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0E_B6E3B9DD.xml" ContentType="application/vnd.ms-powerpoint.comments+xml"/>
  <Override PartName="/ppt/notesSlides/notesSlide1.xml" ContentType="application/vnd.openxmlformats-officedocument.presentationml.notesSlide+xml"/>
  <Override PartName="/ppt/comments/modernComment_123_2E59829B.xml" ContentType="application/vnd.ms-powerpoint.comments+xml"/>
  <Override PartName="/ppt/comments/modernComment_118_470F861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3" r:id="rId4"/>
    <p:sldMasterId id="2147483648" r:id="rId5"/>
  </p:sldMasterIdLst>
  <p:notesMasterIdLst>
    <p:notesMasterId r:id="rId69"/>
  </p:notesMasterIdLst>
  <p:handoutMasterIdLst>
    <p:handoutMasterId r:id="rId70"/>
  </p:handoutMasterIdLst>
  <p:sldIdLst>
    <p:sldId id="267" r:id="rId6"/>
    <p:sldId id="268" r:id="rId7"/>
    <p:sldId id="270" r:id="rId8"/>
    <p:sldId id="271" r:id="rId9"/>
    <p:sldId id="283" r:id="rId10"/>
    <p:sldId id="269" r:id="rId11"/>
    <p:sldId id="277" r:id="rId12"/>
    <p:sldId id="284" r:id="rId13"/>
    <p:sldId id="285" r:id="rId14"/>
    <p:sldId id="286" r:id="rId15"/>
    <p:sldId id="287" r:id="rId16"/>
    <p:sldId id="293" r:id="rId17"/>
    <p:sldId id="288" r:id="rId18"/>
    <p:sldId id="275" r:id="rId19"/>
    <p:sldId id="289" r:id="rId20"/>
    <p:sldId id="276" r:id="rId21"/>
    <p:sldId id="274" r:id="rId22"/>
    <p:sldId id="278" r:id="rId23"/>
    <p:sldId id="328" r:id="rId24"/>
    <p:sldId id="292" r:id="rId25"/>
    <p:sldId id="290" r:id="rId26"/>
    <p:sldId id="273" r:id="rId27"/>
    <p:sldId id="281" r:id="rId28"/>
    <p:sldId id="294" r:id="rId29"/>
    <p:sldId id="295" r:id="rId30"/>
    <p:sldId id="296" r:id="rId31"/>
    <p:sldId id="299" r:id="rId32"/>
    <p:sldId id="300" r:id="rId33"/>
    <p:sldId id="301" r:id="rId34"/>
    <p:sldId id="304" r:id="rId35"/>
    <p:sldId id="302" r:id="rId36"/>
    <p:sldId id="303" r:id="rId37"/>
    <p:sldId id="330" r:id="rId38"/>
    <p:sldId id="331" r:id="rId39"/>
    <p:sldId id="332" r:id="rId40"/>
    <p:sldId id="333" r:id="rId41"/>
    <p:sldId id="334" r:id="rId42"/>
    <p:sldId id="335" r:id="rId43"/>
    <p:sldId id="336" r:id="rId44"/>
    <p:sldId id="337" r:id="rId45"/>
    <p:sldId id="338" r:id="rId46"/>
    <p:sldId id="305" r:id="rId47"/>
    <p:sldId id="306" r:id="rId48"/>
    <p:sldId id="309" r:id="rId49"/>
    <p:sldId id="310" r:id="rId50"/>
    <p:sldId id="329" r:id="rId51"/>
    <p:sldId id="311" r:id="rId52"/>
    <p:sldId id="312" r:id="rId53"/>
    <p:sldId id="291" r:id="rId54"/>
    <p:sldId id="313" r:id="rId55"/>
    <p:sldId id="314" r:id="rId56"/>
    <p:sldId id="315" r:id="rId57"/>
    <p:sldId id="317" r:id="rId58"/>
    <p:sldId id="318" r:id="rId59"/>
    <p:sldId id="316" r:id="rId60"/>
    <p:sldId id="319" r:id="rId61"/>
    <p:sldId id="320" r:id="rId62"/>
    <p:sldId id="326" r:id="rId63"/>
    <p:sldId id="322" r:id="rId64"/>
    <p:sldId id="323" r:id="rId65"/>
    <p:sldId id="324" r:id="rId66"/>
    <p:sldId id="327" r:id="rId67"/>
    <p:sldId id="280" r:id="rId68"/>
  </p:sldIdLst>
  <p:sldSz cx="20104100" cy="11309350"/>
  <p:notesSz cx="11309350" cy="201041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1C2048-10CC-7281-6197-49FFA41902D8}" name="Annie Bradshaw" initials="" userId="S::abradshaw@pibetaphi.org::87b342e9-9d7f-4619-ab80-cf1573fa68f3" providerId="AD"/>
  <p188:author id="{D2E70B72-0A33-CA7C-8C3E-AAED1A7C9780}" name="Teresia Williams" initials="TW" userId="S::twilliams@pibetaphi.org::c7c9d592-7ce2-421b-804d-8a9e498dfc67" providerId="AD"/>
  <p188:author id="{1D2F3B86-DA87-B9F6-8D29-3F0E55DB78BC}" name="Abby McCord" initials="AM" userId="S::amccord@pibetaphi.org::b3a3c19e-5b16-4c93-bd40-ec3e60f0bf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11DA0-EDC3-6793-C23A-7ABC09C15367}" v="27" dt="2025-01-23T18:44:31.461"/>
    <p1510:client id="{A54A202C-B352-E737-FE0B-C2D406F8245E}" v="36" dt="2025-01-23T18:01:07.526"/>
    <p1510:client id="{C8506D64-DE4B-4A15-AE6D-E7D2F7313C9B}" v="2" dt="2025-01-23T19:39:12.94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 y="8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esia Williams" userId="S::twilliams@pibetaphi.org::c7c9d592-7ce2-421b-804d-8a9e498dfc67" providerId="AD" clId="Web-{9C5D6FE3-3E79-0CA4-9B29-F1F801CDEF32}"/>
    <pc:docChg chg="addSld delSld modSld sldOrd">
      <pc:chgData name="Teresia Williams" userId="S::twilliams@pibetaphi.org::c7c9d592-7ce2-421b-804d-8a9e498dfc67" providerId="AD" clId="Web-{9C5D6FE3-3E79-0CA4-9B29-F1F801CDEF32}" dt="2025-01-03T14:59:19.057" v="182"/>
      <pc:docMkLst>
        <pc:docMk/>
      </pc:docMkLst>
      <pc:sldChg chg="modSp add">
        <pc:chgData name="Teresia Williams" userId="S::twilliams@pibetaphi.org::c7c9d592-7ce2-421b-804d-8a9e498dfc67" providerId="AD" clId="Web-{9C5D6FE3-3E79-0CA4-9B29-F1F801CDEF32}" dt="2025-01-01T17:37:15.783" v="68" actId="1076"/>
        <pc:sldMkLst>
          <pc:docMk/>
          <pc:sldMk cId="777618075" sldId="291"/>
        </pc:sldMkLst>
        <pc:spChg chg="mod">
          <ac:chgData name="Teresia Williams" userId="S::twilliams@pibetaphi.org::c7c9d592-7ce2-421b-804d-8a9e498dfc67" providerId="AD" clId="Web-{9C5D6FE3-3E79-0CA4-9B29-F1F801CDEF32}" dt="2025-01-01T17:37:15.783" v="68" actId="1076"/>
          <ac:spMkLst>
            <pc:docMk/>
            <pc:sldMk cId="777618075" sldId="291"/>
            <ac:spMk id="5" creationId="{991BE940-BA7D-E533-A6D8-43732377E363}"/>
          </ac:spMkLst>
        </pc:spChg>
      </pc:sldChg>
      <pc:sldChg chg="del">
        <pc:chgData name="Teresia Williams" userId="S::twilliams@pibetaphi.org::c7c9d592-7ce2-421b-804d-8a9e498dfc67" providerId="AD" clId="Web-{9C5D6FE3-3E79-0CA4-9B29-F1F801CDEF32}" dt="2025-01-01T17:55:24.965" v="177"/>
        <pc:sldMkLst>
          <pc:docMk/>
          <pc:sldMk cId="3541272837" sldId="297"/>
        </pc:sldMkLst>
      </pc:sldChg>
      <pc:sldChg chg="new del">
        <pc:chgData name="Teresia Williams" userId="S::twilliams@pibetaphi.org::c7c9d592-7ce2-421b-804d-8a9e498dfc67" providerId="AD" clId="Web-{9C5D6FE3-3E79-0CA4-9B29-F1F801CDEF32}" dt="2025-01-01T17:53:19.220" v="166"/>
        <pc:sldMkLst>
          <pc:docMk/>
          <pc:sldMk cId="101136950" sldId="307"/>
        </pc:sldMkLst>
      </pc:sldChg>
      <pc:sldChg chg="new del">
        <pc:chgData name="Teresia Williams" userId="S::twilliams@pibetaphi.org::c7c9d592-7ce2-421b-804d-8a9e498dfc67" providerId="AD" clId="Web-{9C5D6FE3-3E79-0CA4-9B29-F1F801CDEF32}" dt="2025-01-01T17:53:22.799" v="167"/>
        <pc:sldMkLst>
          <pc:docMk/>
          <pc:sldMk cId="1620962757" sldId="308"/>
        </pc:sldMkLst>
      </pc:sldChg>
      <pc:sldChg chg="addSp delSp modSp add mod modClrScheme chgLayout">
        <pc:chgData name="Teresia Williams" userId="S::twilliams@pibetaphi.org::c7c9d592-7ce2-421b-804d-8a9e498dfc67" providerId="AD" clId="Web-{9C5D6FE3-3E79-0CA4-9B29-F1F801CDEF32}" dt="2025-01-01T17:18:14.673" v="6"/>
        <pc:sldMkLst>
          <pc:docMk/>
          <pc:sldMk cId="186252468" sldId="309"/>
        </pc:sldMkLst>
        <pc:picChg chg="mod">
          <ac:chgData name="Teresia Williams" userId="S::twilliams@pibetaphi.org::c7c9d592-7ce2-421b-804d-8a9e498dfc67" providerId="AD" clId="Web-{9C5D6FE3-3E79-0CA4-9B29-F1F801CDEF32}" dt="2025-01-01T17:17:24.280" v="3" actId="1076"/>
          <ac:picMkLst>
            <pc:docMk/>
            <pc:sldMk cId="186252468" sldId="309"/>
            <ac:picMk id="4" creationId="{D4E2ABD6-2C33-1B06-8FCC-3BF1A713439B}"/>
          </ac:picMkLst>
        </pc:picChg>
      </pc:sldChg>
      <pc:sldChg chg="add">
        <pc:chgData name="Teresia Williams" userId="S::twilliams@pibetaphi.org::c7c9d592-7ce2-421b-804d-8a9e498dfc67" providerId="AD" clId="Web-{9C5D6FE3-3E79-0CA4-9B29-F1F801CDEF32}" dt="2025-01-01T17:19:01.909" v="7"/>
        <pc:sldMkLst>
          <pc:docMk/>
          <pc:sldMk cId="3708223719" sldId="310"/>
        </pc:sldMkLst>
      </pc:sldChg>
      <pc:sldChg chg="modSp add mod modClrScheme chgLayout">
        <pc:chgData name="Teresia Williams" userId="S::twilliams@pibetaphi.org::c7c9d592-7ce2-421b-804d-8a9e498dfc67" providerId="AD" clId="Web-{9C5D6FE3-3E79-0CA4-9B29-F1F801CDEF32}" dt="2025-01-01T17:30:15.392" v="20"/>
        <pc:sldMkLst>
          <pc:docMk/>
          <pc:sldMk cId="3012343253" sldId="311"/>
        </pc:sldMkLst>
        <pc:spChg chg="mod ord">
          <ac:chgData name="Teresia Williams" userId="S::twilliams@pibetaphi.org::c7c9d592-7ce2-421b-804d-8a9e498dfc67" providerId="AD" clId="Web-{9C5D6FE3-3E79-0CA4-9B29-F1F801CDEF32}" dt="2025-01-01T17:30:15.392" v="20"/>
          <ac:spMkLst>
            <pc:docMk/>
            <pc:sldMk cId="3012343253" sldId="311"/>
            <ac:spMk id="2" creationId="{B685DC8C-579D-D450-DB8C-75CB7EB15372}"/>
          </ac:spMkLst>
        </pc:spChg>
        <pc:spChg chg="mod ord">
          <ac:chgData name="Teresia Williams" userId="S::twilliams@pibetaphi.org::c7c9d592-7ce2-421b-804d-8a9e498dfc67" providerId="AD" clId="Web-{9C5D6FE3-3E79-0CA4-9B29-F1F801CDEF32}" dt="2025-01-01T17:30:15.392" v="20"/>
          <ac:spMkLst>
            <pc:docMk/>
            <pc:sldMk cId="3012343253" sldId="311"/>
            <ac:spMk id="3" creationId="{4F5F5AA4-A04E-8A8A-8E62-C308522F4312}"/>
          </ac:spMkLst>
        </pc:spChg>
      </pc:sldChg>
      <pc:sldChg chg="modSp new">
        <pc:chgData name="Teresia Williams" userId="S::twilliams@pibetaphi.org::c7c9d592-7ce2-421b-804d-8a9e498dfc67" providerId="AD" clId="Web-{9C5D6FE3-3E79-0CA4-9B29-F1F801CDEF32}" dt="2025-01-01T17:30:54.925" v="66" actId="14100"/>
        <pc:sldMkLst>
          <pc:docMk/>
          <pc:sldMk cId="4247300193" sldId="312"/>
        </pc:sldMkLst>
        <pc:spChg chg="mod">
          <ac:chgData name="Teresia Williams" userId="S::twilliams@pibetaphi.org::c7c9d592-7ce2-421b-804d-8a9e498dfc67" providerId="AD" clId="Web-{9C5D6FE3-3E79-0CA4-9B29-F1F801CDEF32}" dt="2025-01-01T17:30:54.925" v="66" actId="14100"/>
          <ac:spMkLst>
            <pc:docMk/>
            <pc:sldMk cId="4247300193" sldId="312"/>
            <ac:spMk id="2" creationId="{EB59E349-072D-5A42-6896-50FD058E94E1}"/>
          </ac:spMkLst>
        </pc:spChg>
      </pc:sldChg>
      <pc:sldChg chg="modSp add">
        <pc:chgData name="Teresia Williams" userId="S::twilliams@pibetaphi.org::c7c9d592-7ce2-421b-804d-8a9e498dfc67" providerId="AD" clId="Web-{9C5D6FE3-3E79-0CA4-9B29-F1F801CDEF32}" dt="2025-01-01T17:38:36.927" v="72" actId="1076"/>
        <pc:sldMkLst>
          <pc:docMk/>
          <pc:sldMk cId="1490235856" sldId="313"/>
        </pc:sldMkLst>
        <pc:spChg chg="mod">
          <ac:chgData name="Teresia Williams" userId="S::twilliams@pibetaphi.org::c7c9d592-7ce2-421b-804d-8a9e498dfc67" providerId="AD" clId="Web-{9C5D6FE3-3E79-0CA4-9B29-F1F801CDEF32}" dt="2025-01-01T17:38:36.927" v="72" actId="1076"/>
          <ac:spMkLst>
            <pc:docMk/>
            <pc:sldMk cId="1490235856" sldId="313"/>
            <ac:spMk id="2" creationId="{91872E5E-C7AF-3A70-1C0C-587320B33A09}"/>
          </ac:spMkLst>
        </pc:spChg>
        <pc:spChg chg="mod">
          <ac:chgData name="Teresia Williams" userId="S::twilliams@pibetaphi.org::c7c9d592-7ce2-421b-804d-8a9e498dfc67" providerId="AD" clId="Web-{9C5D6FE3-3E79-0CA4-9B29-F1F801CDEF32}" dt="2025-01-01T17:38:34.770" v="71" actId="1076"/>
          <ac:spMkLst>
            <pc:docMk/>
            <pc:sldMk cId="1490235856" sldId="313"/>
            <ac:spMk id="3" creationId="{01846A2C-535D-48C4-CE07-1562A91112A1}"/>
          </ac:spMkLst>
        </pc:spChg>
      </pc:sldChg>
      <pc:sldChg chg="add">
        <pc:chgData name="Teresia Williams" userId="S::twilliams@pibetaphi.org::c7c9d592-7ce2-421b-804d-8a9e498dfc67" providerId="AD" clId="Web-{9C5D6FE3-3E79-0CA4-9B29-F1F801CDEF32}" dt="2025-01-01T17:37:54.581" v="70"/>
        <pc:sldMkLst>
          <pc:docMk/>
          <pc:sldMk cId="2258506881" sldId="314"/>
        </pc:sldMkLst>
      </pc:sldChg>
      <pc:sldChg chg="addSp delSp modSp add mod modClrScheme chgLayout">
        <pc:chgData name="Teresia Williams" userId="S::twilliams@pibetaphi.org::c7c9d592-7ce2-421b-804d-8a9e498dfc67" providerId="AD" clId="Web-{9C5D6FE3-3E79-0CA4-9B29-F1F801CDEF32}" dt="2025-01-01T17:39:42.148" v="79"/>
        <pc:sldMkLst>
          <pc:docMk/>
          <pc:sldMk cId="4086297621" sldId="315"/>
        </pc:sldMkLst>
        <pc:spChg chg="mod ord">
          <ac:chgData name="Teresia Williams" userId="S::twilliams@pibetaphi.org::c7c9d592-7ce2-421b-804d-8a9e498dfc67" providerId="AD" clId="Web-{9C5D6FE3-3E79-0CA4-9B29-F1F801CDEF32}" dt="2025-01-01T17:39:42.148" v="79"/>
          <ac:spMkLst>
            <pc:docMk/>
            <pc:sldMk cId="4086297621" sldId="315"/>
            <ac:spMk id="2" creationId="{D8653E82-4102-FA23-B8FD-B6D5DA12839E}"/>
          </ac:spMkLst>
        </pc:spChg>
        <pc:spChg chg="add mod ord">
          <ac:chgData name="Teresia Williams" userId="S::twilliams@pibetaphi.org::c7c9d592-7ce2-421b-804d-8a9e498dfc67" providerId="AD" clId="Web-{9C5D6FE3-3E79-0CA4-9B29-F1F801CDEF32}" dt="2025-01-01T17:39:42.148" v="79"/>
          <ac:spMkLst>
            <pc:docMk/>
            <pc:sldMk cId="4086297621" sldId="315"/>
            <ac:spMk id="3" creationId="{C33F04E5-B6CD-33DE-25D1-EB9CF0D25F25}"/>
          </ac:spMkLst>
        </pc:spChg>
      </pc:sldChg>
      <pc:sldChg chg="modSp add">
        <pc:chgData name="Teresia Williams" userId="S::twilliams@pibetaphi.org::c7c9d592-7ce2-421b-804d-8a9e498dfc67" providerId="AD" clId="Web-{9C5D6FE3-3E79-0CA4-9B29-F1F801CDEF32}" dt="2025-01-01T17:49:55.943" v="147" actId="20577"/>
        <pc:sldMkLst>
          <pc:docMk/>
          <pc:sldMk cId="4093140647" sldId="316"/>
        </pc:sldMkLst>
        <pc:spChg chg="mod">
          <ac:chgData name="Teresia Williams" userId="S::twilliams@pibetaphi.org::c7c9d592-7ce2-421b-804d-8a9e498dfc67" providerId="AD" clId="Web-{9C5D6FE3-3E79-0CA4-9B29-F1F801CDEF32}" dt="2025-01-01T17:49:55.943" v="147" actId="20577"/>
          <ac:spMkLst>
            <pc:docMk/>
            <pc:sldMk cId="4093140647" sldId="316"/>
            <ac:spMk id="2" creationId="{B033C856-092B-A362-174B-F0913371DEE0}"/>
          </ac:spMkLst>
        </pc:spChg>
      </pc:sldChg>
      <pc:sldChg chg="modSp add ord replId">
        <pc:chgData name="Teresia Williams" userId="S::twilliams@pibetaphi.org::c7c9d592-7ce2-421b-804d-8a9e498dfc67" providerId="AD" clId="Web-{9C5D6FE3-3E79-0CA4-9B29-F1F801CDEF32}" dt="2025-01-01T17:48:05.892" v="107" actId="20577"/>
        <pc:sldMkLst>
          <pc:docMk/>
          <pc:sldMk cId="3657886913" sldId="317"/>
        </pc:sldMkLst>
        <pc:spChg chg="mod">
          <ac:chgData name="Teresia Williams" userId="S::twilliams@pibetaphi.org::c7c9d592-7ce2-421b-804d-8a9e498dfc67" providerId="AD" clId="Web-{9C5D6FE3-3E79-0CA4-9B29-F1F801CDEF32}" dt="2025-01-01T17:48:05.892" v="107" actId="20577"/>
          <ac:spMkLst>
            <pc:docMk/>
            <pc:sldMk cId="3657886913" sldId="317"/>
            <ac:spMk id="2" creationId="{B033C856-092B-A362-174B-F0913371DEE0}"/>
          </ac:spMkLst>
        </pc:spChg>
      </pc:sldChg>
      <pc:sldChg chg="addSp modSp add mod modClrScheme chgLayout">
        <pc:chgData name="Teresia Williams" userId="S::twilliams@pibetaphi.org::c7c9d592-7ce2-421b-804d-8a9e498dfc67" providerId="AD" clId="Web-{9C5D6FE3-3E79-0CA4-9B29-F1F801CDEF32}" dt="2025-01-01T17:48:16.158" v="109"/>
        <pc:sldMkLst>
          <pc:docMk/>
          <pc:sldMk cId="3424482432" sldId="318"/>
        </pc:sldMkLst>
        <pc:spChg chg="mod ord">
          <ac:chgData name="Teresia Williams" userId="S::twilliams@pibetaphi.org::c7c9d592-7ce2-421b-804d-8a9e498dfc67" providerId="AD" clId="Web-{9C5D6FE3-3E79-0CA4-9B29-F1F801CDEF32}" dt="2025-01-01T17:48:16.158" v="109"/>
          <ac:spMkLst>
            <pc:docMk/>
            <pc:sldMk cId="3424482432" sldId="318"/>
            <ac:spMk id="2" creationId="{7726524D-057E-3A7B-78B4-939B006902E8}"/>
          </ac:spMkLst>
        </pc:spChg>
        <pc:spChg chg="add mod ord">
          <ac:chgData name="Teresia Williams" userId="S::twilliams@pibetaphi.org::c7c9d592-7ce2-421b-804d-8a9e498dfc67" providerId="AD" clId="Web-{9C5D6FE3-3E79-0CA4-9B29-F1F801CDEF32}" dt="2025-01-01T17:48:16.158" v="109"/>
          <ac:spMkLst>
            <pc:docMk/>
            <pc:sldMk cId="3424482432" sldId="318"/>
            <ac:spMk id="3" creationId="{BA53E79F-4CD1-5962-1E32-088CE0769337}"/>
          </ac:spMkLst>
        </pc:spChg>
      </pc:sldChg>
      <pc:sldChg chg="add">
        <pc:chgData name="Teresia Williams" userId="S::twilliams@pibetaphi.org::c7c9d592-7ce2-421b-804d-8a9e498dfc67" providerId="AD" clId="Web-{9C5D6FE3-3E79-0CA4-9B29-F1F801CDEF32}" dt="2025-01-01T17:49:59.772" v="148"/>
        <pc:sldMkLst>
          <pc:docMk/>
          <pc:sldMk cId="2949656277" sldId="319"/>
        </pc:sldMkLst>
      </pc:sldChg>
      <pc:sldChg chg="add">
        <pc:chgData name="Teresia Williams" userId="S::twilliams@pibetaphi.org::c7c9d592-7ce2-421b-804d-8a9e498dfc67" providerId="AD" clId="Web-{9C5D6FE3-3E79-0CA4-9B29-F1F801CDEF32}" dt="2025-01-01T17:50:41.511" v="149"/>
        <pc:sldMkLst>
          <pc:docMk/>
          <pc:sldMk cId="1541821296" sldId="320"/>
        </pc:sldMkLst>
      </pc:sldChg>
      <pc:sldChg chg="add del">
        <pc:chgData name="Teresia Williams" userId="S::twilliams@pibetaphi.org::c7c9d592-7ce2-421b-804d-8a9e498dfc67" providerId="AD" clId="Web-{9C5D6FE3-3E79-0CA4-9B29-F1F801CDEF32}" dt="2025-01-01T17:52:14.671" v="155"/>
        <pc:sldMkLst>
          <pc:docMk/>
          <pc:sldMk cId="406697652" sldId="321"/>
        </pc:sldMkLst>
      </pc:sldChg>
      <pc:sldChg chg="modSp add">
        <pc:chgData name="Teresia Williams" userId="S::twilliams@pibetaphi.org::c7c9d592-7ce2-421b-804d-8a9e498dfc67" providerId="AD" clId="Web-{9C5D6FE3-3E79-0CA4-9B29-F1F801CDEF32}" dt="2025-01-01T17:52:36.578" v="165" actId="20577"/>
        <pc:sldMkLst>
          <pc:docMk/>
          <pc:sldMk cId="611664229" sldId="322"/>
        </pc:sldMkLst>
        <pc:spChg chg="mod">
          <ac:chgData name="Teresia Williams" userId="S::twilliams@pibetaphi.org::c7c9d592-7ce2-421b-804d-8a9e498dfc67" providerId="AD" clId="Web-{9C5D6FE3-3E79-0CA4-9B29-F1F801CDEF32}" dt="2025-01-01T17:52:36.578" v="165" actId="20577"/>
          <ac:spMkLst>
            <pc:docMk/>
            <pc:sldMk cId="611664229" sldId="322"/>
            <ac:spMk id="2" creationId="{B033C856-092B-A362-174B-F0913371DEE0}"/>
          </ac:spMkLst>
        </pc:spChg>
      </pc:sldChg>
      <pc:sldChg chg="addSp delSp modSp add mod modClrScheme chgLayout">
        <pc:chgData name="Teresia Williams" userId="S::twilliams@pibetaphi.org::c7c9d592-7ce2-421b-804d-8a9e498dfc67" providerId="AD" clId="Web-{9C5D6FE3-3E79-0CA4-9B29-F1F801CDEF32}" dt="2025-01-01T17:54:12.957" v="176"/>
        <pc:sldMkLst>
          <pc:docMk/>
          <pc:sldMk cId="390456704" sldId="323"/>
        </pc:sldMkLst>
        <pc:spChg chg="mod">
          <ac:chgData name="Teresia Williams" userId="S::twilliams@pibetaphi.org::c7c9d592-7ce2-421b-804d-8a9e498dfc67" providerId="AD" clId="Web-{9C5D6FE3-3E79-0CA4-9B29-F1F801CDEF32}" dt="2025-01-01T17:53:33.643" v="169"/>
          <ac:spMkLst>
            <pc:docMk/>
            <pc:sldMk cId="390456704" sldId="323"/>
            <ac:spMk id="4" creationId="{E2BF28D3-4068-DCF1-6C5F-0FE72C8FEC09}"/>
          </ac:spMkLst>
        </pc:spChg>
        <pc:spChg chg="mod">
          <ac:chgData name="Teresia Williams" userId="S::twilliams@pibetaphi.org::c7c9d592-7ce2-421b-804d-8a9e498dfc67" providerId="AD" clId="Web-{9C5D6FE3-3E79-0CA4-9B29-F1F801CDEF32}" dt="2025-01-01T17:53:38.362" v="170"/>
          <ac:spMkLst>
            <pc:docMk/>
            <pc:sldMk cId="390456704" sldId="323"/>
            <ac:spMk id="5" creationId="{9D795DF7-FFE3-F7FB-59D0-A9C89EA0A94E}"/>
          </ac:spMkLst>
        </pc:spChg>
        <pc:spChg chg="mod">
          <ac:chgData name="Teresia Williams" userId="S::twilliams@pibetaphi.org::c7c9d592-7ce2-421b-804d-8a9e498dfc67" providerId="AD" clId="Web-{9C5D6FE3-3E79-0CA4-9B29-F1F801CDEF32}" dt="2025-01-01T17:53:53.081" v="173" actId="20577"/>
          <ac:spMkLst>
            <pc:docMk/>
            <pc:sldMk cId="390456704" sldId="323"/>
            <ac:spMk id="6" creationId="{3D37725C-1C80-58E6-A740-F0FE363F7692}"/>
          </ac:spMkLst>
        </pc:spChg>
        <pc:spChg chg="mod">
          <ac:chgData name="Teresia Williams" userId="S::twilliams@pibetaphi.org::c7c9d592-7ce2-421b-804d-8a9e498dfc67" providerId="AD" clId="Web-{9C5D6FE3-3E79-0CA4-9B29-F1F801CDEF32}" dt="2025-01-01T17:53:48.612" v="172" actId="20577"/>
          <ac:spMkLst>
            <pc:docMk/>
            <pc:sldMk cId="390456704" sldId="323"/>
            <ac:spMk id="7" creationId="{5A2EBB53-62BF-A7E2-0CA8-33DCB980D680}"/>
          </ac:spMkLst>
        </pc:spChg>
      </pc:sldChg>
      <pc:sldChg chg="add">
        <pc:chgData name="Teresia Williams" userId="S::twilliams@pibetaphi.org::c7c9d592-7ce2-421b-804d-8a9e498dfc67" providerId="AD" clId="Web-{9C5D6FE3-3E79-0CA4-9B29-F1F801CDEF32}" dt="2025-01-01T17:51:33.060" v="153"/>
        <pc:sldMkLst>
          <pc:docMk/>
          <pc:sldMk cId="1034358346" sldId="324"/>
        </pc:sldMkLst>
      </pc:sldChg>
      <pc:sldChg chg="add del">
        <pc:chgData name="Teresia Williams" userId="S::twilliams@pibetaphi.org::c7c9d592-7ce2-421b-804d-8a9e498dfc67" providerId="AD" clId="Web-{9C5D6FE3-3E79-0CA4-9B29-F1F801CDEF32}" dt="2025-01-01T17:53:22.986" v="168"/>
        <pc:sldMkLst>
          <pc:docMk/>
          <pc:sldMk cId="3840061809" sldId="325"/>
        </pc:sldMkLst>
      </pc:sldChg>
      <pc:sldChg chg="add">
        <pc:chgData name="Teresia Williams" userId="S::twilliams@pibetaphi.org::c7c9d592-7ce2-421b-804d-8a9e498dfc67" providerId="AD" clId="Web-{9C5D6FE3-3E79-0CA4-9B29-F1F801CDEF32}" dt="2025-01-01T17:52:26.140" v="156"/>
        <pc:sldMkLst>
          <pc:docMk/>
          <pc:sldMk cId="406697652" sldId="326"/>
        </pc:sldMkLst>
      </pc:sldChg>
      <pc:sldChg chg="addSp delSp modSp add mod modClrScheme chgLayout">
        <pc:chgData name="Teresia Williams" userId="S::twilliams@pibetaphi.org::c7c9d592-7ce2-421b-804d-8a9e498dfc67" providerId="AD" clId="Web-{9C5D6FE3-3E79-0CA4-9B29-F1F801CDEF32}" dt="2025-01-03T14:59:19.057" v="182"/>
        <pc:sldMkLst>
          <pc:docMk/>
          <pc:sldMk cId="3840061809" sldId="327"/>
        </pc:sldMkLst>
        <pc:spChg chg="mod ord">
          <ac:chgData name="Teresia Williams" userId="S::twilliams@pibetaphi.org::c7c9d592-7ce2-421b-804d-8a9e498dfc67" providerId="AD" clId="Web-{9C5D6FE3-3E79-0CA4-9B29-F1F801CDEF32}" dt="2025-01-03T14:59:05.494" v="179"/>
          <ac:spMkLst>
            <pc:docMk/>
            <pc:sldMk cId="3840061809" sldId="327"/>
            <ac:spMk id="2" creationId="{DC5C8A90-3565-2E5C-F216-61E2F10A61DA}"/>
          </ac:spMkLst>
        </pc:spChg>
        <pc:spChg chg="mod">
          <ac:chgData name="Teresia Williams" userId="S::twilliams@pibetaphi.org::c7c9d592-7ce2-421b-804d-8a9e498dfc67" providerId="AD" clId="Web-{9C5D6FE3-3E79-0CA4-9B29-F1F801CDEF32}" dt="2025-01-03T14:59:14.776" v="181"/>
          <ac:spMkLst>
            <pc:docMk/>
            <pc:sldMk cId="3840061809" sldId="327"/>
            <ac:spMk id="3" creationId="{6E3BF82F-4993-3336-FF19-E67BCFDAC3B6}"/>
          </ac:spMkLst>
        </pc:spChg>
      </pc:sldChg>
      <pc:sldMasterChg chg="addSldLayout">
        <pc:chgData name="Teresia Williams" userId="S::twilliams@pibetaphi.org::c7c9d592-7ce2-421b-804d-8a9e498dfc67" providerId="AD" clId="Web-{9C5D6FE3-3E79-0CA4-9B29-F1F801CDEF32}" dt="2025-01-01T17:51:33.060" v="153"/>
        <pc:sldMasterMkLst>
          <pc:docMk/>
          <pc:sldMasterMk cId="0" sldId="2147483703"/>
        </pc:sldMasterMkLst>
        <pc:sldLayoutChg chg="add">
          <pc:chgData name="Teresia Williams" userId="S::twilliams@pibetaphi.org::c7c9d592-7ce2-421b-804d-8a9e498dfc67" providerId="AD" clId="Web-{9C5D6FE3-3E79-0CA4-9B29-F1F801CDEF32}" dt="2025-01-01T17:19:01.909" v="7"/>
          <pc:sldLayoutMkLst>
            <pc:docMk/>
            <pc:sldMasterMk cId="0" sldId="2147483703"/>
            <pc:sldLayoutMk cId="1048746620" sldId="2147483685"/>
          </pc:sldLayoutMkLst>
        </pc:sldLayoutChg>
        <pc:sldLayoutChg chg="add">
          <pc:chgData name="Teresia Williams" userId="S::twilliams@pibetaphi.org::c7c9d592-7ce2-421b-804d-8a9e498dfc67" providerId="AD" clId="Web-{9C5D6FE3-3E79-0CA4-9B29-F1F801CDEF32}" dt="2025-01-01T17:37:54.581" v="70"/>
          <pc:sldLayoutMkLst>
            <pc:docMk/>
            <pc:sldMasterMk cId="0" sldId="2147483703"/>
            <pc:sldLayoutMk cId="3512490752" sldId="2147483686"/>
          </pc:sldLayoutMkLst>
        </pc:sldLayoutChg>
        <pc:sldLayoutChg chg="add">
          <pc:chgData name="Teresia Williams" userId="S::twilliams@pibetaphi.org::c7c9d592-7ce2-421b-804d-8a9e498dfc67" providerId="AD" clId="Web-{9C5D6FE3-3E79-0CA4-9B29-F1F801CDEF32}" dt="2025-01-01T17:51:33.060" v="153"/>
          <pc:sldLayoutMkLst>
            <pc:docMk/>
            <pc:sldMasterMk cId="0" sldId="2147483703"/>
            <pc:sldLayoutMk cId="511280967" sldId="2147483687"/>
          </pc:sldLayoutMkLst>
        </pc:sldLayoutChg>
      </pc:sldMasterChg>
    </pc:docChg>
  </pc:docChgLst>
  <pc:docChgLst>
    <pc:chgData name="Adam Bantz" userId="249ac4a0-5ad2-4bc1-af3b-7b95eddf265d" providerId="ADAL" clId="{C8506D64-DE4B-4A15-AE6D-E7D2F7313C9B}"/>
    <pc:docChg chg="custSel modSld modNotesMaster">
      <pc:chgData name="Adam Bantz" userId="249ac4a0-5ad2-4bc1-af3b-7b95eddf265d" providerId="ADAL" clId="{C8506D64-DE4B-4A15-AE6D-E7D2F7313C9B}" dt="2025-01-23T19:38:14.230" v="1" actId="27636"/>
      <pc:docMkLst>
        <pc:docMk/>
      </pc:docMkLst>
      <pc:sldChg chg="modSp mod">
        <pc:chgData name="Adam Bantz" userId="249ac4a0-5ad2-4bc1-af3b-7b95eddf265d" providerId="ADAL" clId="{C8506D64-DE4B-4A15-AE6D-E7D2F7313C9B}" dt="2025-01-23T19:38:14.230" v="1" actId="27636"/>
        <pc:sldMkLst>
          <pc:docMk/>
          <pc:sldMk cId="2524323213" sldId="333"/>
        </pc:sldMkLst>
        <pc:spChg chg="mod">
          <ac:chgData name="Adam Bantz" userId="249ac4a0-5ad2-4bc1-af3b-7b95eddf265d" providerId="ADAL" clId="{C8506D64-DE4B-4A15-AE6D-E7D2F7313C9B}" dt="2025-01-23T19:38:14.230" v="1" actId="27636"/>
          <ac:spMkLst>
            <pc:docMk/>
            <pc:sldMk cId="2524323213" sldId="333"/>
            <ac:spMk id="3" creationId="{79D921BB-AA5A-AEFB-BF4C-C6E4CCF5056D}"/>
          </ac:spMkLst>
        </pc:spChg>
      </pc:sldChg>
    </pc:docChg>
  </pc:docChgLst>
  <pc:docChgLst>
    <pc:chgData name="Teresia Williams" userId="S::twilliams@pibetaphi.org::c7c9d592-7ce2-421b-804d-8a9e498dfc67" providerId="AD" clId="Web-{23A11DA0-EDC3-6793-C23A-7ABC09C15367}"/>
    <pc:docChg chg="modSld">
      <pc:chgData name="Teresia Williams" userId="S::twilliams@pibetaphi.org::c7c9d592-7ce2-421b-804d-8a9e498dfc67" providerId="AD" clId="Web-{23A11DA0-EDC3-6793-C23A-7ABC09C15367}" dt="2025-01-23T18:44:31.227" v="13" actId="20577"/>
      <pc:docMkLst>
        <pc:docMk/>
      </pc:docMkLst>
      <pc:sldChg chg="modSp">
        <pc:chgData name="Teresia Williams" userId="S::twilliams@pibetaphi.org::c7c9d592-7ce2-421b-804d-8a9e498dfc67" providerId="AD" clId="Web-{23A11DA0-EDC3-6793-C23A-7ABC09C15367}" dt="2025-01-23T18:44:20.821" v="5" actId="20577"/>
        <pc:sldMkLst>
          <pc:docMk/>
          <pc:sldMk cId="4097946942" sldId="267"/>
        </pc:sldMkLst>
        <pc:spChg chg="mod">
          <ac:chgData name="Teresia Williams" userId="S::twilliams@pibetaphi.org::c7c9d592-7ce2-421b-804d-8a9e498dfc67" providerId="AD" clId="Web-{23A11DA0-EDC3-6793-C23A-7ABC09C15367}" dt="2025-01-23T18:44:20.821" v="5" actId="20577"/>
          <ac:spMkLst>
            <pc:docMk/>
            <pc:sldMk cId="4097946942" sldId="267"/>
            <ac:spMk id="5" creationId="{AC1E4E4D-A470-8C61-D731-E79BF37EE926}"/>
          </ac:spMkLst>
        </pc:spChg>
      </pc:sldChg>
      <pc:sldChg chg="modSp">
        <pc:chgData name="Teresia Williams" userId="S::twilliams@pibetaphi.org::c7c9d592-7ce2-421b-804d-8a9e498dfc67" providerId="AD" clId="Web-{23A11DA0-EDC3-6793-C23A-7ABC09C15367}" dt="2025-01-23T18:44:31.227" v="13" actId="20577"/>
        <pc:sldMkLst>
          <pc:docMk/>
          <pc:sldMk cId="3068377565" sldId="270"/>
        </pc:sldMkLst>
        <pc:spChg chg="mod">
          <ac:chgData name="Teresia Williams" userId="S::twilliams@pibetaphi.org::c7c9d592-7ce2-421b-804d-8a9e498dfc67" providerId="AD" clId="Web-{23A11DA0-EDC3-6793-C23A-7ABC09C15367}" dt="2025-01-23T18:44:31.227" v="13" actId="20577"/>
          <ac:spMkLst>
            <pc:docMk/>
            <pc:sldMk cId="3068377565" sldId="270"/>
            <ac:spMk id="2" creationId="{029787B2-CAB7-9D31-7912-57FE6846358C}"/>
          </ac:spMkLst>
        </pc:spChg>
      </pc:sldChg>
    </pc:docChg>
  </pc:docChgLst>
  <pc:docChgLst>
    <pc:chgData name="Teresia Williams" userId="c7c9d592-7ce2-421b-804d-8a9e498dfc67" providerId="ADAL" clId="{2855FD5D-5F07-4E6D-84EF-E3EDEC0550A1}"/>
    <pc:docChg chg="undo redo custSel addSld delSld modSld sldOrd">
      <pc:chgData name="Teresia Williams" userId="c7c9d592-7ce2-421b-804d-8a9e498dfc67" providerId="ADAL" clId="{2855FD5D-5F07-4E6D-84EF-E3EDEC0550A1}" dt="2025-01-15T20:52:41.043" v="2852"/>
      <pc:docMkLst>
        <pc:docMk/>
      </pc:docMkLst>
      <pc:sldChg chg="modSp mod">
        <pc:chgData name="Teresia Williams" userId="c7c9d592-7ce2-421b-804d-8a9e498dfc67" providerId="ADAL" clId="{2855FD5D-5F07-4E6D-84EF-E3EDEC0550A1}" dt="2024-11-19T15:54:43.196" v="120" actId="20577"/>
        <pc:sldMkLst>
          <pc:docMk/>
          <pc:sldMk cId="4097946942" sldId="267"/>
        </pc:sldMkLst>
        <pc:spChg chg="mod">
          <ac:chgData name="Teresia Williams" userId="c7c9d592-7ce2-421b-804d-8a9e498dfc67" providerId="ADAL" clId="{2855FD5D-5F07-4E6D-84EF-E3EDEC0550A1}" dt="2024-11-19T15:54:29.135" v="56" actId="20577"/>
          <ac:spMkLst>
            <pc:docMk/>
            <pc:sldMk cId="4097946942" sldId="267"/>
            <ac:spMk id="4" creationId="{AEF46D08-FF58-BAC9-38A8-5E2F42D9DCAC}"/>
          </ac:spMkLst>
        </pc:spChg>
        <pc:spChg chg="mod">
          <ac:chgData name="Teresia Williams" userId="c7c9d592-7ce2-421b-804d-8a9e498dfc67" providerId="ADAL" clId="{2855FD5D-5F07-4E6D-84EF-E3EDEC0550A1}" dt="2024-11-19T15:54:43.196" v="120" actId="20577"/>
          <ac:spMkLst>
            <pc:docMk/>
            <pc:sldMk cId="4097946942" sldId="267"/>
            <ac:spMk id="5" creationId="{AC1E4E4D-A470-8C61-D731-E79BF37EE926}"/>
          </ac:spMkLst>
        </pc:spChg>
      </pc:sldChg>
      <pc:sldChg chg="modSp mod">
        <pc:chgData name="Teresia Williams" userId="c7c9d592-7ce2-421b-804d-8a9e498dfc67" providerId="ADAL" clId="{2855FD5D-5F07-4E6D-84EF-E3EDEC0550A1}" dt="2024-11-19T15:55:54.812" v="295" actId="122"/>
        <pc:sldMkLst>
          <pc:docMk/>
          <pc:sldMk cId="1908301" sldId="268"/>
        </pc:sldMkLst>
        <pc:spChg chg="mod">
          <ac:chgData name="Teresia Williams" userId="c7c9d592-7ce2-421b-804d-8a9e498dfc67" providerId="ADAL" clId="{2855FD5D-5F07-4E6D-84EF-E3EDEC0550A1}" dt="2024-11-19T15:55:07.251" v="162" actId="20577"/>
          <ac:spMkLst>
            <pc:docMk/>
            <pc:sldMk cId="1908301" sldId="268"/>
            <ac:spMk id="4" creationId="{C949B320-B62C-70A7-F216-5AE2E65EBA7D}"/>
          </ac:spMkLst>
        </pc:spChg>
        <pc:spChg chg="mod">
          <ac:chgData name="Teresia Williams" userId="c7c9d592-7ce2-421b-804d-8a9e498dfc67" providerId="ADAL" clId="{2855FD5D-5F07-4E6D-84EF-E3EDEC0550A1}" dt="2024-11-19T15:55:54.812" v="295" actId="122"/>
          <ac:spMkLst>
            <pc:docMk/>
            <pc:sldMk cId="1908301" sldId="268"/>
            <ac:spMk id="5" creationId="{86B6C22F-C9B9-BA78-82E6-7BBF04FF7937}"/>
          </ac:spMkLst>
        </pc:spChg>
      </pc:sldChg>
      <pc:sldChg chg="addSp delSp modSp mod ord">
        <pc:chgData name="Teresia Williams" userId="c7c9d592-7ce2-421b-804d-8a9e498dfc67" providerId="ADAL" clId="{2855FD5D-5F07-4E6D-84EF-E3EDEC0550A1}" dt="2024-12-02T18:33:13.668" v="1136" actId="20577"/>
        <pc:sldMkLst>
          <pc:docMk/>
          <pc:sldMk cId="2783033142" sldId="269"/>
        </pc:sldMkLst>
        <pc:spChg chg="add mod">
          <ac:chgData name="Teresia Williams" userId="c7c9d592-7ce2-421b-804d-8a9e498dfc67" providerId="ADAL" clId="{2855FD5D-5F07-4E6D-84EF-E3EDEC0550A1}" dt="2024-12-02T18:30:04.078" v="925" actId="1076"/>
          <ac:spMkLst>
            <pc:docMk/>
            <pc:sldMk cId="2783033142" sldId="269"/>
            <ac:spMk id="2" creationId="{A642E9E9-1432-EAFA-16B0-BFF1B883EE05}"/>
          </ac:spMkLst>
        </pc:spChg>
        <pc:spChg chg="add mod">
          <ac:chgData name="Teresia Williams" userId="c7c9d592-7ce2-421b-804d-8a9e498dfc67" providerId="ADAL" clId="{2855FD5D-5F07-4E6D-84EF-E3EDEC0550A1}" dt="2024-12-02T18:33:13.668" v="1136" actId="20577"/>
          <ac:spMkLst>
            <pc:docMk/>
            <pc:sldMk cId="2783033142" sldId="269"/>
            <ac:spMk id="3" creationId="{AABD302A-B98E-CC82-E3C1-6BFAF847D1E7}"/>
          </ac:spMkLst>
        </pc:spChg>
        <pc:spChg chg="add mod">
          <ac:chgData name="Teresia Williams" userId="c7c9d592-7ce2-421b-804d-8a9e498dfc67" providerId="ADAL" clId="{2855FD5D-5F07-4E6D-84EF-E3EDEC0550A1}" dt="2024-12-02T18:31:32.103" v="1059" actId="20577"/>
          <ac:spMkLst>
            <pc:docMk/>
            <pc:sldMk cId="2783033142" sldId="269"/>
            <ac:spMk id="4" creationId="{2C557448-6A26-A3AE-0DC9-834A27158C85}"/>
          </ac:spMkLst>
        </pc:spChg>
        <pc:spChg chg="mod">
          <ac:chgData name="Teresia Williams" userId="c7c9d592-7ce2-421b-804d-8a9e498dfc67" providerId="ADAL" clId="{2855FD5D-5F07-4E6D-84EF-E3EDEC0550A1}" dt="2024-12-02T18:09:41.400" v="591" actId="20577"/>
          <ac:spMkLst>
            <pc:docMk/>
            <pc:sldMk cId="2783033142" sldId="269"/>
            <ac:spMk id="8" creationId="{CB5F5011-F7A5-8CAD-E962-1E22EA957C3D}"/>
          </ac:spMkLst>
        </pc:spChg>
      </pc:sldChg>
      <pc:sldChg chg="modSp mod ord">
        <pc:chgData name="Teresia Williams" userId="c7c9d592-7ce2-421b-804d-8a9e498dfc67" providerId="ADAL" clId="{2855FD5D-5F07-4E6D-84EF-E3EDEC0550A1}" dt="2024-12-02T18:14:28.963" v="808" actId="20577"/>
        <pc:sldMkLst>
          <pc:docMk/>
          <pc:sldMk cId="3068377565" sldId="270"/>
        </pc:sldMkLst>
        <pc:spChg chg="mod">
          <ac:chgData name="Teresia Williams" userId="c7c9d592-7ce2-421b-804d-8a9e498dfc67" providerId="ADAL" clId="{2855FD5D-5F07-4E6D-84EF-E3EDEC0550A1}" dt="2024-12-02T18:14:28.963" v="808" actId="20577"/>
          <ac:spMkLst>
            <pc:docMk/>
            <pc:sldMk cId="3068377565" sldId="270"/>
            <ac:spMk id="2" creationId="{029787B2-CAB7-9D31-7912-57FE6846358C}"/>
          </ac:spMkLst>
        </pc:spChg>
        <pc:spChg chg="mod">
          <ac:chgData name="Teresia Williams" userId="c7c9d592-7ce2-421b-804d-8a9e498dfc67" providerId="ADAL" clId="{2855FD5D-5F07-4E6D-84EF-E3EDEC0550A1}" dt="2024-12-02T18:13:17.752" v="804" actId="20577"/>
          <ac:spMkLst>
            <pc:docMk/>
            <pc:sldMk cId="3068377565" sldId="270"/>
            <ac:spMk id="3" creationId="{FDEA1F15-0CBF-2FE4-3C4F-3F569A623C25}"/>
          </ac:spMkLst>
        </pc:spChg>
      </pc:sldChg>
      <pc:sldChg chg="modSp mod">
        <pc:chgData name="Teresia Williams" userId="c7c9d592-7ce2-421b-804d-8a9e498dfc67" providerId="ADAL" clId="{2855FD5D-5F07-4E6D-84EF-E3EDEC0550A1}" dt="2024-12-02T18:16:14.789" v="836" actId="1076"/>
        <pc:sldMkLst>
          <pc:docMk/>
          <pc:sldMk cId="202445462" sldId="271"/>
        </pc:sldMkLst>
        <pc:spChg chg="mod">
          <ac:chgData name="Teresia Williams" userId="c7c9d592-7ce2-421b-804d-8a9e498dfc67" providerId="ADAL" clId="{2855FD5D-5F07-4E6D-84EF-E3EDEC0550A1}" dt="2024-12-02T18:16:12.500" v="835" actId="1076"/>
          <ac:spMkLst>
            <pc:docMk/>
            <pc:sldMk cId="202445462" sldId="271"/>
            <ac:spMk id="2" creationId="{7956DF27-A606-8CD7-CC4B-82B9A0D58FD0}"/>
          </ac:spMkLst>
        </pc:spChg>
        <pc:spChg chg="mod">
          <ac:chgData name="Teresia Williams" userId="c7c9d592-7ce2-421b-804d-8a9e498dfc67" providerId="ADAL" clId="{2855FD5D-5F07-4E6D-84EF-E3EDEC0550A1}" dt="2024-12-02T18:16:14.789" v="836" actId="1076"/>
          <ac:spMkLst>
            <pc:docMk/>
            <pc:sldMk cId="202445462" sldId="271"/>
            <ac:spMk id="3" creationId="{60B7438C-9BBA-6DCA-61A9-AAE01BE6CE22}"/>
          </ac:spMkLst>
        </pc:spChg>
      </pc:sldChg>
      <pc:sldChg chg="modSp del mod">
        <pc:chgData name="Teresia Williams" userId="c7c9d592-7ce2-421b-804d-8a9e498dfc67" providerId="ADAL" clId="{2855FD5D-5F07-4E6D-84EF-E3EDEC0550A1}" dt="2024-12-02T18:14:33.108" v="809" actId="2696"/>
        <pc:sldMkLst>
          <pc:docMk/>
          <pc:sldMk cId="1428922172" sldId="272"/>
        </pc:sldMkLst>
      </pc:sldChg>
      <pc:sldChg chg="addSp modSp mod ord">
        <pc:chgData name="Teresia Williams" userId="c7c9d592-7ce2-421b-804d-8a9e498dfc67" providerId="ADAL" clId="{2855FD5D-5F07-4E6D-84EF-E3EDEC0550A1}" dt="2025-01-15T20:38:46.984" v="2831" actId="732"/>
        <pc:sldMkLst>
          <pc:docMk/>
          <pc:sldMk cId="418469677" sldId="273"/>
        </pc:sldMkLst>
        <pc:spChg chg="mod">
          <ac:chgData name="Teresia Williams" userId="c7c9d592-7ce2-421b-804d-8a9e498dfc67" providerId="ADAL" clId="{2855FD5D-5F07-4E6D-84EF-E3EDEC0550A1}" dt="2024-12-02T20:11:01.932" v="2418" actId="20577"/>
          <ac:spMkLst>
            <pc:docMk/>
            <pc:sldMk cId="418469677" sldId="273"/>
            <ac:spMk id="2" creationId="{63A0585D-6AC4-0A7F-C03C-9E369A97EE2F}"/>
          </ac:spMkLst>
        </pc:spChg>
        <pc:picChg chg="add mod modCrop">
          <ac:chgData name="Teresia Williams" userId="c7c9d592-7ce2-421b-804d-8a9e498dfc67" providerId="ADAL" clId="{2855FD5D-5F07-4E6D-84EF-E3EDEC0550A1}" dt="2025-01-15T20:38:46.984" v="2831" actId="732"/>
          <ac:picMkLst>
            <pc:docMk/>
            <pc:sldMk cId="418469677" sldId="273"/>
            <ac:picMk id="5" creationId="{D3DCCBC0-D605-5601-CF93-78FD49DD08DF}"/>
          </ac:picMkLst>
        </pc:picChg>
      </pc:sldChg>
      <pc:sldChg chg="addSp delSp modSp mod ord modClrScheme chgLayout">
        <pc:chgData name="Teresia Williams" userId="c7c9d592-7ce2-421b-804d-8a9e498dfc67" providerId="ADAL" clId="{2855FD5D-5F07-4E6D-84EF-E3EDEC0550A1}" dt="2024-12-02T19:09:13.707" v="2222" actId="26606"/>
        <pc:sldMkLst>
          <pc:docMk/>
          <pc:sldMk cId="2083071692" sldId="274"/>
        </pc:sldMkLst>
        <pc:spChg chg="mod">
          <ac:chgData name="Teresia Williams" userId="c7c9d592-7ce2-421b-804d-8a9e498dfc67" providerId="ADAL" clId="{2855FD5D-5F07-4E6D-84EF-E3EDEC0550A1}" dt="2024-12-02T19:09:13.707" v="2222" actId="26606"/>
          <ac:spMkLst>
            <pc:docMk/>
            <pc:sldMk cId="2083071692" sldId="274"/>
            <ac:spMk id="8" creationId="{2DB752E4-BFE9-A7AD-2257-606AD52446B7}"/>
          </ac:spMkLst>
        </pc:spChg>
        <pc:spChg chg="mod">
          <ac:chgData name="Teresia Williams" userId="c7c9d592-7ce2-421b-804d-8a9e498dfc67" providerId="ADAL" clId="{2855FD5D-5F07-4E6D-84EF-E3EDEC0550A1}" dt="2024-12-02T19:09:13.707" v="2222" actId="26606"/>
          <ac:spMkLst>
            <pc:docMk/>
            <pc:sldMk cId="2083071692" sldId="274"/>
            <ac:spMk id="9" creationId="{E84924F5-ADD5-B8AF-D1D9-6FFC3DE079E8}"/>
          </ac:spMkLst>
        </pc:spChg>
        <pc:picChg chg="add mod ord">
          <ac:chgData name="Teresia Williams" userId="c7c9d592-7ce2-421b-804d-8a9e498dfc67" providerId="ADAL" clId="{2855FD5D-5F07-4E6D-84EF-E3EDEC0550A1}" dt="2024-12-02T19:09:13.707" v="2222" actId="26606"/>
          <ac:picMkLst>
            <pc:docMk/>
            <pc:sldMk cId="2083071692" sldId="274"/>
            <ac:picMk id="3074" creationId="{14DB04EC-9E5C-1C63-D60C-10BC171DF96F}"/>
          </ac:picMkLst>
        </pc:picChg>
      </pc:sldChg>
      <pc:sldChg chg="addSp delSp modSp mod ord">
        <pc:chgData name="Teresia Williams" userId="c7c9d592-7ce2-421b-804d-8a9e498dfc67" providerId="ADAL" clId="{2855FD5D-5F07-4E6D-84EF-E3EDEC0550A1}" dt="2024-12-02T18:44:30.523" v="1751" actId="207"/>
        <pc:sldMkLst>
          <pc:docMk/>
          <pc:sldMk cId="1549827078" sldId="275"/>
        </pc:sldMkLst>
        <pc:spChg chg="mod">
          <ac:chgData name="Teresia Williams" userId="c7c9d592-7ce2-421b-804d-8a9e498dfc67" providerId="ADAL" clId="{2855FD5D-5F07-4E6D-84EF-E3EDEC0550A1}" dt="2024-12-02T18:42:46.211" v="1728" actId="1076"/>
          <ac:spMkLst>
            <pc:docMk/>
            <pc:sldMk cId="1549827078" sldId="275"/>
            <ac:spMk id="8" creationId="{E6A64A41-309C-74A9-9FE8-4791A54BAA58}"/>
          </ac:spMkLst>
        </pc:spChg>
        <pc:spChg chg="mod">
          <ac:chgData name="Teresia Williams" userId="c7c9d592-7ce2-421b-804d-8a9e498dfc67" providerId="ADAL" clId="{2855FD5D-5F07-4E6D-84EF-E3EDEC0550A1}" dt="2024-12-02T18:44:30.523" v="1751" actId="207"/>
          <ac:spMkLst>
            <pc:docMk/>
            <pc:sldMk cId="1549827078" sldId="275"/>
            <ac:spMk id="9" creationId="{DF669D85-11BB-C61B-9AE0-DFF7252655A0}"/>
          </ac:spMkLst>
        </pc:spChg>
        <pc:picChg chg="add mod">
          <ac:chgData name="Teresia Williams" userId="c7c9d592-7ce2-421b-804d-8a9e498dfc67" providerId="ADAL" clId="{2855FD5D-5F07-4E6D-84EF-E3EDEC0550A1}" dt="2024-12-02T18:41:22.283" v="1581"/>
          <ac:picMkLst>
            <pc:docMk/>
            <pc:sldMk cId="1549827078" sldId="275"/>
            <ac:picMk id="2050" creationId="{2CF513E8-19C3-CAE9-927A-9182A9AD96C8}"/>
          </ac:picMkLst>
        </pc:picChg>
      </pc:sldChg>
      <pc:sldChg chg="addSp delSp modSp mod ord">
        <pc:chgData name="Teresia Williams" userId="c7c9d592-7ce2-421b-804d-8a9e498dfc67" providerId="ADAL" clId="{2855FD5D-5F07-4E6D-84EF-E3EDEC0550A1}" dt="2024-12-02T18:52:28.312" v="1916" actId="20577"/>
        <pc:sldMkLst>
          <pc:docMk/>
          <pc:sldMk cId="2343511157" sldId="276"/>
        </pc:sldMkLst>
        <pc:spChg chg="mod">
          <ac:chgData name="Teresia Williams" userId="c7c9d592-7ce2-421b-804d-8a9e498dfc67" providerId="ADAL" clId="{2855FD5D-5F07-4E6D-84EF-E3EDEC0550A1}" dt="2024-12-02T18:52:26.262" v="1914" actId="1076"/>
          <ac:spMkLst>
            <pc:docMk/>
            <pc:sldMk cId="2343511157" sldId="276"/>
            <ac:spMk id="2" creationId="{94EEB33B-2E9C-B0BF-09F5-91DBBDF45FC0}"/>
          </ac:spMkLst>
        </pc:spChg>
        <pc:spChg chg="mod">
          <ac:chgData name="Teresia Williams" userId="c7c9d592-7ce2-421b-804d-8a9e498dfc67" providerId="ADAL" clId="{2855FD5D-5F07-4E6D-84EF-E3EDEC0550A1}" dt="2024-12-02T18:52:28.312" v="1916" actId="20577"/>
          <ac:spMkLst>
            <pc:docMk/>
            <pc:sldMk cId="2343511157" sldId="276"/>
            <ac:spMk id="3" creationId="{ED558B2A-4184-DD91-C67D-561435707638}"/>
          </ac:spMkLst>
        </pc:spChg>
        <pc:picChg chg="add mod modCrop">
          <ac:chgData name="Teresia Williams" userId="c7c9d592-7ce2-421b-804d-8a9e498dfc67" providerId="ADAL" clId="{2855FD5D-5F07-4E6D-84EF-E3EDEC0550A1}" dt="2024-12-02T18:50:03.490" v="1846" actId="1076"/>
          <ac:picMkLst>
            <pc:docMk/>
            <pc:sldMk cId="2343511157" sldId="276"/>
            <ac:picMk id="6" creationId="{79D5A3CB-D7E2-5353-2C29-5AE27B5F1DD4}"/>
          </ac:picMkLst>
        </pc:picChg>
      </pc:sldChg>
      <pc:sldChg chg="modSp mod ord">
        <pc:chgData name="Teresia Williams" userId="c7c9d592-7ce2-421b-804d-8a9e498dfc67" providerId="ADAL" clId="{2855FD5D-5F07-4E6D-84EF-E3EDEC0550A1}" dt="2024-12-02T18:35:47.092" v="1366" actId="20577"/>
        <pc:sldMkLst>
          <pc:docMk/>
          <pc:sldMk cId="4090242413" sldId="277"/>
        </pc:sldMkLst>
        <pc:spChg chg="mod">
          <ac:chgData name="Teresia Williams" userId="c7c9d592-7ce2-421b-804d-8a9e498dfc67" providerId="ADAL" clId="{2855FD5D-5F07-4E6D-84EF-E3EDEC0550A1}" dt="2024-12-02T18:33:53.634" v="1159" actId="20577"/>
          <ac:spMkLst>
            <pc:docMk/>
            <pc:sldMk cId="4090242413" sldId="277"/>
            <ac:spMk id="4" creationId="{8896B978-A79B-D535-8D4C-C1AEA232A6A3}"/>
          </ac:spMkLst>
        </pc:spChg>
        <pc:spChg chg="mod">
          <ac:chgData name="Teresia Williams" userId="c7c9d592-7ce2-421b-804d-8a9e498dfc67" providerId="ADAL" clId="{2855FD5D-5F07-4E6D-84EF-E3EDEC0550A1}" dt="2024-12-02T18:35:47.092" v="1366" actId="20577"/>
          <ac:spMkLst>
            <pc:docMk/>
            <pc:sldMk cId="4090242413" sldId="277"/>
            <ac:spMk id="5" creationId="{ECA28DD6-4240-D919-42E3-E862A44B3779}"/>
          </ac:spMkLst>
        </pc:spChg>
      </pc:sldChg>
      <pc:sldChg chg="modSp mod ord">
        <pc:chgData name="Teresia Williams" userId="c7c9d592-7ce2-421b-804d-8a9e498dfc67" providerId="ADAL" clId="{2855FD5D-5F07-4E6D-84EF-E3EDEC0550A1}" dt="2024-12-02T19:13:27.126" v="2313" actId="1076"/>
        <pc:sldMkLst>
          <pc:docMk/>
          <pc:sldMk cId="2377078928" sldId="278"/>
        </pc:sldMkLst>
        <pc:spChg chg="mod">
          <ac:chgData name="Teresia Williams" userId="c7c9d592-7ce2-421b-804d-8a9e498dfc67" providerId="ADAL" clId="{2855FD5D-5F07-4E6D-84EF-E3EDEC0550A1}" dt="2024-12-02T19:13:27.126" v="2313" actId="1076"/>
          <ac:spMkLst>
            <pc:docMk/>
            <pc:sldMk cId="2377078928" sldId="278"/>
            <ac:spMk id="2" creationId="{0FA95D03-755D-E228-FD64-7E9D836CE891}"/>
          </ac:spMkLst>
        </pc:spChg>
        <pc:spChg chg="mod">
          <ac:chgData name="Teresia Williams" userId="c7c9d592-7ce2-421b-804d-8a9e498dfc67" providerId="ADAL" clId="{2855FD5D-5F07-4E6D-84EF-E3EDEC0550A1}" dt="2024-12-02T19:13:18.894" v="2312" actId="1076"/>
          <ac:spMkLst>
            <pc:docMk/>
            <pc:sldMk cId="2377078928" sldId="278"/>
            <ac:spMk id="3" creationId="{4A4C1CCC-F30A-57A0-374C-177A0C3BE03C}"/>
          </ac:spMkLst>
        </pc:spChg>
      </pc:sldChg>
      <pc:sldChg chg="ord">
        <pc:chgData name="Teresia Williams" userId="c7c9d592-7ce2-421b-804d-8a9e498dfc67" providerId="ADAL" clId="{2855FD5D-5F07-4E6D-84EF-E3EDEC0550A1}" dt="2024-12-02T20:16:29.068" v="2420"/>
        <pc:sldMkLst>
          <pc:docMk/>
          <pc:sldMk cId="1973689776" sldId="281"/>
        </pc:sldMkLst>
      </pc:sldChg>
      <pc:sldChg chg="addSp delSp modSp add mod">
        <pc:chgData name="Teresia Williams" userId="c7c9d592-7ce2-421b-804d-8a9e498dfc67" providerId="ADAL" clId="{2855FD5D-5F07-4E6D-84EF-E3EDEC0550A1}" dt="2024-12-02T18:28:15.384" v="920" actId="1076"/>
        <pc:sldMkLst>
          <pc:docMk/>
          <pc:sldMk cId="3709010064" sldId="283"/>
        </pc:sldMkLst>
        <pc:spChg chg="mod">
          <ac:chgData name="Teresia Williams" userId="c7c9d592-7ce2-421b-804d-8a9e498dfc67" providerId="ADAL" clId="{2855FD5D-5F07-4E6D-84EF-E3EDEC0550A1}" dt="2024-12-02T18:20:31.863" v="885" actId="1076"/>
          <ac:spMkLst>
            <pc:docMk/>
            <pc:sldMk cId="3709010064" sldId="283"/>
            <ac:spMk id="2" creationId="{7956DF27-A606-8CD7-CC4B-82B9A0D58FD0}"/>
          </ac:spMkLst>
        </pc:spChg>
        <pc:spChg chg="add mod">
          <ac:chgData name="Teresia Williams" userId="c7c9d592-7ce2-421b-804d-8a9e498dfc67" providerId="ADAL" clId="{2855FD5D-5F07-4E6D-84EF-E3EDEC0550A1}" dt="2024-12-02T18:21:55.174" v="890" actId="1076"/>
          <ac:spMkLst>
            <pc:docMk/>
            <pc:sldMk cId="3709010064" sldId="283"/>
            <ac:spMk id="4" creationId="{686E5C76-CBEF-5A36-3335-881C5AA5619B}"/>
          </ac:spMkLst>
        </pc:spChg>
        <pc:spChg chg="add mod">
          <ac:chgData name="Teresia Williams" userId="c7c9d592-7ce2-421b-804d-8a9e498dfc67" providerId="ADAL" clId="{2855FD5D-5F07-4E6D-84EF-E3EDEC0550A1}" dt="2024-12-02T18:28:12.428" v="919" actId="1076"/>
          <ac:spMkLst>
            <pc:docMk/>
            <pc:sldMk cId="3709010064" sldId="283"/>
            <ac:spMk id="5" creationId="{59CE0AC7-090C-4E59-C120-14B17B55ECFF}"/>
          </ac:spMkLst>
        </pc:spChg>
        <pc:picChg chg="add del mod">
          <ac:chgData name="Teresia Williams" userId="c7c9d592-7ce2-421b-804d-8a9e498dfc67" providerId="ADAL" clId="{2855FD5D-5F07-4E6D-84EF-E3EDEC0550A1}" dt="2024-12-02T18:26:58.254" v="901" actId="1076"/>
          <ac:picMkLst>
            <pc:docMk/>
            <pc:sldMk cId="3709010064" sldId="283"/>
            <ac:picMk id="1026" creationId="{1ADB4637-D574-B32A-0FD7-342340DBD402}"/>
          </ac:picMkLst>
        </pc:picChg>
        <pc:picChg chg="add mod">
          <ac:chgData name="Teresia Williams" userId="c7c9d592-7ce2-421b-804d-8a9e498dfc67" providerId="ADAL" clId="{2855FD5D-5F07-4E6D-84EF-E3EDEC0550A1}" dt="2024-12-02T18:27:30.415" v="909" actId="1076"/>
          <ac:picMkLst>
            <pc:docMk/>
            <pc:sldMk cId="3709010064" sldId="283"/>
            <ac:picMk id="1028" creationId="{D1F009CB-43B2-22BB-0380-B42F59DAC736}"/>
          </ac:picMkLst>
        </pc:picChg>
        <pc:picChg chg="add mod">
          <ac:chgData name="Teresia Williams" userId="c7c9d592-7ce2-421b-804d-8a9e498dfc67" providerId="ADAL" clId="{2855FD5D-5F07-4E6D-84EF-E3EDEC0550A1}" dt="2024-12-02T18:28:15.384" v="920" actId="1076"/>
          <ac:picMkLst>
            <pc:docMk/>
            <pc:sldMk cId="3709010064" sldId="283"/>
            <ac:picMk id="1030" creationId="{57296178-51E0-C022-CA87-900E2FFBD4C6}"/>
          </ac:picMkLst>
        </pc:picChg>
      </pc:sldChg>
      <pc:sldChg chg="modSp add mod">
        <pc:chgData name="Teresia Williams" userId="c7c9d592-7ce2-421b-804d-8a9e498dfc67" providerId="ADAL" clId="{2855FD5D-5F07-4E6D-84EF-E3EDEC0550A1}" dt="2024-12-02T18:34:56.467" v="1323" actId="20577"/>
        <pc:sldMkLst>
          <pc:docMk/>
          <pc:sldMk cId="2630080929" sldId="284"/>
        </pc:sldMkLst>
        <pc:spChg chg="mod">
          <ac:chgData name="Teresia Williams" userId="c7c9d592-7ce2-421b-804d-8a9e498dfc67" providerId="ADAL" clId="{2855FD5D-5F07-4E6D-84EF-E3EDEC0550A1}" dt="2024-12-02T18:34:56.467" v="1323" actId="20577"/>
          <ac:spMkLst>
            <pc:docMk/>
            <pc:sldMk cId="2630080929" sldId="284"/>
            <ac:spMk id="4" creationId="{8896B978-A79B-D535-8D4C-C1AEA232A6A3}"/>
          </ac:spMkLst>
        </pc:spChg>
        <pc:spChg chg="mod">
          <ac:chgData name="Teresia Williams" userId="c7c9d592-7ce2-421b-804d-8a9e498dfc67" providerId="ADAL" clId="{2855FD5D-5F07-4E6D-84EF-E3EDEC0550A1}" dt="2024-12-02T18:34:48.203" v="1301" actId="20577"/>
          <ac:spMkLst>
            <pc:docMk/>
            <pc:sldMk cId="2630080929" sldId="284"/>
            <ac:spMk id="5" creationId="{ECA28DD6-4240-D919-42E3-E862A44B3779}"/>
          </ac:spMkLst>
        </pc:spChg>
      </pc:sldChg>
      <pc:sldChg chg="modSp add mod">
        <pc:chgData name="Teresia Williams" userId="c7c9d592-7ce2-421b-804d-8a9e498dfc67" providerId="ADAL" clId="{2855FD5D-5F07-4E6D-84EF-E3EDEC0550A1}" dt="2024-12-02T18:36:28.104" v="1393" actId="20577"/>
        <pc:sldMkLst>
          <pc:docMk/>
          <pc:sldMk cId="1448414891" sldId="285"/>
        </pc:sldMkLst>
        <pc:spChg chg="mod">
          <ac:chgData name="Teresia Williams" userId="c7c9d592-7ce2-421b-804d-8a9e498dfc67" providerId="ADAL" clId="{2855FD5D-5F07-4E6D-84EF-E3EDEC0550A1}" dt="2024-12-02T18:36:28.104" v="1393" actId="20577"/>
          <ac:spMkLst>
            <pc:docMk/>
            <pc:sldMk cId="1448414891" sldId="285"/>
            <ac:spMk id="4" creationId="{8896B978-A79B-D535-8D4C-C1AEA232A6A3}"/>
          </ac:spMkLst>
        </pc:spChg>
      </pc:sldChg>
      <pc:sldChg chg="modSp mod">
        <pc:chgData name="Teresia Williams" userId="c7c9d592-7ce2-421b-804d-8a9e498dfc67" providerId="ADAL" clId="{2855FD5D-5F07-4E6D-84EF-E3EDEC0550A1}" dt="2025-01-15T20:33:25.349" v="2822" actId="207"/>
        <pc:sldMkLst>
          <pc:docMk/>
          <pc:sldMk cId="499346559" sldId="286"/>
        </pc:sldMkLst>
        <pc:spChg chg="mod">
          <ac:chgData name="Teresia Williams" userId="c7c9d592-7ce2-421b-804d-8a9e498dfc67" providerId="ADAL" clId="{2855FD5D-5F07-4E6D-84EF-E3EDEC0550A1}" dt="2025-01-15T20:33:25.349" v="2822" actId="207"/>
          <ac:spMkLst>
            <pc:docMk/>
            <pc:sldMk cId="499346559" sldId="286"/>
            <ac:spMk id="5" creationId="{5A2A4CA5-AB7A-D143-DB34-D96ED52F3336}"/>
          </ac:spMkLst>
        </pc:spChg>
      </pc:sldChg>
      <pc:sldChg chg="addSp modSp mod modClrScheme chgLayout">
        <pc:chgData name="Teresia Williams" userId="c7c9d592-7ce2-421b-804d-8a9e498dfc67" providerId="ADAL" clId="{2855FD5D-5F07-4E6D-84EF-E3EDEC0550A1}" dt="2024-12-02T18:39:15.518" v="1566" actId="1076"/>
        <pc:sldMkLst>
          <pc:docMk/>
          <pc:sldMk cId="3767962408" sldId="287"/>
        </pc:sldMkLst>
        <pc:spChg chg="mod ord">
          <ac:chgData name="Teresia Williams" userId="c7c9d592-7ce2-421b-804d-8a9e498dfc67" providerId="ADAL" clId="{2855FD5D-5F07-4E6D-84EF-E3EDEC0550A1}" dt="2024-12-02T18:37:57.433" v="1397" actId="1076"/>
          <ac:spMkLst>
            <pc:docMk/>
            <pc:sldMk cId="3767962408" sldId="287"/>
            <ac:spMk id="2" creationId="{EE10AEEA-46A8-A6AF-6CAC-79C6584473F8}"/>
          </ac:spMkLst>
        </pc:spChg>
        <pc:spChg chg="add mod ord">
          <ac:chgData name="Teresia Williams" userId="c7c9d592-7ce2-421b-804d-8a9e498dfc67" providerId="ADAL" clId="{2855FD5D-5F07-4E6D-84EF-E3EDEC0550A1}" dt="2024-12-02T18:39:15.518" v="1566" actId="1076"/>
          <ac:spMkLst>
            <pc:docMk/>
            <pc:sldMk cId="3767962408" sldId="287"/>
            <ac:spMk id="3" creationId="{FBF2C982-1F52-3D35-8862-B643C6905214}"/>
          </ac:spMkLst>
        </pc:spChg>
      </pc:sldChg>
      <pc:sldChg chg="modSp add mod ord">
        <pc:chgData name="Teresia Williams" userId="c7c9d592-7ce2-421b-804d-8a9e498dfc67" providerId="ADAL" clId="{2855FD5D-5F07-4E6D-84EF-E3EDEC0550A1}" dt="2024-12-02T18:39:45.735" v="1578" actId="20577"/>
        <pc:sldMkLst>
          <pc:docMk/>
          <pc:sldMk cId="191160610" sldId="288"/>
        </pc:sldMkLst>
        <pc:spChg chg="mod">
          <ac:chgData name="Teresia Williams" userId="c7c9d592-7ce2-421b-804d-8a9e498dfc67" providerId="ADAL" clId="{2855FD5D-5F07-4E6D-84EF-E3EDEC0550A1}" dt="2024-12-02T18:39:45.735" v="1578" actId="20577"/>
          <ac:spMkLst>
            <pc:docMk/>
            <pc:sldMk cId="191160610" sldId="288"/>
            <ac:spMk id="5" creationId="{AC1E4E4D-A470-8C61-D731-E79BF37EE926}"/>
          </ac:spMkLst>
        </pc:spChg>
      </pc:sldChg>
      <pc:sldChg chg="addSp delSp modSp add mod ord">
        <pc:chgData name="Teresia Williams" userId="c7c9d592-7ce2-421b-804d-8a9e498dfc67" providerId="ADAL" clId="{2855FD5D-5F07-4E6D-84EF-E3EDEC0550A1}" dt="2024-12-02T18:48:39.321" v="1810" actId="5793"/>
        <pc:sldMkLst>
          <pc:docMk/>
          <pc:sldMk cId="3182314380" sldId="289"/>
        </pc:sldMkLst>
        <pc:spChg chg="mod">
          <ac:chgData name="Teresia Williams" userId="c7c9d592-7ce2-421b-804d-8a9e498dfc67" providerId="ADAL" clId="{2855FD5D-5F07-4E6D-84EF-E3EDEC0550A1}" dt="2024-12-02T18:48:19.009" v="1797" actId="20577"/>
          <ac:spMkLst>
            <pc:docMk/>
            <pc:sldMk cId="3182314380" sldId="289"/>
            <ac:spMk id="2" creationId="{029787B2-CAB7-9D31-7912-57FE6846358C}"/>
          </ac:spMkLst>
        </pc:spChg>
        <pc:spChg chg="add mod">
          <ac:chgData name="Teresia Williams" userId="c7c9d592-7ce2-421b-804d-8a9e498dfc67" providerId="ADAL" clId="{2855FD5D-5F07-4E6D-84EF-E3EDEC0550A1}" dt="2024-12-02T18:48:26.276" v="1799" actId="14100"/>
          <ac:spMkLst>
            <pc:docMk/>
            <pc:sldMk cId="3182314380" sldId="289"/>
            <ac:spMk id="5" creationId="{48FC15B4-C0E7-8149-E140-36BFE021D404}"/>
          </ac:spMkLst>
        </pc:spChg>
        <pc:spChg chg="add mod">
          <ac:chgData name="Teresia Williams" userId="c7c9d592-7ce2-421b-804d-8a9e498dfc67" providerId="ADAL" clId="{2855FD5D-5F07-4E6D-84EF-E3EDEC0550A1}" dt="2024-12-02T18:48:29.580" v="1802" actId="5793"/>
          <ac:spMkLst>
            <pc:docMk/>
            <pc:sldMk cId="3182314380" sldId="289"/>
            <ac:spMk id="11" creationId="{75847E5D-3F8D-A2C4-0024-C96F746AB08E}"/>
          </ac:spMkLst>
        </pc:spChg>
        <pc:spChg chg="add mod">
          <ac:chgData name="Teresia Williams" userId="c7c9d592-7ce2-421b-804d-8a9e498dfc67" providerId="ADAL" clId="{2855FD5D-5F07-4E6D-84EF-E3EDEC0550A1}" dt="2024-12-02T18:48:33.200" v="1804" actId="20577"/>
          <ac:spMkLst>
            <pc:docMk/>
            <pc:sldMk cId="3182314380" sldId="289"/>
            <ac:spMk id="12" creationId="{48586927-0E4D-AF48-1773-7B652B9F9419}"/>
          </ac:spMkLst>
        </pc:spChg>
        <pc:spChg chg="add mod">
          <ac:chgData name="Teresia Williams" userId="c7c9d592-7ce2-421b-804d-8a9e498dfc67" providerId="ADAL" clId="{2855FD5D-5F07-4E6D-84EF-E3EDEC0550A1}" dt="2024-12-02T18:48:36.659" v="1807" actId="5793"/>
          <ac:spMkLst>
            <pc:docMk/>
            <pc:sldMk cId="3182314380" sldId="289"/>
            <ac:spMk id="13" creationId="{56B0786B-0C8A-DAB7-ABE2-91BE00AE2B66}"/>
          </ac:spMkLst>
        </pc:spChg>
        <pc:spChg chg="add mod">
          <ac:chgData name="Teresia Williams" userId="c7c9d592-7ce2-421b-804d-8a9e498dfc67" providerId="ADAL" clId="{2855FD5D-5F07-4E6D-84EF-E3EDEC0550A1}" dt="2024-12-02T18:48:39.321" v="1810" actId="5793"/>
          <ac:spMkLst>
            <pc:docMk/>
            <pc:sldMk cId="3182314380" sldId="289"/>
            <ac:spMk id="14" creationId="{F039CC53-A173-7953-2469-259478C1A1D6}"/>
          </ac:spMkLst>
        </pc:spChg>
        <pc:picChg chg="add mod">
          <ac:chgData name="Teresia Williams" userId="c7c9d592-7ce2-421b-804d-8a9e498dfc67" providerId="ADAL" clId="{2855FD5D-5F07-4E6D-84EF-E3EDEC0550A1}" dt="2024-12-02T18:45:58.569" v="1757" actId="1076"/>
          <ac:picMkLst>
            <pc:docMk/>
            <pc:sldMk cId="3182314380" sldId="289"/>
            <ac:picMk id="6" creationId="{07140C47-430A-492D-A913-99EEE5F2F060}"/>
          </ac:picMkLst>
        </pc:picChg>
        <pc:picChg chg="add mod">
          <ac:chgData name="Teresia Williams" userId="c7c9d592-7ce2-421b-804d-8a9e498dfc67" providerId="ADAL" clId="{2855FD5D-5F07-4E6D-84EF-E3EDEC0550A1}" dt="2024-12-02T18:46:30.447" v="1767" actId="1076"/>
          <ac:picMkLst>
            <pc:docMk/>
            <pc:sldMk cId="3182314380" sldId="289"/>
            <ac:picMk id="7" creationId="{8D4D57D0-95F3-6924-677C-BF270FBC4735}"/>
          </ac:picMkLst>
        </pc:picChg>
        <pc:picChg chg="add mod">
          <ac:chgData name="Teresia Williams" userId="c7c9d592-7ce2-421b-804d-8a9e498dfc67" providerId="ADAL" clId="{2855FD5D-5F07-4E6D-84EF-E3EDEC0550A1}" dt="2024-12-02T18:46:34.652" v="1769" actId="1076"/>
          <ac:picMkLst>
            <pc:docMk/>
            <pc:sldMk cId="3182314380" sldId="289"/>
            <ac:picMk id="8" creationId="{E8EACBCC-A6F4-C79C-BED5-56AE6C32F0F3}"/>
          </ac:picMkLst>
        </pc:picChg>
        <pc:picChg chg="add mod">
          <ac:chgData name="Teresia Williams" userId="c7c9d592-7ce2-421b-804d-8a9e498dfc67" providerId="ADAL" clId="{2855FD5D-5F07-4E6D-84EF-E3EDEC0550A1}" dt="2024-12-02T18:46:40.927" v="1771" actId="1076"/>
          <ac:picMkLst>
            <pc:docMk/>
            <pc:sldMk cId="3182314380" sldId="289"/>
            <ac:picMk id="9" creationId="{2D236B08-3C60-A505-A12D-8ABADF00AB6B}"/>
          </ac:picMkLst>
        </pc:picChg>
        <pc:picChg chg="add mod">
          <ac:chgData name="Teresia Williams" userId="c7c9d592-7ce2-421b-804d-8a9e498dfc67" providerId="ADAL" clId="{2855FD5D-5F07-4E6D-84EF-E3EDEC0550A1}" dt="2024-12-02T18:46:45.136" v="1773" actId="1076"/>
          <ac:picMkLst>
            <pc:docMk/>
            <pc:sldMk cId="3182314380" sldId="289"/>
            <ac:picMk id="10" creationId="{3C98A610-3F98-1FB4-4897-4CF95F016B17}"/>
          </ac:picMkLst>
        </pc:picChg>
      </pc:sldChg>
      <pc:sldChg chg="modSp add mod">
        <pc:chgData name="Teresia Williams" userId="c7c9d592-7ce2-421b-804d-8a9e498dfc67" providerId="ADAL" clId="{2855FD5D-5F07-4E6D-84EF-E3EDEC0550A1}" dt="2024-12-02T20:10:36.848" v="2377" actId="20577"/>
        <pc:sldMkLst>
          <pc:docMk/>
          <pc:sldMk cId="1220387602" sldId="290"/>
        </pc:sldMkLst>
        <pc:spChg chg="mod">
          <ac:chgData name="Teresia Williams" userId="c7c9d592-7ce2-421b-804d-8a9e498dfc67" providerId="ADAL" clId="{2855FD5D-5F07-4E6D-84EF-E3EDEC0550A1}" dt="2024-12-02T20:10:36.848" v="2377" actId="20577"/>
          <ac:spMkLst>
            <pc:docMk/>
            <pc:sldMk cId="1220387602" sldId="290"/>
            <ac:spMk id="2" creationId="{0FA95D03-755D-E228-FD64-7E9D836CE891}"/>
          </ac:spMkLst>
        </pc:spChg>
      </pc:sldChg>
      <pc:sldChg chg="delSp modSp add del mod ord">
        <pc:chgData name="Teresia Williams" userId="c7c9d592-7ce2-421b-804d-8a9e498dfc67" providerId="ADAL" clId="{2855FD5D-5F07-4E6D-84EF-E3EDEC0550A1}" dt="2024-12-02T19:17:16.412" v="2334" actId="47"/>
        <pc:sldMkLst>
          <pc:docMk/>
          <pc:sldMk cId="1270087240" sldId="291"/>
        </pc:sldMkLst>
      </pc:sldChg>
      <pc:sldChg chg="delSp modSp new mod ord">
        <pc:chgData name="Teresia Williams" userId="c7c9d592-7ce2-421b-804d-8a9e498dfc67" providerId="ADAL" clId="{2855FD5D-5F07-4E6D-84EF-E3EDEC0550A1}" dt="2024-12-02T19:17:14.483" v="2333"/>
        <pc:sldMkLst>
          <pc:docMk/>
          <pc:sldMk cId="885165261" sldId="292"/>
        </pc:sldMkLst>
        <pc:spChg chg="mod">
          <ac:chgData name="Teresia Williams" userId="c7c9d592-7ce2-421b-804d-8a9e498dfc67" providerId="ADAL" clId="{2855FD5D-5F07-4E6D-84EF-E3EDEC0550A1}" dt="2024-12-02T19:17:11.313" v="2331" actId="1076"/>
          <ac:spMkLst>
            <pc:docMk/>
            <pc:sldMk cId="885165261" sldId="292"/>
            <ac:spMk id="2" creationId="{1D68EA21-B299-81B2-0B36-95BA37D639E7}"/>
          </ac:spMkLst>
        </pc:spChg>
      </pc:sldChg>
      <pc:sldChg chg="add ord">
        <pc:chgData name="Teresia Williams" userId="c7c9d592-7ce2-421b-804d-8a9e498dfc67" providerId="ADAL" clId="{2855FD5D-5F07-4E6D-84EF-E3EDEC0550A1}" dt="2024-12-02T20:16:57.873" v="2425"/>
        <pc:sldMkLst>
          <pc:docMk/>
          <pc:sldMk cId="3598765767" sldId="293"/>
        </pc:sldMkLst>
      </pc:sldChg>
      <pc:sldChg chg="modSp add mod ord">
        <pc:chgData name="Teresia Williams" userId="c7c9d592-7ce2-421b-804d-8a9e498dfc67" providerId="ADAL" clId="{2855FD5D-5F07-4E6D-84EF-E3EDEC0550A1}" dt="2025-01-15T20:39:29.709" v="2832" actId="1076"/>
        <pc:sldMkLst>
          <pc:docMk/>
          <pc:sldMk cId="2532763273" sldId="294"/>
        </pc:sldMkLst>
        <pc:spChg chg="mod">
          <ac:chgData name="Teresia Williams" userId="c7c9d592-7ce2-421b-804d-8a9e498dfc67" providerId="ADAL" clId="{2855FD5D-5F07-4E6D-84EF-E3EDEC0550A1}" dt="2025-01-15T20:39:29.709" v="2832" actId="1076"/>
          <ac:spMkLst>
            <pc:docMk/>
            <pc:sldMk cId="2532763273" sldId="294"/>
            <ac:spMk id="2" creationId="{0FA95D03-755D-E228-FD64-7E9D836CE891}"/>
          </ac:spMkLst>
        </pc:spChg>
      </pc:sldChg>
      <pc:sldChg chg="addSp modSp mod modClrScheme chgLayout">
        <pc:chgData name="Teresia Williams" userId="c7c9d592-7ce2-421b-804d-8a9e498dfc67" providerId="ADAL" clId="{2855FD5D-5F07-4E6D-84EF-E3EDEC0550A1}" dt="2024-12-02T20:20:34.229" v="2514" actId="1076"/>
        <pc:sldMkLst>
          <pc:docMk/>
          <pc:sldMk cId="3214579040" sldId="296"/>
        </pc:sldMkLst>
        <pc:spChg chg="add mod ord">
          <ac:chgData name="Teresia Williams" userId="c7c9d592-7ce2-421b-804d-8a9e498dfc67" providerId="ADAL" clId="{2855FD5D-5F07-4E6D-84EF-E3EDEC0550A1}" dt="2024-12-02T20:20:06.810" v="2506" actId="700"/>
          <ac:spMkLst>
            <pc:docMk/>
            <pc:sldMk cId="3214579040" sldId="296"/>
            <ac:spMk id="2" creationId="{64C0AD8E-4570-85A0-D4E5-835C7E3F2162}"/>
          </ac:spMkLst>
        </pc:spChg>
        <pc:spChg chg="mod ord">
          <ac:chgData name="Teresia Williams" userId="c7c9d592-7ce2-421b-804d-8a9e498dfc67" providerId="ADAL" clId="{2855FD5D-5F07-4E6D-84EF-E3EDEC0550A1}" dt="2024-12-02T20:20:34.229" v="2514" actId="1076"/>
          <ac:spMkLst>
            <pc:docMk/>
            <pc:sldMk cId="3214579040" sldId="296"/>
            <ac:spMk id="4" creationId="{8896B978-A79B-D535-8D4C-C1AEA232A6A3}"/>
          </ac:spMkLst>
        </pc:spChg>
      </pc:sldChg>
      <pc:sldChg chg="new">
        <pc:chgData name="Teresia Williams" userId="c7c9d592-7ce2-421b-804d-8a9e498dfc67" providerId="ADAL" clId="{2855FD5D-5F07-4E6D-84EF-E3EDEC0550A1}" dt="2024-12-02T20:19:56.389" v="2504" actId="680"/>
        <pc:sldMkLst>
          <pc:docMk/>
          <pc:sldMk cId="3541272837" sldId="297"/>
        </pc:sldMkLst>
      </pc:sldChg>
      <pc:sldChg chg="modSp new mod ord">
        <pc:chgData name="Teresia Williams" userId="c7c9d592-7ce2-421b-804d-8a9e498dfc67" providerId="ADAL" clId="{2855FD5D-5F07-4E6D-84EF-E3EDEC0550A1}" dt="2024-12-03T16:49:42.651" v="2654" actId="20577"/>
        <pc:sldMkLst>
          <pc:docMk/>
          <pc:sldMk cId="951034179" sldId="298"/>
        </pc:sldMkLst>
      </pc:sldChg>
      <pc:sldChg chg="modSp mod">
        <pc:chgData name="Teresia Williams" userId="c7c9d592-7ce2-421b-804d-8a9e498dfc67" providerId="ADAL" clId="{2855FD5D-5F07-4E6D-84EF-E3EDEC0550A1}" dt="2024-12-02T20:22:36.236" v="2519" actId="2711"/>
        <pc:sldMkLst>
          <pc:docMk/>
          <pc:sldMk cId="2451636741" sldId="299"/>
        </pc:sldMkLst>
        <pc:spChg chg="mod">
          <ac:chgData name="Teresia Williams" userId="c7c9d592-7ce2-421b-804d-8a9e498dfc67" providerId="ADAL" clId="{2855FD5D-5F07-4E6D-84EF-E3EDEC0550A1}" dt="2024-12-02T20:21:57.835" v="2515" actId="1076"/>
          <ac:spMkLst>
            <pc:docMk/>
            <pc:sldMk cId="2451636741" sldId="299"/>
            <ac:spMk id="3" creationId="{B3486794-E880-C20E-8F90-737049AEDA39}"/>
          </ac:spMkLst>
        </pc:spChg>
        <pc:graphicFrameChg chg="modGraphic">
          <ac:chgData name="Teresia Williams" userId="c7c9d592-7ce2-421b-804d-8a9e498dfc67" providerId="ADAL" clId="{2855FD5D-5F07-4E6D-84EF-E3EDEC0550A1}" dt="2024-12-02T20:22:36.236" v="2519" actId="2711"/>
          <ac:graphicFrameMkLst>
            <pc:docMk/>
            <pc:sldMk cId="2451636741" sldId="299"/>
            <ac:graphicFrameMk id="6" creationId="{87F1BA6F-CAF4-899C-9D78-C5126AC9D47B}"/>
          </ac:graphicFrameMkLst>
        </pc:graphicFrameChg>
      </pc:sldChg>
      <pc:sldChg chg="modSp mod">
        <pc:chgData name="Teresia Williams" userId="c7c9d592-7ce2-421b-804d-8a9e498dfc67" providerId="ADAL" clId="{2855FD5D-5F07-4E6D-84EF-E3EDEC0550A1}" dt="2024-12-02T20:24:12.679" v="2537" actId="21"/>
        <pc:sldMkLst>
          <pc:docMk/>
          <pc:sldMk cId="453624443" sldId="300"/>
        </pc:sldMkLst>
        <pc:spChg chg="mod">
          <ac:chgData name="Teresia Williams" userId="c7c9d592-7ce2-421b-804d-8a9e498dfc67" providerId="ADAL" clId="{2855FD5D-5F07-4E6D-84EF-E3EDEC0550A1}" dt="2024-12-02T20:24:12.679" v="2537" actId="21"/>
          <ac:spMkLst>
            <pc:docMk/>
            <pc:sldMk cId="453624443" sldId="300"/>
            <ac:spMk id="4" creationId="{6E1EDCE7-B1CA-6A23-21FA-720134931058}"/>
          </ac:spMkLst>
        </pc:spChg>
      </pc:sldChg>
      <pc:sldChg chg="modSp mod">
        <pc:chgData name="Teresia Williams" userId="c7c9d592-7ce2-421b-804d-8a9e498dfc67" providerId="ADAL" clId="{2855FD5D-5F07-4E6D-84EF-E3EDEC0550A1}" dt="2024-12-02T20:24:30.785" v="2548" actId="20577"/>
        <pc:sldMkLst>
          <pc:docMk/>
          <pc:sldMk cId="3766111529" sldId="301"/>
        </pc:sldMkLst>
        <pc:spChg chg="mod">
          <ac:chgData name="Teresia Williams" userId="c7c9d592-7ce2-421b-804d-8a9e498dfc67" providerId="ADAL" clId="{2855FD5D-5F07-4E6D-84EF-E3EDEC0550A1}" dt="2024-12-02T20:24:30.785" v="2548" actId="20577"/>
          <ac:spMkLst>
            <pc:docMk/>
            <pc:sldMk cId="3766111529" sldId="301"/>
            <ac:spMk id="4" creationId="{6E1EDCE7-B1CA-6A23-21FA-720134931058}"/>
          </ac:spMkLst>
        </pc:spChg>
      </pc:sldChg>
      <pc:sldChg chg="modSp mod">
        <pc:chgData name="Teresia Williams" userId="c7c9d592-7ce2-421b-804d-8a9e498dfc67" providerId="ADAL" clId="{2855FD5D-5F07-4E6D-84EF-E3EDEC0550A1}" dt="2025-01-15T20:43:20.346" v="2833" actId="20577"/>
        <pc:sldMkLst>
          <pc:docMk/>
          <pc:sldMk cId="3302606624" sldId="302"/>
        </pc:sldMkLst>
        <pc:spChg chg="mod">
          <ac:chgData name="Teresia Williams" userId="c7c9d592-7ce2-421b-804d-8a9e498dfc67" providerId="ADAL" clId="{2855FD5D-5F07-4E6D-84EF-E3EDEC0550A1}" dt="2024-12-02T20:29:11.441" v="2590" actId="207"/>
          <ac:spMkLst>
            <pc:docMk/>
            <pc:sldMk cId="3302606624" sldId="302"/>
            <ac:spMk id="3" creationId="{D1316DFC-8338-00B4-1139-AE15EFE1A0F2}"/>
          </ac:spMkLst>
        </pc:spChg>
        <pc:spChg chg="mod">
          <ac:chgData name="Teresia Williams" userId="c7c9d592-7ce2-421b-804d-8a9e498dfc67" providerId="ADAL" clId="{2855FD5D-5F07-4E6D-84EF-E3EDEC0550A1}" dt="2025-01-15T20:43:20.346" v="2833" actId="20577"/>
          <ac:spMkLst>
            <pc:docMk/>
            <pc:sldMk cId="3302606624" sldId="302"/>
            <ac:spMk id="4" creationId="{A45CC259-40C3-A902-585F-9294A067E4B2}"/>
          </ac:spMkLst>
        </pc:spChg>
      </pc:sldChg>
      <pc:sldChg chg="add ord">
        <pc:chgData name="Teresia Williams" userId="c7c9d592-7ce2-421b-804d-8a9e498dfc67" providerId="ADAL" clId="{2855FD5D-5F07-4E6D-84EF-E3EDEC0550A1}" dt="2024-12-02T20:29:32.056" v="2593"/>
        <pc:sldMkLst>
          <pc:docMk/>
          <pc:sldMk cId="554990699" sldId="303"/>
        </pc:sldMkLst>
      </pc:sldChg>
      <pc:sldChg chg="add">
        <pc:chgData name="Teresia Williams" userId="c7c9d592-7ce2-421b-804d-8a9e498dfc67" providerId="ADAL" clId="{2855FD5D-5F07-4E6D-84EF-E3EDEC0550A1}" dt="2024-12-02T20:30:11.630" v="2594" actId="2890"/>
        <pc:sldMkLst>
          <pc:docMk/>
          <pc:sldMk cId="4105990853" sldId="304"/>
        </pc:sldMkLst>
      </pc:sldChg>
      <pc:sldChg chg="modSp add mod ord">
        <pc:chgData name="Teresia Williams" userId="c7c9d592-7ce2-421b-804d-8a9e498dfc67" providerId="ADAL" clId="{2855FD5D-5F07-4E6D-84EF-E3EDEC0550A1}" dt="2024-12-02T20:54:57.384" v="2641" actId="1076"/>
        <pc:sldMkLst>
          <pc:docMk/>
          <pc:sldMk cId="1446878273" sldId="305"/>
        </pc:sldMkLst>
        <pc:spChg chg="mod">
          <ac:chgData name="Teresia Williams" userId="c7c9d592-7ce2-421b-804d-8a9e498dfc67" providerId="ADAL" clId="{2855FD5D-5F07-4E6D-84EF-E3EDEC0550A1}" dt="2024-12-02T20:54:57.384" v="2641" actId="1076"/>
          <ac:spMkLst>
            <pc:docMk/>
            <pc:sldMk cId="1446878273" sldId="305"/>
            <ac:spMk id="4" creationId="{8896B978-A79B-D535-8D4C-C1AEA232A6A3}"/>
          </ac:spMkLst>
        </pc:spChg>
      </pc:sldChg>
      <pc:sldChg chg="addSp delSp modSp mod">
        <pc:chgData name="Teresia Williams" userId="c7c9d592-7ce2-421b-804d-8a9e498dfc67" providerId="ADAL" clId="{2855FD5D-5F07-4E6D-84EF-E3EDEC0550A1}" dt="2025-01-15T20:48:07.060" v="2841" actId="21"/>
        <pc:sldMkLst>
          <pc:docMk/>
          <pc:sldMk cId="3012343253" sldId="311"/>
        </pc:sldMkLst>
      </pc:sldChg>
      <pc:sldChg chg="modSp mod">
        <pc:chgData name="Teresia Williams" userId="c7c9d592-7ce2-421b-804d-8a9e498dfc67" providerId="ADAL" clId="{2855FD5D-5F07-4E6D-84EF-E3EDEC0550A1}" dt="2025-01-14T20:13:37.492" v="2781" actId="20577"/>
        <pc:sldMkLst>
          <pc:docMk/>
          <pc:sldMk cId="2258506881" sldId="314"/>
        </pc:sldMkLst>
        <pc:spChg chg="mod">
          <ac:chgData name="Teresia Williams" userId="c7c9d592-7ce2-421b-804d-8a9e498dfc67" providerId="ADAL" clId="{2855FD5D-5F07-4E6D-84EF-E3EDEC0550A1}" dt="2025-01-14T20:13:37.492" v="2781" actId="20577"/>
          <ac:spMkLst>
            <pc:docMk/>
            <pc:sldMk cId="2258506881" sldId="314"/>
            <ac:spMk id="7" creationId="{27B7D248-A541-09C6-274C-5D0A91573A68}"/>
          </ac:spMkLst>
        </pc:spChg>
      </pc:sldChg>
      <pc:sldChg chg="ord">
        <pc:chgData name="Teresia Williams" userId="c7c9d592-7ce2-421b-804d-8a9e498dfc67" providerId="ADAL" clId="{2855FD5D-5F07-4E6D-84EF-E3EDEC0550A1}" dt="2025-01-15T20:52:41.043" v="2852"/>
        <pc:sldMkLst>
          <pc:docMk/>
          <pc:sldMk cId="1541821296" sldId="320"/>
        </pc:sldMkLst>
      </pc:sldChg>
      <pc:sldChg chg="ord">
        <pc:chgData name="Teresia Williams" userId="c7c9d592-7ce2-421b-804d-8a9e498dfc67" providerId="ADAL" clId="{2855FD5D-5F07-4E6D-84EF-E3EDEC0550A1}" dt="2025-01-15T20:52:18.734" v="2850"/>
        <pc:sldMkLst>
          <pc:docMk/>
          <pc:sldMk cId="406697652" sldId="326"/>
        </pc:sldMkLst>
      </pc:sldChg>
      <pc:sldChg chg="addSp delSp modSp new mod modClrScheme modAnim chgLayout">
        <pc:chgData name="Teresia Williams" userId="c7c9d592-7ce2-421b-804d-8a9e498dfc67" providerId="ADAL" clId="{2855FD5D-5F07-4E6D-84EF-E3EDEC0550A1}" dt="2025-01-15T15:58:33.768" v="2821" actId="20577"/>
        <pc:sldMkLst>
          <pc:docMk/>
          <pc:sldMk cId="3859134426" sldId="328"/>
        </pc:sldMkLst>
        <pc:spChg chg="add mod ord">
          <ac:chgData name="Teresia Williams" userId="c7c9d592-7ce2-421b-804d-8a9e498dfc67" providerId="ADAL" clId="{2855FD5D-5F07-4E6D-84EF-E3EDEC0550A1}" dt="2025-01-14T20:20:55.729" v="2801" actId="20577"/>
          <ac:spMkLst>
            <pc:docMk/>
            <pc:sldMk cId="3859134426" sldId="328"/>
            <ac:spMk id="4" creationId="{1F31FF26-2B3F-17EB-92EE-FBA7CEFCCB1C}"/>
          </ac:spMkLst>
        </pc:spChg>
        <pc:spChg chg="add mod ord">
          <ac:chgData name="Teresia Williams" userId="c7c9d592-7ce2-421b-804d-8a9e498dfc67" providerId="ADAL" clId="{2855FD5D-5F07-4E6D-84EF-E3EDEC0550A1}" dt="2025-01-15T15:58:33.768" v="2821" actId="20577"/>
          <ac:spMkLst>
            <pc:docMk/>
            <pc:sldMk cId="3859134426" sldId="328"/>
            <ac:spMk id="5" creationId="{8B2BD2E4-AD88-9895-309A-9B7C2D03013F}"/>
          </ac:spMkLst>
        </pc:spChg>
      </pc:sldChg>
      <pc:sldChg chg="addSp modSp new mod">
        <pc:chgData name="Teresia Williams" userId="c7c9d592-7ce2-421b-804d-8a9e498dfc67" providerId="ADAL" clId="{2855FD5D-5F07-4E6D-84EF-E3EDEC0550A1}" dt="2025-01-15T20:48:26.866" v="2848" actId="1076"/>
        <pc:sldMkLst>
          <pc:docMk/>
          <pc:sldMk cId="1263169461" sldId="329"/>
        </pc:sldMkLst>
        <pc:picChg chg="add mod">
          <ac:chgData name="Teresia Williams" userId="c7c9d592-7ce2-421b-804d-8a9e498dfc67" providerId="ADAL" clId="{2855FD5D-5F07-4E6D-84EF-E3EDEC0550A1}" dt="2025-01-15T20:48:26.866" v="2848" actId="1076"/>
          <ac:picMkLst>
            <pc:docMk/>
            <pc:sldMk cId="1263169461" sldId="329"/>
            <ac:picMk id="5" creationId="{4A0BFA53-CE5D-0275-EA78-29899FBB1A31}"/>
          </ac:picMkLst>
        </pc:picChg>
      </pc:sldChg>
    </pc:docChg>
  </pc:docChgLst>
  <pc:docChgLst>
    <pc:chgData name="Teresia Williams" userId="S::twilliams@pibetaphi.org::c7c9d592-7ce2-421b-804d-8a9e498dfc67" providerId="AD" clId="Web-{3AC5FA62-822F-AD8D-9540-39EBE5FE6C42}"/>
    <pc:docChg chg="addSld delSld addMainMaster modMainMaster">
      <pc:chgData name="Teresia Williams" userId="S::twilliams@pibetaphi.org::c7c9d592-7ce2-421b-804d-8a9e498dfc67" providerId="AD" clId="Web-{3AC5FA62-822F-AD8D-9540-39EBE5FE6C42}" dt="2025-01-22T18:45:35.637" v="9"/>
      <pc:docMkLst>
        <pc:docMk/>
      </pc:docMkLst>
      <pc:sldChg chg="del">
        <pc:chgData name="Teresia Williams" userId="S::twilliams@pibetaphi.org::c7c9d592-7ce2-421b-804d-8a9e498dfc67" providerId="AD" clId="Web-{3AC5FA62-822F-AD8D-9540-39EBE5FE6C42}" dt="2025-01-22T18:45:35.637" v="9"/>
        <pc:sldMkLst>
          <pc:docMk/>
          <pc:sldMk cId="951034179" sldId="298"/>
        </pc:sldMkLst>
      </pc:sldChg>
      <pc:sldChg chg="add">
        <pc:chgData name="Teresia Williams" userId="S::twilliams@pibetaphi.org::c7c9d592-7ce2-421b-804d-8a9e498dfc67" providerId="AD" clId="Web-{3AC5FA62-822F-AD8D-9540-39EBE5FE6C42}" dt="2025-01-22T18:45:13.903" v="0"/>
        <pc:sldMkLst>
          <pc:docMk/>
          <pc:sldMk cId="2174786710" sldId="330"/>
        </pc:sldMkLst>
      </pc:sldChg>
      <pc:sldChg chg="add">
        <pc:chgData name="Teresia Williams" userId="S::twilliams@pibetaphi.org::c7c9d592-7ce2-421b-804d-8a9e498dfc67" providerId="AD" clId="Web-{3AC5FA62-822F-AD8D-9540-39EBE5FE6C42}" dt="2025-01-22T18:45:13.918" v="1"/>
        <pc:sldMkLst>
          <pc:docMk/>
          <pc:sldMk cId="287734945" sldId="331"/>
        </pc:sldMkLst>
      </pc:sldChg>
      <pc:sldChg chg="add">
        <pc:chgData name="Teresia Williams" userId="S::twilliams@pibetaphi.org::c7c9d592-7ce2-421b-804d-8a9e498dfc67" providerId="AD" clId="Web-{3AC5FA62-822F-AD8D-9540-39EBE5FE6C42}" dt="2025-01-22T18:45:13.934" v="2"/>
        <pc:sldMkLst>
          <pc:docMk/>
          <pc:sldMk cId="2866181019" sldId="332"/>
        </pc:sldMkLst>
      </pc:sldChg>
      <pc:sldChg chg="add">
        <pc:chgData name="Teresia Williams" userId="S::twilliams@pibetaphi.org::c7c9d592-7ce2-421b-804d-8a9e498dfc67" providerId="AD" clId="Web-{3AC5FA62-822F-AD8D-9540-39EBE5FE6C42}" dt="2025-01-22T18:45:13.950" v="3"/>
        <pc:sldMkLst>
          <pc:docMk/>
          <pc:sldMk cId="2524323213" sldId="333"/>
        </pc:sldMkLst>
      </pc:sldChg>
      <pc:sldChg chg="add">
        <pc:chgData name="Teresia Williams" userId="S::twilliams@pibetaphi.org::c7c9d592-7ce2-421b-804d-8a9e498dfc67" providerId="AD" clId="Web-{3AC5FA62-822F-AD8D-9540-39EBE5FE6C42}" dt="2025-01-22T18:45:13.965" v="4"/>
        <pc:sldMkLst>
          <pc:docMk/>
          <pc:sldMk cId="2667951412" sldId="334"/>
        </pc:sldMkLst>
      </pc:sldChg>
      <pc:sldChg chg="add">
        <pc:chgData name="Teresia Williams" userId="S::twilliams@pibetaphi.org::c7c9d592-7ce2-421b-804d-8a9e498dfc67" providerId="AD" clId="Web-{3AC5FA62-822F-AD8D-9540-39EBE5FE6C42}" dt="2025-01-22T18:45:13.981" v="5"/>
        <pc:sldMkLst>
          <pc:docMk/>
          <pc:sldMk cId="661236734" sldId="335"/>
        </pc:sldMkLst>
      </pc:sldChg>
      <pc:sldChg chg="add">
        <pc:chgData name="Teresia Williams" userId="S::twilliams@pibetaphi.org::c7c9d592-7ce2-421b-804d-8a9e498dfc67" providerId="AD" clId="Web-{3AC5FA62-822F-AD8D-9540-39EBE5FE6C42}" dt="2025-01-22T18:45:13.997" v="6"/>
        <pc:sldMkLst>
          <pc:docMk/>
          <pc:sldMk cId="2488007498" sldId="336"/>
        </pc:sldMkLst>
      </pc:sldChg>
      <pc:sldChg chg="add">
        <pc:chgData name="Teresia Williams" userId="S::twilliams@pibetaphi.org::c7c9d592-7ce2-421b-804d-8a9e498dfc67" providerId="AD" clId="Web-{3AC5FA62-822F-AD8D-9540-39EBE5FE6C42}" dt="2025-01-22T18:45:14.012" v="7"/>
        <pc:sldMkLst>
          <pc:docMk/>
          <pc:sldMk cId="2554538481" sldId="337"/>
        </pc:sldMkLst>
      </pc:sldChg>
      <pc:sldChg chg="add">
        <pc:chgData name="Teresia Williams" userId="S::twilliams@pibetaphi.org::c7c9d592-7ce2-421b-804d-8a9e498dfc67" providerId="AD" clId="Web-{3AC5FA62-822F-AD8D-9540-39EBE5FE6C42}" dt="2025-01-22T18:45:14.028" v="8"/>
        <pc:sldMkLst>
          <pc:docMk/>
          <pc:sldMk cId="4195954131" sldId="338"/>
        </pc:sldMkLst>
      </pc:sldChg>
      <pc:sldMasterChg chg="add addSldLayout">
        <pc:chgData name="Teresia Williams" userId="S::twilliams@pibetaphi.org::c7c9d592-7ce2-421b-804d-8a9e498dfc67" providerId="AD" clId="Web-{3AC5FA62-822F-AD8D-9540-39EBE5FE6C42}" dt="2025-01-22T18:45:13.903" v="0"/>
        <pc:sldMasterMkLst>
          <pc:docMk/>
          <pc:sldMasterMk cId="2162615040" sldId="2147483648"/>
        </pc:sldMasterMkLst>
        <pc:sldLayoutChg chg="add">
          <pc:chgData name="Teresia Williams" userId="S::twilliams@pibetaphi.org::c7c9d592-7ce2-421b-804d-8a9e498dfc67" providerId="AD" clId="Web-{3AC5FA62-822F-AD8D-9540-39EBE5FE6C42}" dt="2025-01-22T18:45:13.903" v="0"/>
          <pc:sldLayoutMkLst>
            <pc:docMk/>
            <pc:sldMasterMk cId="2162615040" sldId="2147483648"/>
            <pc:sldLayoutMk cId="3045545190" sldId="2147483649"/>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2366337599" sldId="2147483650"/>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3734711550" sldId="2147483672"/>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2664460476" sldId="2147483673"/>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1996117514" sldId="2147483674"/>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1285544556" sldId="2147483675"/>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1191010694" sldId="2147483676"/>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2575714203" sldId="2147483677"/>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2182170500" sldId="2147483678"/>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1267341757" sldId="2147483679"/>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417040062" sldId="2147483680"/>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1913195371" sldId="2147483681"/>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2057398956" sldId="2147483682"/>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712463237" sldId="2147483683"/>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45839084" sldId="2147483684"/>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890720246" sldId="2147483694"/>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901815206" sldId="2147483695"/>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3491444765" sldId="2147483696"/>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1440002983" sldId="2147483697"/>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2544771772" sldId="2147483698"/>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3377762016" sldId="2147483699"/>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477712317" sldId="2147483700"/>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2417084076" sldId="2147483701"/>
          </pc:sldLayoutMkLst>
        </pc:sldLayoutChg>
        <pc:sldLayoutChg chg="add">
          <pc:chgData name="Teresia Williams" userId="S::twilliams@pibetaphi.org::c7c9d592-7ce2-421b-804d-8a9e498dfc67" providerId="AD" clId="Web-{3AC5FA62-822F-AD8D-9540-39EBE5FE6C42}" dt="2025-01-22T18:45:13.903" v="0"/>
          <pc:sldLayoutMkLst>
            <pc:docMk/>
            <pc:sldMasterMk cId="2162615040" sldId="2147483648"/>
            <pc:sldLayoutMk cId="342238432" sldId="2147483702"/>
          </pc:sldLayoutMkLst>
        </pc:sldLayoutChg>
      </pc:sldMasterChg>
      <pc:sldMasterChg chg="replId modSldLayout">
        <pc:chgData name="Teresia Williams" userId="S::twilliams@pibetaphi.org::c7c9d592-7ce2-421b-804d-8a9e498dfc67" providerId="AD" clId="Web-{3AC5FA62-822F-AD8D-9540-39EBE5FE6C42}" dt="2025-01-22T18:45:13.903" v="0"/>
        <pc:sldMasterMkLst>
          <pc:docMk/>
          <pc:sldMasterMk cId="0" sldId="2147483703"/>
        </pc:sldMasterMkLst>
        <pc:sldLayoutChg chg="replId">
          <pc:chgData name="Teresia Williams" userId="S::twilliams@pibetaphi.org::c7c9d592-7ce2-421b-804d-8a9e498dfc67" providerId="AD" clId="Web-{3AC5FA62-822F-AD8D-9540-39EBE5FE6C42}" dt="2025-01-22T18:45:13.903" v="0"/>
          <pc:sldLayoutMkLst>
            <pc:docMk/>
            <pc:sldMasterMk cId="0" sldId="2147483703"/>
            <pc:sldLayoutMk cId="4157928560" sldId="2147483704"/>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1759535798" sldId="2147483705"/>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4010534313" sldId="2147483706"/>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1328971728" sldId="2147483707"/>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1847698728" sldId="2147483708"/>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4075734964" sldId="2147483709"/>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2615088226" sldId="2147483710"/>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2797593093" sldId="2147483711"/>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589522884" sldId="2147483712"/>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2774965076" sldId="2147483713"/>
          </pc:sldLayoutMkLst>
        </pc:sldLayoutChg>
        <pc:sldLayoutChg chg="replId">
          <pc:chgData name="Teresia Williams" userId="S::twilliams@pibetaphi.org::c7c9d592-7ce2-421b-804d-8a9e498dfc67" providerId="AD" clId="Web-{3AC5FA62-822F-AD8D-9540-39EBE5FE6C42}" dt="2025-01-22T18:45:13.903" v="0"/>
          <pc:sldLayoutMkLst>
            <pc:docMk/>
            <pc:sldMasterMk cId="0" sldId="2147483703"/>
            <pc:sldLayoutMk cId="407167925" sldId="2147483714"/>
          </pc:sldLayoutMkLst>
        </pc:sldLayoutChg>
      </pc:sldMasterChg>
    </pc:docChg>
  </pc:docChgLst>
  <pc:docChgLst>
    <pc:chgData name="Ashley Karth" userId="S::akarth@pibetaphi.org::6cbc861b-23d8-4832-8a3a-73a450214af4" providerId="AD" clId="Web-{A54A202C-B352-E737-FE0B-C2D406F8245E}"/>
    <pc:docChg chg="modSld">
      <pc:chgData name="Ashley Karth" userId="S::akarth@pibetaphi.org::6cbc861b-23d8-4832-8a3a-73a450214af4" providerId="AD" clId="Web-{A54A202C-B352-E737-FE0B-C2D406F8245E}" dt="2025-01-23T18:01:07.526" v="29" actId="20577"/>
      <pc:docMkLst>
        <pc:docMk/>
      </pc:docMkLst>
      <pc:sldChg chg="modSp">
        <pc:chgData name="Ashley Karth" userId="S::akarth@pibetaphi.org::6cbc861b-23d8-4832-8a3a-73a450214af4" providerId="AD" clId="Web-{A54A202C-B352-E737-FE0B-C2D406F8245E}" dt="2025-01-23T17:58:37.542" v="1" actId="20577"/>
        <pc:sldMkLst>
          <pc:docMk/>
          <pc:sldMk cId="2174786710" sldId="330"/>
        </pc:sldMkLst>
        <pc:spChg chg="mod">
          <ac:chgData name="Ashley Karth" userId="S::akarth@pibetaphi.org::6cbc861b-23d8-4832-8a3a-73a450214af4" providerId="AD" clId="Web-{A54A202C-B352-E737-FE0B-C2D406F8245E}" dt="2025-01-23T17:58:37.542" v="1" actId="20577"/>
          <ac:spMkLst>
            <pc:docMk/>
            <pc:sldMk cId="2174786710" sldId="330"/>
            <ac:spMk id="6" creationId="{1764C7A5-8B2B-F145-0C39-E0F8DF874AE0}"/>
          </ac:spMkLst>
        </pc:spChg>
      </pc:sldChg>
      <pc:sldChg chg="modSp">
        <pc:chgData name="Ashley Karth" userId="S::akarth@pibetaphi.org::6cbc861b-23d8-4832-8a3a-73a450214af4" providerId="AD" clId="Web-{A54A202C-B352-E737-FE0B-C2D406F8245E}" dt="2025-01-23T18:00:46.870" v="25" actId="20577"/>
        <pc:sldMkLst>
          <pc:docMk/>
          <pc:sldMk cId="287734945" sldId="331"/>
        </pc:sldMkLst>
        <pc:spChg chg="mod">
          <ac:chgData name="Ashley Karth" userId="S::akarth@pibetaphi.org::6cbc861b-23d8-4832-8a3a-73a450214af4" providerId="AD" clId="Web-{A54A202C-B352-E737-FE0B-C2D406F8245E}" dt="2025-01-23T18:00:46.870" v="25" actId="20577"/>
          <ac:spMkLst>
            <pc:docMk/>
            <pc:sldMk cId="287734945" sldId="331"/>
            <ac:spMk id="4" creationId="{071BCD62-3A5F-CDFC-9B4A-DC6352A449DD}"/>
          </ac:spMkLst>
        </pc:spChg>
        <pc:spChg chg="mod">
          <ac:chgData name="Ashley Karth" userId="S::akarth@pibetaphi.org::6cbc861b-23d8-4832-8a3a-73a450214af4" providerId="AD" clId="Web-{A54A202C-B352-E737-FE0B-C2D406F8245E}" dt="2025-01-23T18:00:29.902" v="23" actId="20577"/>
          <ac:spMkLst>
            <pc:docMk/>
            <pc:sldMk cId="287734945" sldId="331"/>
            <ac:spMk id="5" creationId="{6F81980D-7489-BAF8-DDC0-81A64B216609}"/>
          </ac:spMkLst>
        </pc:spChg>
      </pc:sldChg>
      <pc:sldChg chg="modSp">
        <pc:chgData name="Ashley Karth" userId="S::akarth@pibetaphi.org::6cbc861b-23d8-4832-8a3a-73a450214af4" providerId="AD" clId="Web-{A54A202C-B352-E737-FE0B-C2D406F8245E}" dt="2025-01-23T18:00:50.339" v="26" actId="20577"/>
        <pc:sldMkLst>
          <pc:docMk/>
          <pc:sldMk cId="2866181019" sldId="332"/>
        </pc:sldMkLst>
        <pc:spChg chg="mod">
          <ac:chgData name="Ashley Karth" userId="S::akarth@pibetaphi.org::6cbc861b-23d8-4832-8a3a-73a450214af4" providerId="AD" clId="Web-{A54A202C-B352-E737-FE0B-C2D406F8245E}" dt="2025-01-23T18:00:50.339" v="26" actId="20577"/>
          <ac:spMkLst>
            <pc:docMk/>
            <pc:sldMk cId="2866181019" sldId="332"/>
            <ac:spMk id="2" creationId="{8F189DC6-2E31-B50B-E897-46C848CF4EC6}"/>
          </ac:spMkLst>
        </pc:spChg>
      </pc:sldChg>
      <pc:sldChg chg="modSp">
        <pc:chgData name="Ashley Karth" userId="S::akarth@pibetaphi.org::6cbc861b-23d8-4832-8a3a-73a450214af4" providerId="AD" clId="Web-{A54A202C-B352-E737-FE0B-C2D406F8245E}" dt="2025-01-23T18:00:57.011" v="27" actId="20577"/>
        <pc:sldMkLst>
          <pc:docMk/>
          <pc:sldMk cId="2524323213" sldId="333"/>
        </pc:sldMkLst>
        <pc:spChg chg="mod">
          <ac:chgData name="Ashley Karth" userId="S::akarth@pibetaphi.org::6cbc861b-23d8-4832-8a3a-73a450214af4" providerId="AD" clId="Web-{A54A202C-B352-E737-FE0B-C2D406F8245E}" dt="2025-01-23T18:00:57.011" v="27" actId="20577"/>
          <ac:spMkLst>
            <pc:docMk/>
            <pc:sldMk cId="2524323213" sldId="333"/>
            <ac:spMk id="2" creationId="{D8E972E7-C8DD-7C54-F893-856D42274562}"/>
          </ac:spMkLst>
        </pc:spChg>
      </pc:sldChg>
      <pc:sldChg chg="modSp">
        <pc:chgData name="Ashley Karth" userId="S::akarth@pibetaphi.org::6cbc861b-23d8-4832-8a3a-73a450214af4" providerId="AD" clId="Web-{A54A202C-B352-E737-FE0B-C2D406F8245E}" dt="2025-01-23T17:59:41.808" v="17" actId="1076"/>
        <pc:sldMkLst>
          <pc:docMk/>
          <pc:sldMk cId="2667951412" sldId="334"/>
        </pc:sldMkLst>
        <pc:spChg chg="mod">
          <ac:chgData name="Ashley Karth" userId="S::akarth@pibetaphi.org::6cbc861b-23d8-4832-8a3a-73a450214af4" providerId="AD" clId="Web-{A54A202C-B352-E737-FE0B-C2D406F8245E}" dt="2025-01-23T17:59:41.808" v="17" actId="1076"/>
          <ac:spMkLst>
            <pc:docMk/>
            <pc:sldMk cId="2667951412" sldId="334"/>
            <ac:spMk id="2" creationId="{01FF3CA4-C4D7-003E-40C0-393C116D89C9}"/>
          </ac:spMkLst>
        </pc:spChg>
      </pc:sldChg>
      <pc:sldChg chg="modSp">
        <pc:chgData name="Ashley Karth" userId="S::akarth@pibetaphi.org::6cbc861b-23d8-4832-8a3a-73a450214af4" providerId="AD" clId="Web-{A54A202C-B352-E737-FE0B-C2D406F8245E}" dt="2025-01-23T18:01:00.511" v="28" actId="20577"/>
        <pc:sldMkLst>
          <pc:docMk/>
          <pc:sldMk cId="2488007498" sldId="336"/>
        </pc:sldMkLst>
        <pc:spChg chg="mod">
          <ac:chgData name="Ashley Karth" userId="S::akarth@pibetaphi.org::6cbc861b-23d8-4832-8a3a-73a450214af4" providerId="AD" clId="Web-{A54A202C-B352-E737-FE0B-C2D406F8245E}" dt="2025-01-23T18:01:00.511" v="28" actId="20577"/>
          <ac:spMkLst>
            <pc:docMk/>
            <pc:sldMk cId="2488007498" sldId="336"/>
            <ac:spMk id="2" creationId="{797C5BC8-542C-D784-9DBB-60242B54A4CC}"/>
          </ac:spMkLst>
        </pc:spChg>
      </pc:sldChg>
      <pc:sldChg chg="addSp delSp modSp">
        <pc:chgData name="Ashley Karth" userId="S::akarth@pibetaphi.org::6cbc861b-23d8-4832-8a3a-73a450214af4" providerId="AD" clId="Web-{A54A202C-B352-E737-FE0B-C2D406F8245E}" dt="2025-01-23T18:01:07.526" v="29" actId="20577"/>
        <pc:sldMkLst>
          <pc:docMk/>
          <pc:sldMk cId="2554538481" sldId="337"/>
        </pc:sldMkLst>
        <pc:spChg chg="mod">
          <ac:chgData name="Ashley Karth" userId="S::akarth@pibetaphi.org::6cbc861b-23d8-4832-8a3a-73a450214af4" providerId="AD" clId="Web-{A54A202C-B352-E737-FE0B-C2D406F8245E}" dt="2025-01-23T18:01:07.526" v="29" actId="20577"/>
          <ac:spMkLst>
            <pc:docMk/>
            <pc:sldMk cId="2554538481" sldId="337"/>
            <ac:spMk id="2" creationId="{67D4AFA0-3948-3DA1-C35A-4D6D8E687FCF}"/>
          </ac:spMkLst>
        </pc:spChg>
        <pc:spChg chg="mod">
          <ac:chgData name="Ashley Karth" userId="S::akarth@pibetaphi.org::6cbc861b-23d8-4832-8a3a-73a450214af4" providerId="AD" clId="Web-{A54A202C-B352-E737-FE0B-C2D406F8245E}" dt="2025-01-23T17:58:43.027" v="3" actId="20577"/>
          <ac:spMkLst>
            <pc:docMk/>
            <pc:sldMk cId="2554538481" sldId="337"/>
            <ac:spMk id="3" creationId="{1278C799-F435-4040-FA0C-054EED1D6C5B}"/>
          </ac:spMkLst>
        </pc:spChg>
        <pc:spChg chg="add">
          <ac:chgData name="Ashley Karth" userId="S::akarth@pibetaphi.org::6cbc861b-23d8-4832-8a3a-73a450214af4" providerId="AD" clId="Web-{A54A202C-B352-E737-FE0B-C2D406F8245E}" dt="2025-01-23T17:58:47.245" v="4"/>
          <ac:spMkLst>
            <pc:docMk/>
            <pc:sldMk cId="2554538481" sldId="337"/>
            <ac:spMk id="5" creationId="{1278C799-F435-4040-FA0C-054EED1D6C5B}"/>
          </ac:spMkLst>
        </pc:spChg>
        <pc:spChg chg="add">
          <ac:chgData name="Ashley Karth" userId="S::akarth@pibetaphi.org::6cbc861b-23d8-4832-8a3a-73a450214af4" providerId="AD" clId="Web-{A54A202C-B352-E737-FE0B-C2D406F8245E}" dt="2025-01-23T17:58:48.308" v="5"/>
          <ac:spMkLst>
            <pc:docMk/>
            <pc:sldMk cId="2554538481" sldId="337"/>
            <ac:spMk id="6" creationId="{1278C799-F435-4040-FA0C-054EED1D6C5B}"/>
          </ac:spMkLst>
        </pc:spChg>
        <pc:spChg chg="add">
          <ac:chgData name="Ashley Karth" userId="S::akarth@pibetaphi.org::6cbc861b-23d8-4832-8a3a-73a450214af4" providerId="AD" clId="Web-{A54A202C-B352-E737-FE0B-C2D406F8245E}" dt="2025-01-23T17:58:48.495" v="6"/>
          <ac:spMkLst>
            <pc:docMk/>
            <pc:sldMk cId="2554538481" sldId="337"/>
            <ac:spMk id="7" creationId="{1278C799-F435-4040-FA0C-054EED1D6C5B}"/>
          </ac:spMkLst>
        </pc:spChg>
        <pc:spChg chg="add del">
          <ac:chgData name="Ashley Karth" userId="S::akarth@pibetaphi.org::6cbc861b-23d8-4832-8a3a-73a450214af4" providerId="AD" clId="Web-{A54A202C-B352-E737-FE0B-C2D406F8245E}" dt="2025-01-23T17:58:54.855" v="8"/>
          <ac:spMkLst>
            <pc:docMk/>
            <pc:sldMk cId="2554538481" sldId="337"/>
            <ac:spMk id="8" creationId="{1278C799-F435-4040-FA0C-054EED1D6C5B}"/>
          </ac:spMkLst>
        </pc:spChg>
      </pc:sldChg>
      <pc:sldChg chg="modSp">
        <pc:chgData name="Ashley Karth" userId="S::akarth@pibetaphi.org::6cbc861b-23d8-4832-8a3a-73a450214af4" providerId="AD" clId="Web-{A54A202C-B352-E737-FE0B-C2D406F8245E}" dt="2025-01-23T18:00:02.980" v="19" actId="20577"/>
        <pc:sldMkLst>
          <pc:docMk/>
          <pc:sldMk cId="4195954131" sldId="338"/>
        </pc:sldMkLst>
        <pc:spChg chg="mod">
          <ac:chgData name="Ashley Karth" userId="S::akarth@pibetaphi.org::6cbc861b-23d8-4832-8a3a-73a450214af4" providerId="AD" clId="Web-{A54A202C-B352-E737-FE0B-C2D406F8245E}" dt="2025-01-23T18:00:02.980" v="19" actId="20577"/>
          <ac:spMkLst>
            <pc:docMk/>
            <pc:sldMk cId="4195954131" sldId="338"/>
            <ac:spMk id="6" creationId="{1764C7A5-8B2B-F145-0C39-E0F8DF874AE0}"/>
          </ac:spMkLst>
        </pc:spChg>
      </pc:sldChg>
    </pc:docChg>
  </pc:docChgLst>
  <pc:docChgLst>
    <pc:chgData name="Teresia Williams" userId="S::twilliams@pibetaphi.org::c7c9d592-7ce2-421b-804d-8a9e498dfc67" providerId="AD" clId="Web-{B74DADDC-19B5-1707-560D-745A22243A19}"/>
    <pc:docChg chg="mod delSld modSld">
      <pc:chgData name="Teresia Williams" userId="S::twilliams@pibetaphi.org::c7c9d592-7ce2-421b-804d-8a9e498dfc67" providerId="AD" clId="Web-{B74DADDC-19B5-1707-560D-745A22243A19}" dt="2025-01-21T17:30:04.420" v="7"/>
      <pc:docMkLst>
        <pc:docMk/>
      </pc:docMkLst>
      <pc:sldChg chg="del">
        <pc:chgData name="Teresia Williams" userId="S::twilliams@pibetaphi.org::c7c9d592-7ce2-421b-804d-8a9e498dfc67" providerId="AD" clId="Web-{B74DADDC-19B5-1707-560D-745A22243A19}" dt="2025-01-21T17:30:04.420" v="7"/>
        <pc:sldMkLst>
          <pc:docMk/>
          <pc:sldMk cId="3042591339" sldId="279"/>
        </pc:sldMkLst>
      </pc:sldChg>
      <pc:sldChg chg="del">
        <pc:chgData name="Teresia Williams" userId="S::twilliams@pibetaphi.org::c7c9d592-7ce2-421b-804d-8a9e498dfc67" providerId="AD" clId="Web-{B74DADDC-19B5-1707-560D-745A22243A19}" dt="2025-01-21T17:26:40.275" v="6"/>
        <pc:sldMkLst>
          <pc:docMk/>
          <pc:sldMk cId="1310094407" sldId="282"/>
        </pc:sldMkLst>
      </pc:sldChg>
      <pc:sldChg chg="addSp delSp modSp">
        <pc:chgData name="Teresia Williams" userId="S::twilliams@pibetaphi.org::c7c9d592-7ce2-421b-804d-8a9e498dfc67" providerId="AD" clId="Web-{B74DADDC-19B5-1707-560D-745A22243A19}" dt="2025-01-21T17:26:09.133" v="5" actId="1076"/>
        <pc:sldMkLst>
          <pc:docMk/>
          <pc:sldMk cId="777618075" sldId="291"/>
        </pc:sldMkLst>
        <pc:spChg chg="add mod">
          <ac:chgData name="Teresia Williams" userId="S::twilliams@pibetaphi.org::c7c9d592-7ce2-421b-804d-8a9e498dfc67" providerId="AD" clId="Web-{B74DADDC-19B5-1707-560D-745A22243A19}" dt="2025-01-21T17:26:00.852" v="1"/>
          <ac:spMkLst>
            <pc:docMk/>
            <pc:sldMk cId="777618075" sldId="291"/>
            <ac:spMk id="4" creationId="{E0737CE6-DB88-3D6D-551E-90B1AE412488}"/>
          </ac:spMkLst>
        </pc:spChg>
        <pc:spChg chg="mod">
          <ac:chgData name="Teresia Williams" userId="S::twilliams@pibetaphi.org::c7c9d592-7ce2-421b-804d-8a9e498dfc67" providerId="AD" clId="Web-{B74DADDC-19B5-1707-560D-745A22243A19}" dt="2025-01-21T17:26:09.133" v="5" actId="1076"/>
          <ac:spMkLst>
            <pc:docMk/>
            <pc:sldMk cId="777618075" sldId="291"/>
            <ac:spMk id="5" creationId="{991BE940-BA7D-E533-A6D8-43732377E363}"/>
          </ac:spMkLst>
        </pc:spChg>
      </pc:sldChg>
    </pc:docChg>
  </pc:docChgLst>
  <pc:docChgLst>
    <pc:chgData name="Teresia Williams" userId="S::twilliams@pibetaphi.org::c7c9d592-7ce2-421b-804d-8a9e498dfc67" providerId="AD" clId="Web-{26A4A2C5-8559-D58C-90EA-EA2DDE2D8981}"/>
    <pc:docChg chg="modSld">
      <pc:chgData name="Teresia Williams" userId="S::twilliams@pibetaphi.org::c7c9d592-7ce2-421b-804d-8a9e498dfc67" providerId="AD" clId="Web-{26A4A2C5-8559-D58C-90EA-EA2DDE2D8981}" dt="2025-01-10T17:27:00.340" v="15" actId="14100"/>
      <pc:docMkLst>
        <pc:docMk/>
      </pc:docMkLst>
      <pc:sldChg chg="addSp delSp modSp">
        <pc:chgData name="Teresia Williams" userId="S::twilliams@pibetaphi.org::c7c9d592-7ce2-421b-804d-8a9e498dfc67" providerId="AD" clId="Web-{26A4A2C5-8559-D58C-90EA-EA2DDE2D8981}" dt="2025-01-10T17:27:00.340" v="15" actId="14100"/>
        <pc:sldMkLst>
          <pc:docMk/>
          <pc:sldMk cId="2783033142" sldId="269"/>
        </pc:sldMkLst>
        <pc:picChg chg="add mod">
          <ac:chgData name="Teresia Williams" userId="S::twilliams@pibetaphi.org::c7c9d592-7ce2-421b-804d-8a9e498dfc67" providerId="AD" clId="Web-{26A4A2C5-8559-D58C-90EA-EA2DDE2D8981}" dt="2025-01-10T17:27:00.340" v="15" actId="14100"/>
          <ac:picMkLst>
            <pc:docMk/>
            <pc:sldMk cId="2783033142" sldId="269"/>
            <ac:picMk id="5" creationId="{D421F0AB-EBDA-305A-1D44-BF63BF6DDFEB}"/>
          </ac:picMkLst>
        </pc:picChg>
        <pc:picChg chg="add mod">
          <ac:chgData name="Teresia Williams" userId="S::twilliams@pibetaphi.org::c7c9d592-7ce2-421b-804d-8a9e498dfc67" providerId="AD" clId="Web-{26A4A2C5-8559-D58C-90EA-EA2DDE2D8981}" dt="2025-01-10T16:43:23.479" v="8" actId="1076"/>
          <ac:picMkLst>
            <pc:docMk/>
            <pc:sldMk cId="2783033142" sldId="269"/>
            <ac:picMk id="6" creationId="{ADFB6A19-1E69-C3F1-82DD-A51CE7620F70}"/>
          </ac:picMkLst>
        </pc:picChg>
        <pc:picChg chg="add mod">
          <ac:chgData name="Teresia Williams" userId="S::twilliams@pibetaphi.org::c7c9d592-7ce2-421b-804d-8a9e498dfc67" providerId="AD" clId="Web-{26A4A2C5-8559-D58C-90EA-EA2DDE2D8981}" dt="2025-01-10T16:44:23.950" v="12" actId="14100"/>
          <ac:picMkLst>
            <pc:docMk/>
            <pc:sldMk cId="2783033142" sldId="269"/>
            <ac:picMk id="7" creationId="{5680B712-62B0-7ADF-E8A5-F659E47B8C0A}"/>
          </ac:picMkLst>
        </pc:picChg>
      </pc:sldChg>
    </pc:docChg>
  </pc:docChgLst>
  <pc:docChgLst>
    <pc:chgData name="Annie Bradshaw" userId="87b342e9-9d7f-4619-ab80-cf1573fa68f3" providerId="ADAL" clId="{960643D4-C2F3-AB42-992C-7B4CA5FA0174}"/>
    <pc:docChg chg="modSld">
      <pc:chgData name="Annie Bradshaw" userId="87b342e9-9d7f-4619-ab80-cf1573fa68f3" providerId="ADAL" clId="{960643D4-C2F3-AB42-992C-7B4CA5FA0174}" dt="2025-01-17T22:33:28.116" v="40" actId="20577"/>
      <pc:docMkLst>
        <pc:docMk/>
      </pc:docMkLst>
      <pc:sldChg chg="modSp mod">
        <pc:chgData name="Annie Bradshaw" userId="87b342e9-9d7f-4619-ab80-cf1573fa68f3" providerId="ADAL" clId="{960643D4-C2F3-AB42-992C-7B4CA5FA0174}" dt="2025-01-17T22:31:17.909" v="39" actId="1076"/>
        <pc:sldMkLst>
          <pc:docMk/>
          <pc:sldMk cId="2783033142" sldId="269"/>
        </pc:sldMkLst>
        <pc:spChg chg="mod">
          <ac:chgData name="Annie Bradshaw" userId="87b342e9-9d7f-4619-ab80-cf1573fa68f3" providerId="ADAL" clId="{960643D4-C2F3-AB42-992C-7B4CA5FA0174}" dt="2025-01-17T22:31:13.903" v="38" actId="1076"/>
          <ac:spMkLst>
            <pc:docMk/>
            <pc:sldMk cId="2783033142" sldId="269"/>
            <ac:spMk id="2" creationId="{A642E9E9-1432-EAFA-16B0-BFF1B883EE05}"/>
          </ac:spMkLst>
        </pc:spChg>
        <pc:spChg chg="mod">
          <ac:chgData name="Annie Bradshaw" userId="87b342e9-9d7f-4619-ab80-cf1573fa68f3" providerId="ADAL" clId="{960643D4-C2F3-AB42-992C-7B4CA5FA0174}" dt="2025-01-17T22:31:17.909" v="39" actId="1076"/>
          <ac:spMkLst>
            <pc:docMk/>
            <pc:sldMk cId="2783033142" sldId="269"/>
            <ac:spMk id="3" creationId="{AABD302A-B98E-CC82-E3C1-6BFAF847D1E7}"/>
          </ac:spMkLst>
        </pc:spChg>
        <pc:spChg chg="mod">
          <ac:chgData name="Annie Bradshaw" userId="87b342e9-9d7f-4619-ab80-cf1573fa68f3" providerId="ADAL" clId="{960643D4-C2F3-AB42-992C-7B4CA5FA0174}" dt="2025-01-17T22:31:00.104" v="36" actId="1037"/>
          <ac:spMkLst>
            <pc:docMk/>
            <pc:sldMk cId="2783033142" sldId="269"/>
            <ac:spMk id="4" creationId="{2C557448-6A26-A3AE-0DC9-834A27158C85}"/>
          </ac:spMkLst>
        </pc:spChg>
        <pc:picChg chg="mod">
          <ac:chgData name="Annie Bradshaw" userId="87b342e9-9d7f-4619-ab80-cf1573fa68f3" providerId="ADAL" clId="{960643D4-C2F3-AB42-992C-7B4CA5FA0174}" dt="2025-01-17T22:31:09.456" v="37" actId="408"/>
          <ac:picMkLst>
            <pc:docMk/>
            <pc:sldMk cId="2783033142" sldId="269"/>
            <ac:picMk id="5" creationId="{D421F0AB-EBDA-305A-1D44-BF63BF6DDFEB}"/>
          </ac:picMkLst>
        </pc:picChg>
        <pc:picChg chg="mod">
          <ac:chgData name="Annie Bradshaw" userId="87b342e9-9d7f-4619-ab80-cf1573fa68f3" providerId="ADAL" clId="{960643D4-C2F3-AB42-992C-7B4CA5FA0174}" dt="2025-01-17T22:31:09.456" v="37" actId="408"/>
          <ac:picMkLst>
            <pc:docMk/>
            <pc:sldMk cId="2783033142" sldId="269"/>
            <ac:picMk id="6" creationId="{ADFB6A19-1E69-C3F1-82DD-A51CE7620F70}"/>
          </ac:picMkLst>
        </pc:picChg>
        <pc:picChg chg="mod">
          <ac:chgData name="Annie Bradshaw" userId="87b342e9-9d7f-4619-ab80-cf1573fa68f3" providerId="ADAL" clId="{960643D4-C2F3-AB42-992C-7B4CA5FA0174}" dt="2025-01-17T22:31:09.456" v="37" actId="408"/>
          <ac:picMkLst>
            <pc:docMk/>
            <pc:sldMk cId="2783033142" sldId="269"/>
            <ac:picMk id="7" creationId="{5680B712-62B0-7ADF-E8A5-F659E47B8C0A}"/>
          </ac:picMkLst>
        </pc:picChg>
      </pc:sldChg>
      <pc:sldChg chg="modSp mod">
        <pc:chgData name="Annie Bradshaw" userId="87b342e9-9d7f-4619-ab80-cf1573fa68f3" providerId="ADAL" clId="{960643D4-C2F3-AB42-992C-7B4CA5FA0174}" dt="2025-01-17T22:33:28.116" v="40" actId="20577"/>
        <pc:sldMkLst>
          <pc:docMk/>
          <pc:sldMk cId="885165261" sldId="292"/>
        </pc:sldMkLst>
        <pc:spChg chg="mod">
          <ac:chgData name="Annie Bradshaw" userId="87b342e9-9d7f-4619-ab80-cf1573fa68f3" providerId="ADAL" clId="{960643D4-C2F3-AB42-992C-7B4CA5FA0174}" dt="2025-01-17T22:33:28.116" v="40" actId="20577"/>
          <ac:spMkLst>
            <pc:docMk/>
            <pc:sldMk cId="885165261" sldId="292"/>
            <ac:spMk id="2" creationId="{1D68EA21-B299-81B2-0B36-95BA37D639E7}"/>
          </ac:spMkLst>
        </pc:spChg>
      </pc:sldChg>
    </pc:docChg>
  </pc:docChgLst>
</pc:chgInfo>
</file>

<file path=ppt/comments/modernComment_10E_B6E3B9DD.xml><?xml version="1.0" encoding="utf-8"?>
<p188:cmLst xmlns:a="http://schemas.openxmlformats.org/drawingml/2006/main" xmlns:r="http://schemas.openxmlformats.org/officeDocument/2006/relationships" xmlns:p188="http://schemas.microsoft.com/office/powerpoint/2018/8/main">
  <p188:cm id="{85D77FBB-7717-F04F-B776-A458A352ED33}" authorId="{491C2048-10CC-7281-6197-49FFA41902D8}" status="resolved" created="2025-01-17T22:31:47.221" complete="100000">
    <pc:sldMkLst xmlns:pc="http://schemas.microsoft.com/office/powerpoint/2013/main/command">
      <pc:docMk/>
      <pc:sldMk cId="3068377565" sldId="270"/>
    </pc:sldMkLst>
    <p188:txBody>
      <a:bodyPr/>
      <a:lstStyle/>
      <a:p>
        <a:r>
          <a:rPr lang="en-US"/>
          <a:t>This slide doesn’t have a title! Not sure if that’s intentional or not! </a:t>
        </a:r>
      </a:p>
    </p188:txBody>
  </p188:cm>
</p188:cmLst>
</file>

<file path=ppt/comments/modernComment_118_470F861F.xml><?xml version="1.0" encoding="utf-8"?>
<p188:cmLst xmlns:a="http://schemas.openxmlformats.org/drawingml/2006/main" xmlns:r="http://schemas.openxmlformats.org/officeDocument/2006/relationships" xmlns:p188="http://schemas.microsoft.com/office/powerpoint/2018/8/main">
  <p188:cm id="{2F2BAF96-9317-D740-8C4E-128E3C44801F}" authorId="{491C2048-10CC-7281-6197-49FFA41902D8}" created="2025-01-17T22:37:27.344">
    <pc:sldMkLst xmlns:pc="http://schemas.microsoft.com/office/powerpoint/2013/main/command">
      <pc:docMk/>
      <pc:sldMk cId="1192199711" sldId="280"/>
    </pc:sldMkLst>
    <p188:txBody>
      <a:bodyPr/>
      <a:lstStyle/>
      <a:p>
        <a:r>
          <a:rPr lang="en-US"/>
          <a:t>Consider removing this slide if programming is complete! </a:t>
        </a:r>
      </a:p>
    </p188:txBody>
  </p188:cm>
</p188:cmLst>
</file>

<file path=ppt/comments/modernComment_123_2E59829B.xml><?xml version="1.0" encoding="utf-8"?>
<p188:cmLst xmlns:a="http://schemas.openxmlformats.org/drawingml/2006/main" xmlns:r="http://schemas.openxmlformats.org/officeDocument/2006/relationships" xmlns:p188="http://schemas.microsoft.com/office/powerpoint/2018/8/main">
  <p188:cm id="{1FCEC886-312E-4684-84B2-91C7261374CE}" authorId="{1D2F3B86-DA87-B9F6-8D29-3F0E55DB78BC}" status="resolved" created="2024-01-11T18:16:13.725" complete="100000">
    <ac:deMkLst xmlns:ac="http://schemas.microsoft.com/office/drawing/2013/main/command">
      <pc:docMk xmlns:pc="http://schemas.microsoft.com/office/powerpoint/2013/main/command"/>
      <pc:sldMk xmlns:pc="http://schemas.microsoft.com/office/powerpoint/2013/main/command" cId="777618075" sldId="291"/>
      <ac:spMk id="5" creationId="{991BE940-BA7D-E533-A6D8-43732377E363}"/>
    </ac:deMkLst>
    <p188:txBody>
      <a:bodyPr/>
      <a:lstStyle/>
      <a:p>
        <a:r>
          <a:rPr lang="en-US"/>
          <a:t>I believe this story is printed in the workbooks, maybe consider just having the slide say something like "turn to page X in your workbook and follow along" ? Unless there's a need for this to be on the screen! </a:t>
        </a:r>
      </a:p>
    </p188:txBody>
    <p188:extLst>
      <p:ext xmlns:p="http://schemas.openxmlformats.org/presentationml/2006/main" uri="{57CB4572-C831-44C2-8A1C-0ADB6CCDFE69}">
        <p223:reactions xmlns:p223="http://schemas.microsoft.com/office/powerpoint/2022/03/main">
          <p223:rxn type="👍">
            <p223:instance time="2025-01-21T17:25:30.836" authorId="{D2E70B72-0A33-CA7C-8C3E-AAED1A7C9780}"/>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13847F-EC13-9772-9C2A-2437C761E5C6}"/>
              </a:ext>
            </a:extLst>
          </p:cNvPr>
          <p:cNvSpPr>
            <a:spLocks noGrp="1"/>
          </p:cNvSpPr>
          <p:nvPr>
            <p:ph type="hdr" sz="quarter"/>
          </p:nvPr>
        </p:nvSpPr>
        <p:spPr>
          <a:xfrm>
            <a:off x="0" y="0"/>
            <a:ext cx="4900613" cy="100806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0ACC06-E6C9-2F36-CA8F-7DB6A8F99DD7}"/>
              </a:ext>
            </a:extLst>
          </p:cNvPr>
          <p:cNvSpPr>
            <a:spLocks noGrp="1"/>
          </p:cNvSpPr>
          <p:nvPr>
            <p:ph type="dt" sz="quarter" idx="1"/>
          </p:nvPr>
        </p:nvSpPr>
        <p:spPr>
          <a:xfrm>
            <a:off x="6405563" y="0"/>
            <a:ext cx="4900612" cy="1008063"/>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6671C87D-0421-134C-5029-A0A8C43519EA}"/>
              </a:ext>
            </a:extLst>
          </p:cNvPr>
          <p:cNvSpPr>
            <a:spLocks noGrp="1"/>
          </p:cNvSpPr>
          <p:nvPr>
            <p:ph type="ftr" sz="quarter" idx="2"/>
          </p:nvPr>
        </p:nvSpPr>
        <p:spPr>
          <a:xfrm>
            <a:off x="0" y="19096038"/>
            <a:ext cx="4900613" cy="10080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5EC32E-1178-A514-92D3-B8E066D93413}"/>
              </a:ext>
            </a:extLst>
          </p:cNvPr>
          <p:cNvSpPr>
            <a:spLocks noGrp="1"/>
          </p:cNvSpPr>
          <p:nvPr>
            <p:ph type="sldNum" sz="quarter" idx="3"/>
          </p:nvPr>
        </p:nvSpPr>
        <p:spPr>
          <a:xfrm>
            <a:off x="6405563" y="19096038"/>
            <a:ext cx="4900612" cy="1008062"/>
          </a:xfrm>
          <a:prstGeom prst="rect">
            <a:avLst/>
          </a:prstGeom>
        </p:spPr>
        <p:txBody>
          <a:bodyPr vert="horz" lIns="91440" tIns="45720" rIns="91440" bIns="45720" rtlCol="0" anchor="b"/>
          <a:lstStyle>
            <a:lvl1pPr algn="r">
              <a:defRPr sz="1200"/>
            </a:lvl1pPr>
          </a:lstStyle>
          <a:p>
            <a:fld id="{0CD55027-1E55-4146-933E-592D3DC8A6A5}" type="slidenum">
              <a:rPr lang="en-US" smtClean="0"/>
              <a:t>‹#›</a:t>
            </a:fld>
            <a:endParaRPr lang="en-US"/>
          </a:p>
        </p:txBody>
      </p:sp>
    </p:spTree>
    <p:extLst>
      <p:ext uri="{BB962C8B-B14F-4D97-AF65-F5344CB8AC3E}">
        <p14:creationId xmlns:p14="http://schemas.microsoft.com/office/powerpoint/2010/main" val="156776129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373063" y="2514600"/>
            <a:ext cx="12055476"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a:lvl1pPr>
          </a:lstStyle>
          <a:p>
            <a:fld id="{DBEC46AD-D762-0442-BCAA-C96FC0992EEA}" type="slidenum">
              <a:rPr lang="en-US" smtClean="0"/>
              <a:t>‹#›</a:t>
            </a:fld>
            <a:endParaRPr lang="en-US"/>
          </a:p>
        </p:txBody>
      </p:sp>
    </p:spTree>
    <p:extLst>
      <p:ext uri="{BB962C8B-B14F-4D97-AF65-F5344CB8AC3E}">
        <p14:creationId xmlns:p14="http://schemas.microsoft.com/office/powerpoint/2010/main" val="187476448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46AD-D762-0442-BCAA-C96FC0992EEA}" type="slidenum">
              <a:rPr lang="en-US" smtClean="0"/>
              <a:t>22</a:t>
            </a:fld>
            <a:endParaRPr lang="en-US"/>
          </a:p>
        </p:txBody>
      </p:sp>
      <p:sp>
        <p:nvSpPr>
          <p:cNvPr id="5" name="Date Placeholder 4">
            <a:extLst>
              <a:ext uri="{FF2B5EF4-FFF2-40B4-BE49-F238E27FC236}">
                <a16:creationId xmlns:a16="http://schemas.microsoft.com/office/drawing/2014/main" id="{681F4604-19D7-7A1E-ADE5-B3A82216D41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76410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202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userDrawn="1"/>
        </p:nvSpPr>
        <p:spPr>
          <a:xfrm>
            <a:off x="0" y="7408"/>
            <a:ext cx="10815664" cy="11309350"/>
          </a:xfrm>
          <a:prstGeom prst="rect">
            <a:avLst/>
          </a:prstGeom>
          <a:solidFill>
            <a:srgbClr val="F5DA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 y="-15478"/>
            <a:ext cx="20104805" cy="11308953"/>
          </a:xfrm>
          <a:prstGeom prst="rect">
            <a:avLst/>
          </a:prstGeom>
        </p:spPr>
      </p:pic>
      <p:sp>
        <p:nvSpPr>
          <p:cNvPr id="2" name="Holder 2"/>
          <p:cNvSpPr>
            <a:spLocks noGrp="1"/>
          </p:cNvSpPr>
          <p:nvPr>
            <p:ph type="ctrTitle"/>
          </p:nvPr>
        </p:nvSpPr>
        <p:spPr>
          <a:xfrm>
            <a:off x="11573797" y="3800813"/>
            <a:ext cx="7512061" cy="2031325"/>
          </a:xfrm>
          <a:prstGeom prst="rect">
            <a:avLst/>
          </a:prstGeom>
        </p:spPr>
        <p:txBody>
          <a:bodyPr wrap="square" lIns="0" tIns="0" rIns="0" bIns="0" anchor="b" anchorCtr="0">
            <a:spAutoFit/>
          </a:bodyPr>
          <a:lstStyle>
            <a:lvl1pPr>
              <a:defRPr sz="6600" b="0" i="0">
                <a:solidFill>
                  <a:schemeClr val="accent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4 202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userDrawn="1"/>
        </p:nvSpPr>
        <p:spPr>
          <a:xfrm>
            <a:off x="0" y="0"/>
            <a:ext cx="2432050" cy="11309350"/>
          </a:xfrm>
          <a:prstGeom prst="rect">
            <a:avLst/>
          </a:pr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7418"/>
            <a:ext cx="20104801" cy="11308950"/>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8009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userDrawn="1"/>
        </p:nvSpPr>
        <p:spPr>
          <a:xfrm>
            <a:off x="17672050" y="0"/>
            <a:ext cx="2432050" cy="11309350"/>
          </a:xfrm>
          <a:prstGeom prst="rect">
            <a:avLst/>
          </a:pr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20104800" cy="11308950"/>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236533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Photo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3175"/>
            <a:ext cx="4489450" cy="11291421"/>
          </a:xfrm>
        </p:spPr>
        <p:txBody>
          <a:bodyPr anchor="ctr" anchorCtr="1"/>
          <a:lstStyle/>
          <a:p>
            <a:r>
              <a:rPr lang="en-US"/>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50635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Photo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0"/>
            <a:ext cx="7537450" cy="11291421"/>
          </a:xfrm>
        </p:spPr>
        <p:txBody>
          <a:bodyPr anchor="ctr" anchorCtr="1"/>
          <a:lstStyle/>
          <a:p>
            <a:r>
              <a:rPr lang="en-US"/>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567120"/>
            <a:ext cx="10515600" cy="2031325"/>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401053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Photo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567120"/>
            <a:ext cx="10591800" cy="2031325"/>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userDrawn="1"/>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132897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2025">
    <p:bg>
      <p:bgPr>
        <a:solidFill>
          <a:srgbClr val="F5DADF">
            <a:alpha val="6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5029"/>
            <a:ext cx="20104803" cy="11308952"/>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accent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999441" y="7394816"/>
            <a:ext cx="15129809" cy="553998"/>
          </a:xfrm>
          <a:prstGeom prst="rect">
            <a:avLst/>
          </a:prstGeom>
        </p:spPr>
        <p:txBody>
          <a:bodyPr wrap="square" lIns="0" tIns="0" rIns="0" bIns="0">
            <a:spAutoFit/>
          </a:bodyPr>
          <a:lstStyle>
            <a:lvl1pPr>
              <a:defRPr>
                <a:solidFill>
                  <a:schemeClr val="accent1"/>
                </a:solidFill>
              </a:defRPr>
            </a:lvl1pPr>
          </a:lstStyle>
          <a:p>
            <a:r>
              <a:rPr lang="en-US"/>
              <a:t>Click to edit Master subtitle style</a:t>
            </a:r>
            <a:endParaRPr/>
          </a:p>
        </p:txBody>
      </p:sp>
      <p:sp>
        <p:nvSpPr>
          <p:cNvPr id="4" name="Holder 2">
            <a:extLst>
              <a:ext uri="{FF2B5EF4-FFF2-40B4-BE49-F238E27FC236}">
                <a16:creationId xmlns:a16="http://schemas.microsoft.com/office/drawing/2014/main" id="{89D064F2-00C2-318B-D501-C9DE43B9D489}"/>
              </a:ext>
            </a:extLst>
          </p:cNvPr>
          <p:cNvSpPr txBox="1">
            <a:spLocks/>
          </p:cNvSpPr>
          <p:nvPr userDrawn="1"/>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a:solidFill>
                  <a:schemeClr val="accent1"/>
                </a:solidFill>
              </a:rPr>
              <a:t>“</a:t>
            </a:r>
          </a:p>
        </p:txBody>
      </p:sp>
    </p:spTree>
    <p:extLst>
      <p:ext uri="{BB962C8B-B14F-4D97-AF65-F5344CB8AC3E}">
        <p14:creationId xmlns:p14="http://schemas.microsoft.com/office/powerpoint/2010/main" val="184769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ld Slide 2025">
    <p:bg>
      <p:bgPr>
        <a:solidFill>
          <a:srgbClr val="F5DADF">
            <a:alpha val="6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Tree>
    <p:extLst>
      <p:ext uri="{BB962C8B-B14F-4D97-AF65-F5344CB8AC3E}">
        <p14:creationId xmlns:p14="http://schemas.microsoft.com/office/powerpoint/2010/main" val="277496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17929"/>
            <a:ext cx="4489450" cy="11291421"/>
          </a:xfrm>
        </p:spPr>
        <p:txBody>
          <a:bodyPr anchor="ctr" anchorCtr="1"/>
          <a:lstStyle/>
          <a:p>
            <a:r>
              <a:rPr lang="en-US"/>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accent3"/>
                </a:solidFill>
                <a:latin typeface="Hello Mogels"/>
                <a:cs typeface="Hello Mogels"/>
              </a:defRPr>
            </a:lvl1pPr>
          </a:lstStyle>
          <a:p>
            <a:r>
              <a:rPr lang="en-US"/>
              <a:t>Click to edit Master title style</a:t>
            </a:r>
            <a:endParaRPr/>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40716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1582782"/>
            <a:ext cx="10591800" cy="1015663"/>
          </a:xfrm>
        </p:spPr>
        <p:txBody>
          <a:bodyPr lIns="0" tIns="0" rIns="0" bIns="0" anchor="b" anchorCtr="0"/>
          <a:lstStyle>
            <a:lvl1pPr>
              <a:defRPr sz="6600" b="0" i="0">
                <a:solidFill>
                  <a:schemeClr val="accent3"/>
                </a:solidFill>
                <a:latin typeface="Hello Mogels"/>
                <a:cs typeface="Hello Mogels"/>
              </a:defRPr>
            </a:lvl1pPr>
          </a:lstStyle>
          <a:p>
            <a:r>
              <a:rPr lang="en-US"/>
              <a:t>Click to edit Master title style</a:t>
            </a:r>
            <a:endParaRPr/>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4157928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17929"/>
            <a:ext cx="7537450" cy="11291421"/>
          </a:xfrm>
        </p:spPr>
        <p:txBody>
          <a:bodyPr anchor="ctr" anchorCtr="1"/>
          <a:lstStyle/>
          <a:p>
            <a:r>
              <a:rPr lang="en-US"/>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1582782"/>
            <a:ext cx="10515600" cy="1015663"/>
          </a:xfrm>
        </p:spPr>
        <p:txBody>
          <a:bodyPr lIns="0" tIns="0" rIns="0" bIns="0" anchor="b" anchorCtr="0"/>
          <a:lstStyle>
            <a:lvl1pPr>
              <a:defRPr sz="6600" b="0" i="0">
                <a:solidFill>
                  <a:schemeClr val="accent3"/>
                </a:solidFill>
                <a:latin typeface="Hello Mogels"/>
                <a:cs typeface="Hello Mogels"/>
              </a:defRPr>
            </a:lvl1pPr>
          </a:lstStyle>
          <a:p>
            <a:r>
              <a:rPr lang="en-US"/>
              <a:t>Click to edit Master title style</a:t>
            </a:r>
            <a:endParaRPr/>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175953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2025">
    <p:bg>
      <p:bgPr>
        <a:solidFill>
          <a:srgbClr val="F5DADF">
            <a:alpha val="6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38" y="10026"/>
            <a:ext cx="20104805" cy="11308952"/>
          </a:xfrm>
          <a:prstGeom prst="rect">
            <a:avLst/>
          </a:prstGeom>
        </p:spPr>
      </p:pic>
      <p:sp>
        <p:nvSpPr>
          <p:cNvPr id="2" name="Holder 2"/>
          <p:cNvSpPr>
            <a:spLocks noGrp="1"/>
          </p:cNvSpPr>
          <p:nvPr>
            <p:ph type="ctrTitle"/>
          </p:nvPr>
        </p:nvSpPr>
        <p:spPr>
          <a:xfrm>
            <a:off x="13447058" y="2607687"/>
            <a:ext cx="4800601" cy="3046988"/>
          </a:xfrm>
          <a:prstGeom prst="rect">
            <a:avLst/>
          </a:prstGeom>
        </p:spPr>
        <p:txBody>
          <a:bodyPr wrap="square" lIns="0" tIns="0" rIns="0" bIns="0" anchor="b" anchorCtr="0">
            <a:spAutoFit/>
          </a:bodyPr>
          <a:lstStyle>
            <a:lvl1pPr>
              <a:defRPr sz="6600" b="0" i="0">
                <a:solidFill>
                  <a:schemeClr val="accent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2771712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3" y="1755954"/>
            <a:ext cx="15327128" cy="1015663"/>
          </a:xfrm>
        </p:spPr>
        <p:txBody>
          <a:bodyPr lIns="0" tIns="0" rIns="0" bIns="0" anchor="b" anchorCtr="0"/>
          <a:lstStyle>
            <a:lvl1pPr>
              <a:defRPr sz="6600" b="0" i="0">
                <a:solidFill>
                  <a:schemeClr val="accent3"/>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3" y="3063875"/>
            <a:ext cx="15327128" cy="7086600"/>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1048746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 y="396"/>
            <a:ext cx="20104801" cy="11308950"/>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55650"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3"/>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3512490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6" name="Holder 2">
            <a:extLst>
              <a:ext uri="{FF2B5EF4-FFF2-40B4-BE49-F238E27FC236}">
                <a16:creationId xmlns:a16="http://schemas.microsoft.com/office/drawing/2014/main" id="{3749BB6D-16FB-CF07-2E74-30532DB20AAE}"/>
              </a:ext>
            </a:extLst>
          </p:cNvPr>
          <p:cNvSpPr>
            <a:spLocks noGrp="1"/>
          </p:cNvSpPr>
          <p:nvPr>
            <p:ph type="title"/>
          </p:nvPr>
        </p:nvSpPr>
        <p:spPr>
          <a:xfrm>
            <a:off x="1201923" y="1755954"/>
            <a:ext cx="15327128" cy="1015663"/>
          </a:xfrm>
        </p:spPr>
        <p:txBody>
          <a:bodyPr lIns="0" tIns="0" rIns="0" bIns="0" anchor="b" anchorCtr="0"/>
          <a:lstStyle>
            <a:lvl1pPr>
              <a:defRPr sz="6600" b="0" i="0">
                <a:solidFill>
                  <a:schemeClr val="accent3"/>
                </a:solidFill>
                <a:latin typeface="Hello Mogels"/>
                <a:cs typeface="Hello Mogels"/>
              </a:defRPr>
            </a:lvl1pPr>
          </a:lstStyle>
          <a:p>
            <a:r>
              <a:rPr lang="en-US"/>
              <a:t>Click to edit Master title style</a:t>
            </a:r>
            <a:endParaRPr/>
          </a:p>
        </p:txBody>
      </p:sp>
      <p:sp>
        <p:nvSpPr>
          <p:cNvPr id="10" name="Holder 3">
            <a:extLst>
              <a:ext uri="{FF2B5EF4-FFF2-40B4-BE49-F238E27FC236}">
                <a16:creationId xmlns:a16="http://schemas.microsoft.com/office/drawing/2014/main" id="{18757C9E-646D-E547-0314-73F3A5B67EE6}"/>
              </a:ext>
            </a:extLst>
          </p:cNvPr>
          <p:cNvSpPr>
            <a:spLocks noGrp="1"/>
          </p:cNvSpPr>
          <p:nvPr>
            <p:ph type="body" idx="1"/>
          </p:nvPr>
        </p:nvSpPr>
        <p:spPr>
          <a:xfrm>
            <a:off x="1201923" y="3063875"/>
            <a:ext cx="15327128" cy="7086600"/>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511280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3045545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1976182" y="607354"/>
            <a:ext cx="9272325" cy="5654675"/>
          </a:xfrm>
        </p:spPr>
        <p:txBody>
          <a:bodyPr anchor="b">
            <a:normAutofit/>
          </a:bodyPr>
          <a:lstStyle>
            <a:lvl1pPr algn="ctr">
              <a:defRPr sz="7915" b="0" i="0">
                <a:solidFill>
                  <a:schemeClr val="accent2"/>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1976182" y="6262029"/>
            <a:ext cx="9272325" cy="3748840"/>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890720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hasCustomPrompt="1"/>
          </p:nvPr>
        </p:nvSpPr>
        <p:spPr>
          <a:xfrm>
            <a:off x="799320" y="607354"/>
            <a:ext cx="10449187" cy="5654675"/>
          </a:xfrm>
        </p:spPr>
        <p:txBody>
          <a:bodyPr anchor="b">
            <a:normAutofit/>
          </a:bodyPr>
          <a:lstStyle>
            <a:lvl1pPr algn="l">
              <a:defRPr sz="7256" b="0" i="0">
                <a:solidFill>
                  <a:schemeClr val="accent2"/>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799320" y="6395004"/>
            <a:ext cx="10449187" cy="3615864"/>
          </a:xfrm>
        </p:spPr>
        <p:txBody>
          <a:bodyPr>
            <a:normAutofit/>
          </a:bodyPr>
          <a:lstStyle>
            <a:lvl1pPr marL="0" indent="0" algn="l">
              <a:buNone/>
              <a:defRPr sz="5277" b="0" i="0">
                <a:solidFill>
                  <a:schemeClr val="accent1"/>
                </a:solidFill>
                <a:latin typeface="Cambria" panose="02040503050406030204" pitchFamily="18"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901815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7" name="Title 1">
            <a:extLst>
              <a:ext uri="{FF2B5EF4-FFF2-40B4-BE49-F238E27FC236}">
                <a16:creationId xmlns:a16="http://schemas.microsoft.com/office/drawing/2014/main" id="{84C4D314-DEBC-794D-8C3F-BE23EA6E4FF2}"/>
              </a:ext>
            </a:extLst>
          </p:cNvPr>
          <p:cNvSpPr>
            <a:spLocks noGrp="1"/>
          </p:cNvSpPr>
          <p:nvPr>
            <p:ph type="ctrTitle"/>
          </p:nvPr>
        </p:nvSpPr>
        <p:spPr>
          <a:xfrm>
            <a:off x="1361206" y="6454285"/>
            <a:ext cx="17386569" cy="2334406"/>
          </a:xfrm>
        </p:spPr>
        <p:txBody>
          <a:bodyPr anchor="ctr">
            <a:noAutofit/>
          </a:bodyPr>
          <a:lstStyle>
            <a:lvl1pPr algn="ctr">
              <a:defRPr sz="7915" b="0" i="0">
                <a:solidFill>
                  <a:schemeClr val="accent2"/>
                </a:solidFill>
                <a:latin typeface="Montserrat Light"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EDE47D44-8134-792B-CB74-3B516CF163C1}"/>
              </a:ext>
            </a:extLst>
          </p:cNvPr>
          <p:cNvSpPr>
            <a:spLocks noGrp="1"/>
          </p:cNvSpPr>
          <p:nvPr>
            <p:ph type="subTitle" idx="1"/>
          </p:nvPr>
        </p:nvSpPr>
        <p:spPr>
          <a:xfrm>
            <a:off x="1361206" y="8788692"/>
            <a:ext cx="17386569" cy="827258"/>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3491444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712463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45839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382157" y="3010592"/>
            <a:ext cx="17339786" cy="5873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0">
            <a:extLst>
              <a:ext uri="{FF2B5EF4-FFF2-40B4-BE49-F238E27FC236}">
                <a16:creationId xmlns:a16="http://schemas.microsoft.com/office/drawing/2014/main" id="{52D358C9-998B-04A3-E3BA-C4885ACBF893}"/>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36633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2025">
    <p:bg>
      <p:bgPr>
        <a:solidFill>
          <a:srgbClr val="F5DADF">
            <a:alpha val="6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chemeClr val="accent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4075734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4432587" y="602119"/>
            <a:ext cx="15150743"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4432590" y="3010591"/>
            <a:ext cx="15150741"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a:extLst>
              <a:ext uri="{FF2B5EF4-FFF2-40B4-BE49-F238E27FC236}">
                <a16:creationId xmlns:a16="http://schemas.microsoft.com/office/drawing/2014/main" id="{A15AB217-7E13-876D-99DE-5A330E5B4B9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440002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581325" y="1256153"/>
            <a:ext cx="1900200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581327" y="3664625"/>
            <a:ext cx="19002006" cy="6388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BB09DE9E-1C18-5A0C-161A-2BC0785E631B}"/>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544771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1507807" y="1256153"/>
            <a:ext cx="16967376" cy="1832344"/>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816637" y="3706199"/>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0D7FEB47-5D9B-BEC8-C4A8-E5E75E7F1939}"/>
              </a:ext>
            </a:extLst>
          </p:cNvPr>
          <p:cNvSpPr>
            <a:spLocks noGrp="1"/>
          </p:cNvSpPr>
          <p:nvPr>
            <p:ph idx="10"/>
          </p:nvPr>
        </p:nvSpPr>
        <p:spPr>
          <a:xfrm>
            <a:off x="7520872" y="3706198"/>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E31FF94-E517-BC3A-9F1D-3A896251E116}"/>
              </a:ext>
            </a:extLst>
          </p:cNvPr>
          <p:cNvSpPr>
            <a:spLocks noGrp="1"/>
          </p:cNvSpPr>
          <p:nvPr>
            <p:ph idx="11"/>
          </p:nvPr>
        </p:nvSpPr>
        <p:spPr>
          <a:xfrm>
            <a:off x="13152441" y="3743196"/>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99671B39-1B33-BB8F-E39B-2ED6C0C522BA}"/>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377762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w/ Photo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994045" y="602119"/>
            <a:ext cx="11462971"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994048" y="3010591"/>
            <a:ext cx="11462970"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0CE00444-563C-1612-74A8-DDD15804A7C3}"/>
              </a:ext>
            </a:extLst>
          </p:cNvPr>
          <p:cNvSpPr>
            <a:spLocks noGrp="1"/>
          </p:cNvSpPr>
          <p:nvPr>
            <p:ph type="sldNum" sz="quarter" idx="12"/>
          </p:nvPr>
        </p:nvSpPr>
        <p:spPr>
          <a:xfrm>
            <a:off x="13933594"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477712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w/ Photo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8C5B1159-6B6F-2FD5-84EC-7FC4A5A4FA5F}"/>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417084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w/ Photo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4AD1ED79-ACBD-5A1A-2FB9-C4CF415D8BEF}"/>
              </a:ext>
            </a:extLst>
          </p:cNvPr>
          <p:cNvSpPr>
            <a:spLocks noGrp="1"/>
          </p:cNvSpPr>
          <p:nvPr>
            <p:ph type="pic" sz="quarter" idx="10" hasCustomPrompt="1"/>
          </p:nvPr>
        </p:nvSpPr>
        <p:spPr>
          <a:xfrm>
            <a:off x="13732567" y="0"/>
            <a:ext cx="6371534" cy="11309350"/>
          </a:xfrm>
        </p:spPr>
        <p:txBody>
          <a:bodyPr anchor="ctr">
            <a:normAutofit/>
          </a:bodyPr>
          <a:lstStyle>
            <a:lvl1pPr marL="0" indent="0" algn="ctr">
              <a:buNone/>
              <a:defRPr sz="2968" i="1">
                <a:solidFill>
                  <a:schemeClr val="bg2">
                    <a:lumMod val="75000"/>
                  </a:schemeClr>
                </a:solidFill>
              </a:defRPr>
            </a:lvl1pPr>
          </a:lstStyle>
          <a:p>
            <a:r>
              <a:rPr lang="en-US"/>
              <a:t>Click the icon to </a:t>
            </a:r>
            <a:br>
              <a:rPr lang="en-US"/>
            </a:br>
            <a:r>
              <a:rPr lang="en-US"/>
              <a:t>add a photo</a:t>
            </a:r>
          </a:p>
          <a:p>
            <a:endParaRPr lang="en-US"/>
          </a:p>
          <a:p>
            <a:endParaRPr lang="en-US"/>
          </a:p>
          <a:p>
            <a:endParaRPr lang="en-US"/>
          </a:p>
        </p:txBody>
      </p:sp>
      <p:sp>
        <p:nvSpPr>
          <p:cNvPr id="6" name="Slide Number Placeholder 10">
            <a:extLst>
              <a:ext uri="{FF2B5EF4-FFF2-40B4-BE49-F238E27FC236}">
                <a16:creationId xmlns:a16="http://schemas.microsoft.com/office/drawing/2014/main" id="{56EFC9D8-B42C-4CAF-5C36-98FA8D22C5E6}"/>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42238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w/ Photo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33830639-9B95-690A-D52D-6B87092F4B52}"/>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734711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2558428" y="2834150"/>
            <a:ext cx="14914577" cy="5027892"/>
          </a:xfrm>
        </p:spPr>
        <p:txBody>
          <a:bodyPr/>
          <a:lstStyle>
            <a:lvl1pPr algn="ctr">
              <a:defRPr b="0" i="0">
                <a:solidFill>
                  <a:schemeClr val="bg1"/>
                </a:solidFill>
                <a:latin typeface="Montserrat Light" pitchFamily="2" charset="77"/>
              </a:defRPr>
            </a:lvl1pPr>
          </a:lstStyle>
          <a:p>
            <a:r>
              <a:rPr lang="en-US"/>
              <a:t>Click to edit Master title style</a:t>
            </a:r>
          </a:p>
        </p:txBody>
      </p:sp>
      <p:sp>
        <p:nvSpPr>
          <p:cNvPr id="3" name="TextBox 2">
            <a:extLst>
              <a:ext uri="{FF2B5EF4-FFF2-40B4-BE49-F238E27FC236}">
                <a16:creationId xmlns:a16="http://schemas.microsoft.com/office/drawing/2014/main" id="{66FB636C-B896-5850-6544-CB6605DAD2E0}"/>
              </a:ext>
            </a:extLst>
          </p:cNvPr>
          <p:cNvSpPr txBox="1"/>
          <p:nvPr userDrawn="1"/>
        </p:nvSpPr>
        <p:spPr>
          <a:xfrm>
            <a:off x="4988178" y="1412885"/>
            <a:ext cx="10055077" cy="3070655"/>
          </a:xfrm>
          <a:prstGeom prst="rect">
            <a:avLst/>
          </a:prstGeom>
          <a:noFill/>
        </p:spPr>
        <p:txBody>
          <a:bodyPr wrap="square">
            <a:spAutoFit/>
          </a:bodyPr>
          <a:lstStyle/>
          <a:p>
            <a:pPr algn="ctr"/>
            <a:r>
              <a:rPr lang="en-US" sz="18964" b="1" i="0">
                <a:solidFill>
                  <a:schemeClr val="bg1"/>
                </a:solidFill>
                <a:latin typeface="Montserrat" pitchFamily="2" charset="77"/>
              </a:rPr>
              <a:t>“</a:t>
            </a:r>
          </a:p>
        </p:txBody>
      </p:sp>
    </p:spTree>
    <p:extLst>
      <p:ext uri="{BB962C8B-B14F-4D97-AF65-F5344CB8AC3E}">
        <p14:creationId xmlns:p14="http://schemas.microsoft.com/office/powerpoint/2010/main" val="2664460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382157" y="3010592"/>
            <a:ext cx="17339786" cy="5873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C179DF6F-F960-2D03-DF3A-2454F7DC3B72}"/>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996117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4432587" y="602119"/>
            <a:ext cx="15150743"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4432590" y="3010591"/>
            <a:ext cx="15150741"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9D889715-7D6F-8DB7-08D2-63B5E78D783E}"/>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285544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2025">
    <p:bg>
      <p:bgPr>
        <a:solidFill>
          <a:srgbClr val="F5DADF">
            <a:alpha val="6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 y="396"/>
            <a:ext cx="20104803" cy="11308952"/>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accent1"/>
                </a:solidFill>
                <a:latin typeface="Hello Mogels"/>
                <a:cs typeface="Hello Mogels"/>
              </a:defRPr>
            </a:lvl1pPr>
          </a:lstStyle>
          <a:p>
            <a:r>
              <a:rPr lang="en-US"/>
              <a:t>Click to edit Master title style even on two lines</a:t>
            </a:r>
            <a:endParaRPr/>
          </a:p>
        </p:txBody>
      </p:sp>
      <p:sp>
        <p:nvSpPr>
          <p:cNvPr id="3" name="Holder 3"/>
          <p:cNvSpPr>
            <a:spLocks noGrp="1"/>
          </p:cNvSpPr>
          <p:nvPr>
            <p:ph type="subTitle" idx="4"/>
          </p:nvPr>
        </p:nvSpPr>
        <p:spPr>
          <a:xfrm>
            <a:off x="3575050" y="7042645"/>
            <a:ext cx="12954001" cy="553998"/>
          </a:xfrm>
          <a:prstGeom prst="rect">
            <a:avLst/>
          </a:prstGeom>
        </p:spPr>
        <p:txBody>
          <a:bodyPr wrap="square" lIns="0" tIns="0" rIns="0" bIns="0">
            <a:spAutoFit/>
          </a:bodyPr>
          <a:lstStyle>
            <a:lvl1pPr algn="ctr">
              <a:defRPr>
                <a:solidFill>
                  <a:schemeClr val="accent1"/>
                </a:solidFill>
              </a:defRPr>
            </a:lvl1pPr>
          </a:lstStyle>
          <a:p>
            <a:r>
              <a:rPr lang="en-US"/>
              <a:t>Click to edit Master subtitle style</a:t>
            </a:r>
            <a:endParaRPr/>
          </a:p>
        </p:txBody>
      </p:sp>
    </p:spTree>
    <p:extLst>
      <p:ext uri="{BB962C8B-B14F-4D97-AF65-F5344CB8AC3E}">
        <p14:creationId xmlns:p14="http://schemas.microsoft.com/office/powerpoint/2010/main" val="2615088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581323" y="1256153"/>
            <a:ext cx="1900200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581325" y="3664625"/>
            <a:ext cx="19002006" cy="6388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2A2390F9-3764-F63A-BDEA-D0A8DB27F8D6}"/>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191010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1507807" y="1256153"/>
            <a:ext cx="16967376" cy="1832344"/>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816637" y="3706199"/>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0D7FEB47-5D9B-BEC8-C4A8-E5E75E7F1939}"/>
              </a:ext>
            </a:extLst>
          </p:cNvPr>
          <p:cNvSpPr>
            <a:spLocks noGrp="1"/>
          </p:cNvSpPr>
          <p:nvPr>
            <p:ph idx="10"/>
          </p:nvPr>
        </p:nvSpPr>
        <p:spPr>
          <a:xfrm>
            <a:off x="7520872" y="3706198"/>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E31FF94-E517-BC3A-9F1D-3A896251E116}"/>
              </a:ext>
            </a:extLst>
          </p:cNvPr>
          <p:cNvSpPr>
            <a:spLocks noGrp="1"/>
          </p:cNvSpPr>
          <p:nvPr>
            <p:ph idx="11"/>
          </p:nvPr>
        </p:nvSpPr>
        <p:spPr>
          <a:xfrm>
            <a:off x="13152441" y="3743196"/>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4A89D037-BE49-8C44-2626-F4BCEB1994D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575714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w/ Photo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994045" y="602119"/>
            <a:ext cx="11462971"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994048" y="3010591"/>
            <a:ext cx="11462970"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E1607BBB-47E6-D6B5-6C86-4A5BFB344480}"/>
              </a:ext>
            </a:extLst>
          </p:cNvPr>
          <p:cNvSpPr>
            <a:spLocks noGrp="1"/>
          </p:cNvSpPr>
          <p:nvPr>
            <p:ph type="sldNum" sz="quarter" idx="12"/>
          </p:nvPr>
        </p:nvSpPr>
        <p:spPr>
          <a:xfrm>
            <a:off x="13933594"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182170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 Photo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F03222B9-0733-1BE1-DC03-09A7084D63D6}"/>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267341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 Photo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4AD1ED79-ACBD-5A1A-2FB9-C4CF415D8BEF}"/>
              </a:ext>
            </a:extLst>
          </p:cNvPr>
          <p:cNvSpPr>
            <a:spLocks noGrp="1"/>
          </p:cNvSpPr>
          <p:nvPr>
            <p:ph type="pic" sz="quarter" idx="10" hasCustomPrompt="1"/>
          </p:nvPr>
        </p:nvSpPr>
        <p:spPr>
          <a:xfrm>
            <a:off x="13732567" y="0"/>
            <a:ext cx="6371534" cy="11309350"/>
          </a:xfrm>
        </p:spPr>
        <p:txBody>
          <a:bodyPr anchor="ctr">
            <a:normAutofit/>
          </a:bodyPr>
          <a:lstStyle>
            <a:lvl1pPr marL="0" indent="0" algn="ctr">
              <a:buNone/>
              <a:defRPr sz="2968" i="1">
                <a:solidFill>
                  <a:schemeClr val="bg2">
                    <a:lumMod val="75000"/>
                  </a:schemeClr>
                </a:solidFill>
              </a:defRPr>
            </a:lvl1pPr>
          </a:lstStyle>
          <a:p>
            <a:r>
              <a:rPr lang="en-US"/>
              <a:t>Click the icon to </a:t>
            </a:r>
            <a:br>
              <a:rPr lang="en-US"/>
            </a:br>
            <a:r>
              <a:rPr lang="en-US"/>
              <a:t>add a photo</a:t>
            </a:r>
          </a:p>
          <a:p>
            <a:endParaRPr lang="en-US"/>
          </a:p>
          <a:p>
            <a:endParaRPr lang="en-US"/>
          </a:p>
          <a:p>
            <a:endParaRPr lang="en-US"/>
          </a:p>
        </p:txBody>
      </p:sp>
      <p:sp>
        <p:nvSpPr>
          <p:cNvPr id="2" name="Slide Number Placeholder 10">
            <a:extLst>
              <a:ext uri="{FF2B5EF4-FFF2-40B4-BE49-F238E27FC236}">
                <a16:creationId xmlns:a16="http://schemas.microsoft.com/office/drawing/2014/main" id="{3ABADE15-834D-F902-63D4-758D67B7B7B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417040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w/ Photo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E455891B-7412-BAB9-FFC2-523D31C425D5}"/>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913195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Idea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2558428" y="2834150"/>
            <a:ext cx="14914577" cy="5027892"/>
          </a:xfrm>
        </p:spPr>
        <p:txBody>
          <a:bodyPr/>
          <a:lstStyle>
            <a:lvl1pPr algn="ctr">
              <a:defRPr b="0" i="0">
                <a:solidFill>
                  <a:schemeClr val="bg1"/>
                </a:solidFill>
                <a:latin typeface="Montserrat Light"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07EAF30B-AA10-423C-3383-21A89E888EC4}"/>
              </a:ext>
            </a:extLst>
          </p:cNvPr>
          <p:cNvSpPr txBox="1"/>
          <p:nvPr userDrawn="1"/>
        </p:nvSpPr>
        <p:spPr>
          <a:xfrm>
            <a:off x="4988178" y="1412885"/>
            <a:ext cx="10055077" cy="3070655"/>
          </a:xfrm>
          <a:prstGeom prst="rect">
            <a:avLst/>
          </a:prstGeom>
          <a:noFill/>
        </p:spPr>
        <p:txBody>
          <a:bodyPr wrap="square">
            <a:spAutoFit/>
          </a:bodyPr>
          <a:lstStyle/>
          <a:p>
            <a:pPr algn="ctr"/>
            <a:r>
              <a:rPr lang="en-US" sz="18964" b="1" i="0">
                <a:solidFill>
                  <a:schemeClr val="bg1"/>
                </a:solidFill>
                <a:latin typeface="Montserrat" pitchFamily="2" charset="77"/>
              </a:rPr>
              <a:t>“</a:t>
            </a:r>
          </a:p>
        </p:txBody>
      </p:sp>
    </p:spTree>
    <p:extLst>
      <p:ext uri="{BB962C8B-B14F-4D97-AF65-F5344CB8AC3E}">
        <p14:creationId xmlns:p14="http://schemas.microsoft.com/office/powerpoint/2010/main" val="205739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ilitator Photo and Contac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Facilitator Template</a:t>
            </a:r>
            <a:endParaRPr/>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3" name="Holder 6">
            <a:extLst>
              <a:ext uri="{FF2B5EF4-FFF2-40B4-BE49-F238E27FC236}">
                <a16:creationId xmlns:a16="http://schemas.microsoft.com/office/drawing/2014/main" id="{AC16AE36-A76C-EAC4-C261-F684C3EA114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5">
            <a:extLst>
              <a:ext uri="{FF2B5EF4-FFF2-40B4-BE49-F238E27FC236}">
                <a16:creationId xmlns:a16="http://schemas.microsoft.com/office/drawing/2014/main" id="{D297422F-13EE-593D-DAD5-72B27C5858D1}"/>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279759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202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Iconography</a:t>
            </a:r>
            <a:endParaRPr/>
          </a:p>
        </p:txBody>
      </p:sp>
      <p:sp>
        <p:nvSpPr>
          <p:cNvPr id="4" name="Holder 6">
            <a:extLst>
              <a:ext uri="{FF2B5EF4-FFF2-40B4-BE49-F238E27FC236}">
                <a16:creationId xmlns:a16="http://schemas.microsoft.com/office/drawing/2014/main" id="{5A9593B4-DA20-DB38-4904-9EB29F2DE9CA}"/>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Holder 5">
            <a:extLst>
              <a:ext uri="{FF2B5EF4-FFF2-40B4-BE49-F238E27FC236}">
                <a16:creationId xmlns:a16="http://schemas.microsoft.com/office/drawing/2014/main" id="{2A51F2FF-10EB-872A-B287-20880E124DFC}"/>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58952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17481D9A-B2C4-3FBB-4F26-F729F2A13638}"/>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6" name="Holder 5">
            <a:extLst>
              <a:ext uri="{FF2B5EF4-FFF2-40B4-BE49-F238E27FC236}">
                <a16:creationId xmlns:a16="http://schemas.microsoft.com/office/drawing/2014/main" id="{BF8A856F-6D91-36E5-B2C6-ADC3D3DA619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2" name="Holder 6">
            <a:extLst>
              <a:ext uri="{FF2B5EF4-FFF2-40B4-BE49-F238E27FC236}">
                <a16:creationId xmlns:a16="http://schemas.microsoft.com/office/drawing/2014/main" id="{0A9555D2-083A-EE0D-E156-DE4B5ED9CCEA}"/>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3" name="Holder 5">
            <a:extLst>
              <a:ext uri="{FF2B5EF4-FFF2-40B4-BE49-F238E27FC236}">
                <a16:creationId xmlns:a16="http://schemas.microsoft.com/office/drawing/2014/main" id="{5906C7E9-5E38-046C-2673-AC06912D3B27}"/>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62438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1"/>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0C0BE08A-038D-FE78-B1D7-974B91CB2493}"/>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Holder 5">
            <a:extLst>
              <a:ext uri="{FF2B5EF4-FFF2-40B4-BE49-F238E27FC236}">
                <a16:creationId xmlns:a16="http://schemas.microsoft.com/office/drawing/2014/main" id="{7B600A68-C992-EC2E-DA34-314E57EAFD3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51899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19.pn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endParaRPr lang="en-US" spc="155"/>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709" r:id="rId3"/>
    <p:sldLayoutId id="2147483710" r:id="rId4"/>
    <p:sldLayoutId id="2147483711" r:id="rId5"/>
    <p:sldLayoutId id="2147483712" r:id="rId6"/>
    <p:sldLayoutId id="2147483662" r:id="rId7"/>
    <p:sldLayoutId id="2147483667" r:id="rId8"/>
    <p:sldLayoutId id="2147483668" r:id="rId9"/>
    <p:sldLayoutId id="2147483669" r:id="rId10"/>
    <p:sldLayoutId id="2147483670" r:id="rId11"/>
    <p:sldLayoutId id="2147483671" r:id="rId12"/>
    <p:sldLayoutId id="2147483706" r:id="rId13"/>
    <p:sldLayoutId id="2147483707" r:id="rId14"/>
    <p:sldLayoutId id="2147483708" r:id="rId15"/>
    <p:sldLayoutId id="2147483713" r:id="rId16"/>
    <p:sldLayoutId id="2147483714" r:id="rId17"/>
    <p:sldLayoutId id="2147483704" r:id="rId18"/>
    <p:sldLayoutId id="2147483705" r:id="rId19"/>
    <p:sldLayoutId id="2147483685" r:id="rId20"/>
    <p:sldLayoutId id="2147483686" r:id="rId21"/>
    <p:sldLayoutId id="2147483687" r:id="rId22"/>
  </p:sldLayoutIdLst>
  <p:hf sldNum="0" hdr="0" dt="0"/>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3DC74-2B3D-B9EF-A034-F6FCC0EA6D58}"/>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F1F1C-4393-DD11-24BA-88E36AE79C2B}"/>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9E070-B443-2920-D8BC-C5C9206D1FF0}"/>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6097A328-00EA-BB48-8441-CCD0B983D7BA}" type="datetime1">
              <a:rPr lang="en-US" smtClean="0"/>
              <a:t>1/23/2025</a:t>
            </a:fld>
            <a:endParaRPr lang="en-US"/>
          </a:p>
        </p:txBody>
      </p:sp>
      <p:sp>
        <p:nvSpPr>
          <p:cNvPr id="5" name="Footer Placeholder 4">
            <a:extLst>
              <a:ext uri="{FF2B5EF4-FFF2-40B4-BE49-F238E27FC236}">
                <a16:creationId xmlns:a16="http://schemas.microsoft.com/office/drawing/2014/main" id="{A9F079D7-8058-2B91-27A3-B9C773663480}"/>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6EDD54-D109-B7E2-3DA6-EF14407534EB}"/>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731" b="0" i="0">
                <a:solidFill>
                  <a:schemeClr val="accent2"/>
                </a:solidFill>
                <a:latin typeface="Montserrat" pitchFamily="2" charset="77"/>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162615040"/>
      </p:ext>
    </p:extLst>
  </p:cSld>
  <p:clrMap bg1="lt1" tx1="dk1" bg2="lt2" tx2="dk2" accent1="accent1" accent2="accent2" accent3="accent3" accent4="accent4" accent5="accent5" accent6="accent6" hlink="hlink" folHlink="folHlink"/>
  <p:sldLayoutIdLst>
    <p:sldLayoutId id="2147483649" r:id="rId1"/>
    <p:sldLayoutId id="2147483694" r:id="rId2"/>
    <p:sldLayoutId id="2147483695" r:id="rId3"/>
    <p:sldLayoutId id="2147483696" r:id="rId4"/>
    <p:sldLayoutId id="2147483683" r:id="rId5"/>
    <p:sldLayoutId id="2147483684" r:id="rId6"/>
    <p:sldLayoutId id="2147483650" r:id="rId7"/>
    <p:sldLayoutId id="2147483697" r:id="rId8"/>
    <p:sldLayoutId id="2147483698" r:id="rId9"/>
    <p:sldLayoutId id="2147483699" r:id="rId10"/>
    <p:sldLayoutId id="2147483700" r:id="rId11"/>
    <p:sldLayoutId id="2147483701" r:id="rId12"/>
    <p:sldLayoutId id="2147483702"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hf hdr="0" ftr="0" dt="0"/>
  <p:txStyles>
    <p:titleStyle>
      <a:lvl1pPr algn="l" defTabSz="914400" rtl="0" eaLnBrk="1" latinLnBrk="0" hangingPunct="1">
        <a:lnSpc>
          <a:spcPct val="90000"/>
        </a:lnSpc>
        <a:spcBef>
          <a:spcPct val="0"/>
        </a:spcBef>
        <a:buNone/>
        <a:defRPr sz="4400" b="0" i="0" kern="1200">
          <a:solidFill>
            <a:schemeClr val="accent2"/>
          </a:solidFill>
          <a:latin typeface="Montserrat Light" pitchFamily="2" charset="77"/>
          <a:ea typeface="+mj-ea"/>
          <a:cs typeface="+mj-cs"/>
        </a:defRPr>
      </a:lvl1pPr>
    </p:titleStyle>
    <p:bodyStyle>
      <a:lvl1pPr marL="228600" indent="-228600" algn="l" defTabSz="914400" rtl="0" eaLnBrk="1" latinLnBrk="0" hangingPunct="1">
        <a:lnSpc>
          <a:spcPct val="90000"/>
        </a:lnSpc>
        <a:spcBef>
          <a:spcPts val="1200"/>
        </a:spcBef>
        <a:buClr>
          <a:schemeClr val="accent3"/>
        </a:buClr>
        <a:buSzPct val="100000"/>
        <a:buFontTx/>
        <a:buBlip>
          <a:blip r:embed="rId2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Clr>
          <a:schemeClr val="accent3"/>
        </a:buClr>
        <a:buSzPct val="100000"/>
        <a:buFontTx/>
        <a:buBlip>
          <a:blip r:embed="rId26"/>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200"/>
        </a:spcBef>
        <a:buClr>
          <a:schemeClr val="accent3"/>
        </a:buClr>
        <a:buSzPct val="100000"/>
        <a:buFontTx/>
        <a:buBlip>
          <a:blip r:embed="rId26"/>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200"/>
        </a:spcBef>
        <a:buClr>
          <a:schemeClr val="accent3"/>
        </a:buClr>
        <a:buSzPct val="100000"/>
        <a:buFontTx/>
        <a:buBlip>
          <a:blip r:embed="rId26"/>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200"/>
        </a:spcBef>
        <a:buClr>
          <a:schemeClr val="accent3"/>
        </a:buClr>
        <a:buSzPct val="100000"/>
        <a:buFontTx/>
        <a:buBlip>
          <a:blip r:embed="rId26"/>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E_B6E3B9DD.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microsoft.com/office/2018/10/relationships/comments" Target="../comments/modernComment_123_2E59829B.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17" Type="http://schemas.openxmlformats.org/officeDocument/2006/relationships/image" Target="../media/image177.png"/><Relationship Id="rId21" Type="http://schemas.openxmlformats.org/officeDocument/2006/relationships/image" Target="../media/image82.png"/><Relationship Id="rId42" Type="http://schemas.openxmlformats.org/officeDocument/2006/relationships/image" Target="../media/image103.svg"/><Relationship Id="rId63" Type="http://schemas.openxmlformats.org/officeDocument/2006/relationships/image" Target="../media/image123.png"/><Relationship Id="rId84" Type="http://schemas.openxmlformats.org/officeDocument/2006/relationships/image" Target="../media/image144.svg"/><Relationship Id="rId16" Type="http://schemas.openxmlformats.org/officeDocument/2006/relationships/image" Target="../media/image77.svg"/><Relationship Id="rId107" Type="http://schemas.openxmlformats.org/officeDocument/2006/relationships/image" Target="../media/image167.png"/><Relationship Id="rId11" Type="http://schemas.openxmlformats.org/officeDocument/2006/relationships/image" Target="../media/image72.png"/><Relationship Id="rId32" Type="http://schemas.openxmlformats.org/officeDocument/2006/relationships/image" Target="../media/image93.svg"/><Relationship Id="rId37" Type="http://schemas.openxmlformats.org/officeDocument/2006/relationships/image" Target="../media/image98.png"/><Relationship Id="rId53" Type="http://schemas.openxmlformats.org/officeDocument/2006/relationships/image" Target="../media/image113.png"/><Relationship Id="rId58" Type="http://schemas.openxmlformats.org/officeDocument/2006/relationships/image" Target="../media/image118.svg"/><Relationship Id="rId74" Type="http://schemas.openxmlformats.org/officeDocument/2006/relationships/image" Target="../media/image134.svg"/><Relationship Id="rId79" Type="http://schemas.openxmlformats.org/officeDocument/2006/relationships/image" Target="../media/image139.png"/><Relationship Id="rId102" Type="http://schemas.openxmlformats.org/officeDocument/2006/relationships/image" Target="../media/image162.svg"/><Relationship Id="rId123" Type="http://schemas.openxmlformats.org/officeDocument/2006/relationships/image" Target="../media/image183.png"/><Relationship Id="rId128" Type="http://schemas.openxmlformats.org/officeDocument/2006/relationships/image" Target="../media/image188.svg"/><Relationship Id="rId5" Type="http://schemas.openxmlformats.org/officeDocument/2006/relationships/image" Target="../media/image66.png"/><Relationship Id="rId90" Type="http://schemas.openxmlformats.org/officeDocument/2006/relationships/image" Target="../media/image150.svg"/><Relationship Id="rId95" Type="http://schemas.openxmlformats.org/officeDocument/2006/relationships/image" Target="../media/image155.png"/><Relationship Id="rId22" Type="http://schemas.openxmlformats.org/officeDocument/2006/relationships/image" Target="../media/image83.svg"/><Relationship Id="rId27" Type="http://schemas.openxmlformats.org/officeDocument/2006/relationships/image" Target="../media/image88.png"/><Relationship Id="rId43" Type="http://schemas.openxmlformats.org/officeDocument/2006/relationships/image" Target="../media/image104.png"/><Relationship Id="rId48" Type="http://schemas.openxmlformats.org/officeDocument/2006/relationships/image" Target="../media/image109.svg"/><Relationship Id="rId64" Type="http://schemas.openxmlformats.org/officeDocument/2006/relationships/image" Target="../media/image124.svg"/><Relationship Id="rId69" Type="http://schemas.openxmlformats.org/officeDocument/2006/relationships/image" Target="../media/image129.png"/><Relationship Id="rId113" Type="http://schemas.openxmlformats.org/officeDocument/2006/relationships/image" Target="../media/image173.png"/><Relationship Id="rId118" Type="http://schemas.openxmlformats.org/officeDocument/2006/relationships/image" Target="../media/image178.svg"/><Relationship Id="rId134" Type="http://schemas.openxmlformats.org/officeDocument/2006/relationships/image" Target="../media/image194.svg"/><Relationship Id="rId80" Type="http://schemas.openxmlformats.org/officeDocument/2006/relationships/image" Target="../media/image140.svg"/><Relationship Id="rId85" Type="http://schemas.openxmlformats.org/officeDocument/2006/relationships/image" Target="../media/image145.png"/><Relationship Id="rId12" Type="http://schemas.openxmlformats.org/officeDocument/2006/relationships/image" Target="../media/image73.svg"/><Relationship Id="rId17" Type="http://schemas.openxmlformats.org/officeDocument/2006/relationships/image" Target="../media/image78.png"/><Relationship Id="rId33" Type="http://schemas.openxmlformats.org/officeDocument/2006/relationships/image" Target="../media/image94.png"/><Relationship Id="rId38" Type="http://schemas.openxmlformats.org/officeDocument/2006/relationships/image" Target="../media/image99.svg"/><Relationship Id="rId59" Type="http://schemas.openxmlformats.org/officeDocument/2006/relationships/image" Target="../media/image119.png"/><Relationship Id="rId103" Type="http://schemas.openxmlformats.org/officeDocument/2006/relationships/image" Target="../media/image163.png"/><Relationship Id="rId108" Type="http://schemas.openxmlformats.org/officeDocument/2006/relationships/image" Target="../media/image168.svg"/><Relationship Id="rId124" Type="http://schemas.openxmlformats.org/officeDocument/2006/relationships/image" Target="../media/image184.svg"/><Relationship Id="rId129" Type="http://schemas.openxmlformats.org/officeDocument/2006/relationships/image" Target="../media/image189.png"/><Relationship Id="rId54" Type="http://schemas.openxmlformats.org/officeDocument/2006/relationships/image" Target="../media/image114.svg"/><Relationship Id="rId70" Type="http://schemas.openxmlformats.org/officeDocument/2006/relationships/image" Target="../media/image130.svg"/><Relationship Id="rId75" Type="http://schemas.openxmlformats.org/officeDocument/2006/relationships/image" Target="../media/image135.png"/><Relationship Id="rId91" Type="http://schemas.openxmlformats.org/officeDocument/2006/relationships/image" Target="../media/image151.png"/><Relationship Id="rId96" Type="http://schemas.openxmlformats.org/officeDocument/2006/relationships/image" Target="../media/image156.svg"/><Relationship Id="rId1" Type="http://schemas.openxmlformats.org/officeDocument/2006/relationships/slideLayout" Target="../slideLayouts/slideLayout6.xml"/><Relationship Id="rId6" Type="http://schemas.openxmlformats.org/officeDocument/2006/relationships/image" Target="../media/image67.svg"/><Relationship Id="rId23" Type="http://schemas.openxmlformats.org/officeDocument/2006/relationships/image" Target="../media/image84.png"/><Relationship Id="rId28" Type="http://schemas.openxmlformats.org/officeDocument/2006/relationships/image" Target="../media/image89.svg"/><Relationship Id="rId49" Type="http://schemas.openxmlformats.org/officeDocument/2006/relationships/image" Target="../media/image53.png"/><Relationship Id="rId114" Type="http://schemas.openxmlformats.org/officeDocument/2006/relationships/image" Target="../media/image174.svg"/><Relationship Id="rId119" Type="http://schemas.openxmlformats.org/officeDocument/2006/relationships/image" Target="../media/image179.png"/><Relationship Id="rId44" Type="http://schemas.openxmlformats.org/officeDocument/2006/relationships/image" Target="../media/image105.svg"/><Relationship Id="rId60" Type="http://schemas.openxmlformats.org/officeDocument/2006/relationships/image" Target="../media/image120.svg"/><Relationship Id="rId65" Type="http://schemas.openxmlformats.org/officeDocument/2006/relationships/image" Target="../media/image125.png"/><Relationship Id="rId81" Type="http://schemas.openxmlformats.org/officeDocument/2006/relationships/image" Target="../media/image141.png"/><Relationship Id="rId86" Type="http://schemas.openxmlformats.org/officeDocument/2006/relationships/image" Target="../media/image146.svg"/><Relationship Id="rId130" Type="http://schemas.openxmlformats.org/officeDocument/2006/relationships/image" Target="../media/image190.svg"/><Relationship Id="rId13" Type="http://schemas.openxmlformats.org/officeDocument/2006/relationships/image" Target="../media/image74.png"/><Relationship Id="rId18" Type="http://schemas.openxmlformats.org/officeDocument/2006/relationships/image" Target="../media/image79.svg"/><Relationship Id="rId39" Type="http://schemas.openxmlformats.org/officeDocument/2006/relationships/image" Target="../media/image100.png"/><Relationship Id="rId109" Type="http://schemas.openxmlformats.org/officeDocument/2006/relationships/image" Target="../media/image169.png"/><Relationship Id="rId34" Type="http://schemas.openxmlformats.org/officeDocument/2006/relationships/image" Target="../media/image95.svg"/><Relationship Id="rId50" Type="http://schemas.openxmlformats.org/officeDocument/2006/relationships/image" Target="../media/image110.svg"/><Relationship Id="rId55" Type="http://schemas.openxmlformats.org/officeDocument/2006/relationships/image" Target="../media/image115.png"/><Relationship Id="rId76" Type="http://schemas.openxmlformats.org/officeDocument/2006/relationships/image" Target="../media/image136.svg"/><Relationship Id="rId97" Type="http://schemas.openxmlformats.org/officeDocument/2006/relationships/image" Target="../media/image157.png"/><Relationship Id="rId104" Type="http://schemas.openxmlformats.org/officeDocument/2006/relationships/image" Target="../media/image164.svg"/><Relationship Id="rId120" Type="http://schemas.openxmlformats.org/officeDocument/2006/relationships/image" Target="../media/image180.svg"/><Relationship Id="rId125" Type="http://schemas.openxmlformats.org/officeDocument/2006/relationships/image" Target="../media/image185.png"/><Relationship Id="rId7" Type="http://schemas.openxmlformats.org/officeDocument/2006/relationships/image" Target="../media/image68.png"/><Relationship Id="rId71" Type="http://schemas.openxmlformats.org/officeDocument/2006/relationships/image" Target="../media/image131.png"/><Relationship Id="rId92" Type="http://schemas.openxmlformats.org/officeDocument/2006/relationships/image" Target="../media/image152.svg"/><Relationship Id="rId2" Type="http://schemas.microsoft.com/office/2018/10/relationships/comments" Target="../comments/modernComment_118_470F861F.xml"/><Relationship Id="rId29" Type="http://schemas.openxmlformats.org/officeDocument/2006/relationships/image" Target="../media/image90.png"/><Relationship Id="rId24" Type="http://schemas.openxmlformats.org/officeDocument/2006/relationships/image" Target="../media/image85.svg"/><Relationship Id="rId40" Type="http://schemas.openxmlformats.org/officeDocument/2006/relationships/image" Target="../media/image101.svg"/><Relationship Id="rId45" Type="http://schemas.openxmlformats.org/officeDocument/2006/relationships/image" Target="../media/image106.png"/><Relationship Id="rId66" Type="http://schemas.openxmlformats.org/officeDocument/2006/relationships/image" Target="../media/image126.svg"/><Relationship Id="rId87" Type="http://schemas.openxmlformats.org/officeDocument/2006/relationships/image" Target="../media/image147.png"/><Relationship Id="rId110" Type="http://schemas.openxmlformats.org/officeDocument/2006/relationships/image" Target="../media/image170.svg"/><Relationship Id="rId115" Type="http://schemas.openxmlformats.org/officeDocument/2006/relationships/image" Target="../media/image175.png"/><Relationship Id="rId131" Type="http://schemas.openxmlformats.org/officeDocument/2006/relationships/image" Target="../media/image191.png"/><Relationship Id="rId61" Type="http://schemas.openxmlformats.org/officeDocument/2006/relationships/image" Target="../media/image121.png"/><Relationship Id="rId82" Type="http://schemas.openxmlformats.org/officeDocument/2006/relationships/image" Target="../media/image142.svg"/><Relationship Id="rId19" Type="http://schemas.openxmlformats.org/officeDocument/2006/relationships/image" Target="../media/image80.png"/><Relationship Id="rId14" Type="http://schemas.openxmlformats.org/officeDocument/2006/relationships/image" Target="../media/image75.svg"/><Relationship Id="rId30" Type="http://schemas.openxmlformats.org/officeDocument/2006/relationships/image" Target="../media/image91.svg"/><Relationship Id="rId35" Type="http://schemas.openxmlformats.org/officeDocument/2006/relationships/image" Target="../media/image96.png"/><Relationship Id="rId56" Type="http://schemas.openxmlformats.org/officeDocument/2006/relationships/image" Target="../media/image116.svg"/><Relationship Id="rId77" Type="http://schemas.openxmlformats.org/officeDocument/2006/relationships/image" Target="../media/image137.png"/><Relationship Id="rId100" Type="http://schemas.openxmlformats.org/officeDocument/2006/relationships/image" Target="../media/image160.svg"/><Relationship Id="rId105" Type="http://schemas.openxmlformats.org/officeDocument/2006/relationships/image" Target="../media/image165.png"/><Relationship Id="rId126" Type="http://schemas.openxmlformats.org/officeDocument/2006/relationships/image" Target="../media/image186.svg"/><Relationship Id="rId8" Type="http://schemas.openxmlformats.org/officeDocument/2006/relationships/image" Target="../media/image69.svg"/><Relationship Id="rId51" Type="http://schemas.openxmlformats.org/officeDocument/2006/relationships/image" Target="../media/image111.png"/><Relationship Id="rId72" Type="http://schemas.openxmlformats.org/officeDocument/2006/relationships/image" Target="../media/image132.svg"/><Relationship Id="rId93" Type="http://schemas.openxmlformats.org/officeDocument/2006/relationships/image" Target="../media/image153.png"/><Relationship Id="rId98" Type="http://schemas.openxmlformats.org/officeDocument/2006/relationships/image" Target="../media/image158.svg"/><Relationship Id="rId121" Type="http://schemas.openxmlformats.org/officeDocument/2006/relationships/image" Target="../media/image181.png"/><Relationship Id="rId3" Type="http://schemas.openxmlformats.org/officeDocument/2006/relationships/image" Target="../media/image64.png"/><Relationship Id="rId25" Type="http://schemas.openxmlformats.org/officeDocument/2006/relationships/image" Target="../media/image86.png"/><Relationship Id="rId46" Type="http://schemas.openxmlformats.org/officeDocument/2006/relationships/image" Target="../media/image107.svg"/><Relationship Id="rId67" Type="http://schemas.openxmlformats.org/officeDocument/2006/relationships/image" Target="../media/image127.png"/><Relationship Id="rId116" Type="http://schemas.openxmlformats.org/officeDocument/2006/relationships/image" Target="../media/image176.svg"/><Relationship Id="rId20" Type="http://schemas.openxmlformats.org/officeDocument/2006/relationships/image" Target="../media/image81.svg"/><Relationship Id="rId41" Type="http://schemas.openxmlformats.org/officeDocument/2006/relationships/image" Target="../media/image102.png"/><Relationship Id="rId62" Type="http://schemas.openxmlformats.org/officeDocument/2006/relationships/image" Target="../media/image122.svg"/><Relationship Id="rId83" Type="http://schemas.openxmlformats.org/officeDocument/2006/relationships/image" Target="../media/image143.png"/><Relationship Id="rId88" Type="http://schemas.openxmlformats.org/officeDocument/2006/relationships/image" Target="../media/image148.svg"/><Relationship Id="rId111" Type="http://schemas.openxmlformats.org/officeDocument/2006/relationships/image" Target="../media/image171.png"/><Relationship Id="rId132" Type="http://schemas.openxmlformats.org/officeDocument/2006/relationships/image" Target="../media/image192.svg"/><Relationship Id="rId15" Type="http://schemas.openxmlformats.org/officeDocument/2006/relationships/image" Target="../media/image76.png"/><Relationship Id="rId36" Type="http://schemas.openxmlformats.org/officeDocument/2006/relationships/image" Target="../media/image97.svg"/><Relationship Id="rId57" Type="http://schemas.openxmlformats.org/officeDocument/2006/relationships/image" Target="../media/image117.png"/><Relationship Id="rId106" Type="http://schemas.openxmlformats.org/officeDocument/2006/relationships/image" Target="../media/image166.svg"/><Relationship Id="rId127" Type="http://schemas.openxmlformats.org/officeDocument/2006/relationships/image" Target="../media/image187.png"/><Relationship Id="rId10" Type="http://schemas.openxmlformats.org/officeDocument/2006/relationships/image" Target="../media/image71.svg"/><Relationship Id="rId31" Type="http://schemas.openxmlformats.org/officeDocument/2006/relationships/image" Target="../media/image92.png"/><Relationship Id="rId52" Type="http://schemas.openxmlformats.org/officeDocument/2006/relationships/image" Target="../media/image112.svg"/><Relationship Id="rId73" Type="http://schemas.openxmlformats.org/officeDocument/2006/relationships/image" Target="../media/image133.png"/><Relationship Id="rId78" Type="http://schemas.openxmlformats.org/officeDocument/2006/relationships/image" Target="../media/image138.svg"/><Relationship Id="rId94" Type="http://schemas.openxmlformats.org/officeDocument/2006/relationships/image" Target="../media/image154.svg"/><Relationship Id="rId99" Type="http://schemas.openxmlformats.org/officeDocument/2006/relationships/image" Target="../media/image159.png"/><Relationship Id="rId101" Type="http://schemas.openxmlformats.org/officeDocument/2006/relationships/image" Target="../media/image161.png"/><Relationship Id="rId122" Type="http://schemas.openxmlformats.org/officeDocument/2006/relationships/image" Target="../media/image182.svg"/><Relationship Id="rId4" Type="http://schemas.openxmlformats.org/officeDocument/2006/relationships/image" Target="../media/image65.svg"/><Relationship Id="rId9" Type="http://schemas.openxmlformats.org/officeDocument/2006/relationships/image" Target="../media/image70.png"/><Relationship Id="rId26" Type="http://schemas.openxmlformats.org/officeDocument/2006/relationships/image" Target="../media/image87.svg"/><Relationship Id="rId47" Type="http://schemas.openxmlformats.org/officeDocument/2006/relationships/image" Target="../media/image108.png"/><Relationship Id="rId68" Type="http://schemas.openxmlformats.org/officeDocument/2006/relationships/image" Target="../media/image128.svg"/><Relationship Id="rId89" Type="http://schemas.openxmlformats.org/officeDocument/2006/relationships/image" Target="../media/image149.png"/><Relationship Id="rId112" Type="http://schemas.openxmlformats.org/officeDocument/2006/relationships/image" Target="../media/image172.svg"/><Relationship Id="rId133" Type="http://schemas.openxmlformats.org/officeDocument/2006/relationships/image" Target="../media/image1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46D08-FF58-BAC9-38A8-5E2F42D9DCAC}"/>
              </a:ext>
            </a:extLst>
          </p:cNvPr>
          <p:cNvSpPr>
            <a:spLocks noGrp="1"/>
          </p:cNvSpPr>
          <p:nvPr>
            <p:ph type="ctrTitle"/>
          </p:nvPr>
        </p:nvSpPr>
        <p:spPr>
          <a:xfrm>
            <a:off x="11573797" y="3800813"/>
            <a:ext cx="7512061" cy="2031325"/>
          </a:xfrm>
        </p:spPr>
        <p:txBody>
          <a:bodyPr/>
          <a:lstStyle/>
          <a:p>
            <a:r>
              <a:rPr lang="en-US"/>
              <a:t>Welcome to the Inclusion College!</a:t>
            </a:r>
          </a:p>
        </p:txBody>
      </p:sp>
      <p:sp>
        <p:nvSpPr>
          <p:cNvPr id="5" name="Subtitle 4">
            <a:extLst>
              <a:ext uri="{FF2B5EF4-FFF2-40B4-BE49-F238E27FC236}">
                <a16:creationId xmlns:a16="http://schemas.microsoft.com/office/drawing/2014/main" id="{AC1E4E4D-A470-8C61-D731-E79BF37EE926}"/>
              </a:ext>
            </a:extLst>
          </p:cNvPr>
          <p:cNvSpPr>
            <a:spLocks noGrp="1"/>
          </p:cNvSpPr>
          <p:nvPr>
            <p:ph type="subTitle" idx="4"/>
          </p:nvPr>
        </p:nvSpPr>
        <p:spPr>
          <a:xfrm>
            <a:off x="11607788" y="6071761"/>
            <a:ext cx="7512061" cy="1107996"/>
          </a:xfrm>
        </p:spPr>
        <p:txBody>
          <a:bodyPr wrap="square" lIns="0" tIns="0" rIns="0" bIns="0" anchor="t">
            <a:spAutoFit/>
          </a:bodyPr>
          <a:lstStyle/>
          <a:p>
            <a:r>
              <a:rPr lang="en-US" dirty="0">
                <a:latin typeface="Gotham Book"/>
              </a:rPr>
              <a:t>Find your name plate at your assigned table! </a:t>
            </a:r>
            <a:endParaRPr lang="en-US" dirty="0"/>
          </a:p>
        </p:txBody>
      </p:sp>
    </p:spTree>
    <p:extLst>
      <p:ext uri="{BB962C8B-B14F-4D97-AF65-F5344CB8AC3E}">
        <p14:creationId xmlns:p14="http://schemas.microsoft.com/office/powerpoint/2010/main" val="4097946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Mississippi Beta.jpg">
            <a:extLst>
              <a:ext uri="{FF2B5EF4-FFF2-40B4-BE49-F238E27FC236}">
                <a16:creationId xmlns:a16="http://schemas.microsoft.com/office/drawing/2014/main" id="{D00E943F-2585-DB89-734C-7623BE8D771A}"/>
              </a:ext>
            </a:extLst>
          </p:cNvPr>
          <p:cNvPicPr>
            <a:picLocks noGrp="1" noChangeAspect="1"/>
          </p:cNvPicPr>
          <p:nvPr>
            <p:ph type="pic" sz="quarter" idx="10"/>
          </p:nvPr>
        </p:nvPicPr>
        <p:blipFill>
          <a:blip r:embed="rId2"/>
          <a:srcRect l="25151" r="25151"/>
          <a:stretch/>
        </p:blipFill>
        <p:spPr/>
      </p:pic>
      <p:sp>
        <p:nvSpPr>
          <p:cNvPr id="5" name="Title 4">
            <a:extLst>
              <a:ext uri="{FF2B5EF4-FFF2-40B4-BE49-F238E27FC236}">
                <a16:creationId xmlns:a16="http://schemas.microsoft.com/office/drawing/2014/main" id="{5A2A4CA5-AB7A-D143-DB34-D96ED52F3336}"/>
              </a:ext>
            </a:extLst>
          </p:cNvPr>
          <p:cNvSpPr>
            <a:spLocks noGrp="1"/>
          </p:cNvSpPr>
          <p:nvPr>
            <p:ph type="title"/>
          </p:nvPr>
        </p:nvSpPr>
        <p:spPr/>
        <p:txBody>
          <a:bodyPr/>
          <a:lstStyle/>
          <a:p>
            <a:r>
              <a:rPr lang="en-US">
                <a:solidFill>
                  <a:schemeClr val="accent1"/>
                </a:solidFill>
              </a:rPr>
              <a:t>Saying Yes to Pi Phi</a:t>
            </a:r>
          </a:p>
        </p:txBody>
      </p:sp>
      <p:sp>
        <p:nvSpPr>
          <p:cNvPr id="6" name="Text Placeholder 5">
            <a:extLst>
              <a:ext uri="{FF2B5EF4-FFF2-40B4-BE49-F238E27FC236}">
                <a16:creationId xmlns:a16="http://schemas.microsoft.com/office/drawing/2014/main" id="{F5142D6C-905F-4408-1686-66F97FE90805}"/>
              </a:ext>
            </a:extLst>
          </p:cNvPr>
          <p:cNvSpPr>
            <a:spLocks noGrp="1"/>
          </p:cNvSpPr>
          <p:nvPr>
            <p:ph type="body" idx="1"/>
          </p:nvPr>
        </p:nvSpPr>
        <p:spPr>
          <a:xfrm>
            <a:off x="1289050" y="2883232"/>
            <a:ext cx="13563600" cy="1846659"/>
          </a:xfrm>
        </p:spPr>
        <p:txBody>
          <a:bodyPr wrap="square" lIns="0" tIns="0" rIns="0" bIns="0" anchor="t">
            <a:spAutoFit/>
          </a:bodyPr>
          <a:lstStyle/>
          <a:p>
            <a:pPr marL="514350" indent="-514350">
              <a:buAutoNum type="arabicPeriod"/>
            </a:pPr>
            <a:r>
              <a:rPr lang="en-US" sz="4000">
                <a:latin typeface="Montserrat"/>
              </a:rPr>
              <a:t>Why do you say yes to Pi Phi?</a:t>
            </a:r>
          </a:p>
          <a:p>
            <a:pPr marL="514350" indent="-514350">
              <a:buAutoNum type="arabicPeriod"/>
            </a:pPr>
            <a:r>
              <a:rPr lang="en-US" sz="4000">
                <a:latin typeface="Montserrat"/>
              </a:rPr>
              <a:t>Who helps you say yes to Pi Phi?</a:t>
            </a:r>
            <a:endParaRPr lang="en-US" sz="4000"/>
          </a:p>
          <a:p>
            <a:pPr marL="514350" indent="-514350">
              <a:buAutoNum type="arabicPeriod"/>
            </a:pPr>
            <a:r>
              <a:rPr lang="en-US" sz="4000">
                <a:latin typeface="Montserrat"/>
              </a:rPr>
              <a:t>How do you encourage others to say yes to Pi Phi?</a:t>
            </a:r>
            <a:endParaRPr lang="en-US" sz="4000"/>
          </a:p>
        </p:txBody>
      </p:sp>
    </p:spTree>
    <p:extLst>
      <p:ext uri="{BB962C8B-B14F-4D97-AF65-F5344CB8AC3E}">
        <p14:creationId xmlns:p14="http://schemas.microsoft.com/office/powerpoint/2010/main" val="499346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AEEA-46A8-A6AF-6CAC-79C6584473F8}"/>
              </a:ext>
            </a:extLst>
          </p:cNvPr>
          <p:cNvSpPr>
            <a:spLocks noGrp="1"/>
          </p:cNvSpPr>
          <p:nvPr>
            <p:ph type="ctrTitle"/>
          </p:nvPr>
        </p:nvSpPr>
        <p:spPr>
          <a:xfrm>
            <a:off x="984250" y="5674298"/>
            <a:ext cx="18792565" cy="1354217"/>
          </a:xfrm>
        </p:spPr>
        <p:txBody>
          <a:bodyPr/>
          <a:lstStyle/>
          <a:p>
            <a:pPr algn="ctr"/>
            <a:r>
              <a:rPr lang="en-US" sz="9600"/>
              <a:t>Thanks for an amazing first night!</a:t>
            </a:r>
          </a:p>
        </p:txBody>
      </p:sp>
      <p:sp>
        <p:nvSpPr>
          <p:cNvPr id="3" name="Subtitle 2">
            <a:extLst>
              <a:ext uri="{FF2B5EF4-FFF2-40B4-BE49-F238E27FC236}">
                <a16:creationId xmlns:a16="http://schemas.microsoft.com/office/drawing/2014/main" id="{FBF2C982-1F52-3D35-8862-B643C6905214}"/>
              </a:ext>
            </a:extLst>
          </p:cNvPr>
          <p:cNvSpPr>
            <a:spLocks noGrp="1"/>
          </p:cNvSpPr>
          <p:nvPr>
            <p:ph type="subTitle" idx="4"/>
          </p:nvPr>
        </p:nvSpPr>
        <p:spPr>
          <a:xfrm>
            <a:off x="1136650" y="7788275"/>
            <a:ext cx="16002000" cy="1107996"/>
          </a:xfrm>
        </p:spPr>
        <p:txBody>
          <a:bodyPr/>
          <a:lstStyle/>
          <a:p>
            <a:r>
              <a:rPr lang="en-US"/>
              <a:t>Don’t forget if you signed up for the Affinity Group Meet Ups, those meet ups will be happening tomorrow morning! </a:t>
            </a:r>
          </a:p>
        </p:txBody>
      </p:sp>
    </p:spTree>
    <p:extLst>
      <p:ext uri="{BB962C8B-B14F-4D97-AF65-F5344CB8AC3E}">
        <p14:creationId xmlns:p14="http://schemas.microsoft.com/office/powerpoint/2010/main" val="3767962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765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46D08-FF58-BAC9-38A8-5E2F42D9DCAC}"/>
              </a:ext>
            </a:extLst>
          </p:cNvPr>
          <p:cNvSpPr>
            <a:spLocks noGrp="1"/>
          </p:cNvSpPr>
          <p:nvPr>
            <p:ph type="ctrTitle"/>
          </p:nvPr>
        </p:nvSpPr>
        <p:spPr>
          <a:xfrm>
            <a:off x="11573797" y="3800813"/>
            <a:ext cx="7512061" cy="2031325"/>
          </a:xfrm>
        </p:spPr>
        <p:txBody>
          <a:bodyPr/>
          <a:lstStyle/>
          <a:p>
            <a:r>
              <a:rPr lang="en-US"/>
              <a:t>Welcome to the Inclusion College!</a:t>
            </a:r>
          </a:p>
        </p:txBody>
      </p:sp>
      <p:sp>
        <p:nvSpPr>
          <p:cNvPr id="5" name="Subtitle 4">
            <a:extLst>
              <a:ext uri="{FF2B5EF4-FFF2-40B4-BE49-F238E27FC236}">
                <a16:creationId xmlns:a16="http://schemas.microsoft.com/office/drawing/2014/main" id="{AC1E4E4D-A470-8C61-D731-E79BF37EE926}"/>
              </a:ext>
            </a:extLst>
          </p:cNvPr>
          <p:cNvSpPr>
            <a:spLocks noGrp="1"/>
          </p:cNvSpPr>
          <p:nvPr>
            <p:ph type="subTitle" idx="4"/>
          </p:nvPr>
        </p:nvSpPr>
        <p:spPr>
          <a:xfrm>
            <a:off x="11607788" y="6071761"/>
            <a:ext cx="7512061" cy="553998"/>
          </a:xfrm>
        </p:spPr>
        <p:txBody>
          <a:bodyPr/>
          <a:lstStyle/>
          <a:p>
            <a:r>
              <a:rPr lang="en-US"/>
              <a:t>Day Two</a:t>
            </a:r>
          </a:p>
        </p:txBody>
      </p:sp>
    </p:spTree>
    <p:extLst>
      <p:ext uri="{BB962C8B-B14F-4D97-AF65-F5344CB8AC3E}">
        <p14:creationId xmlns:p14="http://schemas.microsoft.com/office/powerpoint/2010/main" val="191160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A64A41-309C-74A9-9FE8-4791A54BAA58}"/>
              </a:ext>
            </a:extLst>
          </p:cNvPr>
          <p:cNvSpPr>
            <a:spLocks noGrp="1"/>
          </p:cNvSpPr>
          <p:nvPr>
            <p:ph type="title"/>
          </p:nvPr>
        </p:nvSpPr>
        <p:spPr>
          <a:xfrm>
            <a:off x="1136650" y="2759075"/>
            <a:ext cx="10515600" cy="1015663"/>
          </a:xfrm>
        </p:spPr>
        <p:txBody>
          <a:bodyPr/>
          <a:lstStyle/>
          <a:p>
            <a:r>
              <a:rPr lang="en-US"/>
              <a:t>Shared Commitments</a:t>
            </a:r>
          </a:p>
        </p:txBody>
      </p:sp>
      <p:sp>
        <p:nvSpPr>
          <p:cNvPr id="9" name="Text Placeholder 8">
            <a:extLst>
              <a:ext uri="{FF2B5EF4-FFF2-40B4-BE49-F238E27FC236}">
                <a16:creationId xmlns:a16="http://schemas.microsoft.com/office/drawing/2014/main" id="{DF669D85-11BB-C61B-9AE0-DFF7252655A0}"/>
              </a:ext>
            </a:extLst>
          </p:cNvPr>
          <p:cNvSpPr>
            <a:spLocks noGrp="1"/>
          </p:cNvSpPr>
          <p:nvPr>
            <p:ph type="body" idx="1"/>
          </p:nvPr>
        </p:nvSpPr>
        <p:spPr>
          <a:xfrm>
            <a:off x="1060450" y="3992681"/>
            <a:ext cx="10515600" cy="5539978"/>
          </a:xfrm>
        </p:spPr>
        <p:txBody>
          <a:bodyPr/>
          <a:lstStyle/>
          <a:p>
            <a:pPr marL="571500" indent="-571500">
              <a:buFont typeface="Arial" panose="020B0604020202020204" pitchFamily="34" charset="0"/>
              <a:buChar char="•"/>
            </a:pPr>
            <a:r>
              <a:rPr lang="en-US"/>
              <a:t>Lessons Leave, Stories Stay.</a:t>
            </a:r>
          </a:p>
          <a:p>
            <a:pPr marL="571500" indent="-571500">
              <a:buFont typeface="Arial" panose="020B0604020202020204" pitchFamily="34" charset="0"/>
              <a:buChar char="•"/>
            </a:pPr>
            <a:endParaRPr lang="en-US"/>
          </a:p>
          <a:p>
            <a:pPr marL="571500" indent="-571500">
              <a:buFont typeface="Arial" panose="020B0604020202020204" pitchFamily="34" charset="0"/>
              <a:buChar char="•"/>
            </a:pPr>
            <a:r>
              <a:rPr lang="en-US"/>
              <a:t>Embrace Openness and Honor Varying Perspectives </a:t>
            </a:r>
          </a:p>
          <a:p>
            <a:pPr marL="571500" indent="-571500">
              <a:buFont typeface="Arial" panose="020B0604020202020204" pitchFamily="34" charset="0"/>
              <a:buChar char="•"/>
            </a:pPr>
            <a:endParaRPr lang="en-US"/>
          </a:p>
          <a:p>
            <a:pPr marL="571500" indent="-571500">
              <a:buFont typeface="Arial" panose="020B0604020202020204" pitchFamily="34" charset="0"/>
              <a:buChar char="•"/>
            </a:pPr>
            <a:r>
              <a:rPr lang="en-US"/>
              <a:t>Assume Positive Intent</a:t>
            </a:r>
          </a:p>
          <a:p>
            <a:pPr marL="571500" indent="-571500">
              <a:buFont typeface="Arial" panose="020B0604020202020204" pitchFamily="34" charset="0"/>
              <a:buChar char="•"/>
            </a:pPr>
            <a:endParaRPr lang="en-US"/>
          </a:p>
          <a:p>
            <a:pPr marL="571500" indent="-571500">
              <a:buFont typeface="Arial" panose="020B0604020202020204" pitchFamily="34" charset="0"/>
              <a:buChar char="•"/>
            </a:pPr>
            <a:endParaRPr lang="en-US"/>
          </a:p>
          <a:p>
            <a:pPr algn="l" rtl="0" fontAlgn="base"/>
            <a:r>
              <a:rPr lang="en-US" sz="2400" b="0" i="0" u="none" strike="noStrike">
                <a:effectLst/>
                <a:latin typeface="Montserrat" panose="00000500000000000000" pitchFamily="2" charset="0"/>
              </a:rPr>
              <a:t>What other commitments should we consider? </a:t>
            </a:r>
            <a:r>
              <a:rPr lang="en-US" sz="2400" b="0" i="0">
                <a:effectLst/>
                <a:latin typeface="Montserrat" panose="00000500000000000000" pitchFamily="2" charset="0"/>
              </a:rPr>
              <a:t>​</a:t>
            </a:r>
            <a:endParaRPr lang="en-US" sz="2400" b="0" i="0">
              <a:effectLst/>
              <a:latin typeface="Segoe UI" panose="020B0502040204020203" pitchFamily="34" charset="0"/>
            </a:endParaRPr>
          </a:p>
          <a:p>
            <a:pPr algn="l" rtl="0" fontAlgn="base"/>
            <a:r>
              <a:rPr lang="en-US" sz="2400" b="0" i="0" u="none" strike="noStrike">
                <a:effectLst/>
                <a:latin typeface="Montserrat" panose="00000500000000000000" pitchFamily="2" charset="0"/>
              </a:rPr>
              <a:t>Let's take 3-5 minutes to discuss any additional ground rules we should add to this list. </a:t>
            </a:r>
            <a:endParaRPr lang="en-US" sz="2400" b="0" i="0">
              <a:effectLst/>
              <a:latin typeface="Segoe UI" panose="020B0502040204020203" pitchFamily="34" charset="0"/>
            </a:endParaRPr>
          </a:p>
        </p:txBody>
      </p:sp>
      <p:pic>
        <p:nvPicPr>
          <p:cNvPr id="2050" name="Picture 2">
            <a:extLst>
              <a:ext uri="{FF2B5EF4-FFF2-40B4-BE49-F238E27FC236}">
                <a16:creationId xmlns:a16="http://schemas.microsoft.com/office/drawing/2014/main" id="{2CF513E8-19C3-CAE9-927A-9182A9AD96C8}"/>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5900" r="159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82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87B2-CAB7-9D31-7912-57FE6846358C}"/>
              </a:ext>
            </a:extLst>
          </p:cNvPr>
          <p:cNvSpPr>
            <a:spLocks noGrp="1"/>
          </p:cNvSpPr>
          <p:nvPr>
            <p:ph type="title"/>
          </p:nvPr>
        </p:nvSpPr>
        <p:spPr/>
        <p:txBody>
          <a:bodyPr/>
          <a:lstStyle/>
          <a:p>
            <a:r>
              <a:rPr lang="en-US"/>
              <a:t>I AM…</a:t>
            </a:r>
          </a:p>
        </p:txBody>
      </p:sp>
      <p:sp>
        <p:nvSpPr>
          <p:cNvPr id="5" name="Text Placeholder 4">
            <a:extLst>
              <a:ext uri="{FF2B5EF4-FFF2-40B4-BE49-F238E27FC236}">
                <a16:creationId xmlns:a16="http://schemas.microsoft.com/office/drawing/2014/main" id="{48FC15B4-C0E7-8149-E140-36BFE021D404}"/>
              </a:ext>
            </a:extLst>
          </p:cNvPr>
          <p:cNvSpPr>
            <a:spLocks noGrp="1"/>
          </p:cNvSpPr>
          <p:nvPr>
            <p:ph type="body" idx="1"/>
          </p:nvPr>
        </p:nvSpPr>
        <p:spPr>
          <a:xfrm>
            <a:off x="3346450" y="3593896"/>
            <a:ext cx="1447799" cy="1107996"/>
          </a:xfrm>
        </p:spPr>
        <p:txBody>
          <a:bodyPr/>
          <a:lstStyle/>
          <a:p>
            <a:r>
              <a:rPr lang="en-US"/>
              <a:t>I AM...</a:t>
            </a:r>
          </a:p>
        </p:txBody>
      </p:sp>
      <p:pic>
        <p:nvPicPr>
          <p:cNvPr id="6" name="Graphic 5">
            <a:extLst>
              <a:ext uri="{FF2B5EF4-FFF2-40B4-BE49-F238E27FC236}">
                <a16:creationId xmlns:a16="http://schemas.microsoft.com/office/drawing/2014/main" id="{07140C47-430A-492D-A913-99EEE5F2F06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65250" y="3216275"/>
            <a:ext cx="1015663" cy="1015663"/>
          </a:xfrm>
          <a:prstGeom prst="rect">
            <a:avLst/>
          </a:prstGeom>
        </p:spPr>
      </p:pic>
      <p:pic>
        <p:nvPicPr>
          <p:cNvPr id="7" name="Graphic 6">
            <a:extLst>
              <a:ext uri="{FF2B5EF4-FFF2-40B4-BE49-F238E27FC236}">
                <a16:creationId xmlns:a16="http://schemas.microsoft.com/office/drawing/2014/main" id="{8D4D57D0-95F3-6924-677C-BF270FBC473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65250" y="4616162"/>
            <a:ext cx="1015663" cy="1015663"/>
          </a:xfrm>
          <a:prstGeom prst="rect">
            <a:avLst/>
          </a:prstGeom>
        </p:spPr>
      </p:pic>
      <p:pic>
        <p:nvPicPr>
          <p:cNvPr id="8" name="Graphic 7">
            <a:extLst>
              <a:ext uri="{FF2B5EF4-FFF2-40B4-BE49-F238E27FC236}">
                <a16:creationId xmlns:a16="http://schemas.microsoft.com/office/drawing/2014/main" id="{E8EACBCC-A6F4-C79C-BED5-56AE6C32F0F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65250" y="6016049"/>
            <a:ext cx="1015663" cy="1015663"/>
          </a:xfrm>
          <a:prstGeom prst="rect">
            <a:avLst/>
          </a:prstGeom>
        </p:spPr>
      </p:pic>
      <p:pic>
        <p:nvPicPr>
          <p:cNvPr id="9" name="Graphic 8">
            <a:extLst>
              <a:ext uri="{FF2B5EF4-FFF2-40B4-BE49-F238E27FC236}">
                <a16:creationId xmlns:a16="http://schemas.microsoft.com/office/drawing/2014/main" id="{2D236B08-3C60-A505-A12D-8ABADF00AB6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65249" y="7415936"/>
            <a:ext cx="1015663" cy="1015663"/>
          </a:xfrm>
          <a:prstGeom prst="rect">
            <a:avLst/>
          </a:prstGeom>
        </p:spPr>
      </p:pic>
      <p:pic>
        <p:nvPicPr>
          <p:cNvPr id="10" name="Graphic 9">
            <a:extLst>
              <a:ext uri="{FF2B5EF4-FFF2-40B4-BE49-F238E27FC236}">
                <a16:creationId xmlns:a16="http://schemas.microsoft.com/office/drawing/2014/main" id="{3C98A610-3F98-1FB4-4897-4CF95F016B1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65248" y="8876257"/>
            <a:ext cx="1015663" cy="1015663"/>
          </a:xfrm>
          <a:prstGeom prst="rect">
            <a:avLst/>
          </a:prstGeom>
        </p:spPr>
      </p:pic>
      <p:sp>
        <p:nvSpPr>
          <p:cNvPr id="11" name="Text Placeholder 4">
            <a:extLst>
              <a:ext uri="{FF2B5EF4-FFF2-40B4-BE49-F238E27FC236}">
                <a16:creationId xmlns:a16="http://schemas.microsoft.com/office/drawing/2014/main" id="{75847E5D-3F8D-A2C4-0024-C96F746AB08E}"/>
              </a:ext>
            </a:extLst>
          </p:cNvPr>
          <p:cNvSpPr txBox="1">
            <a:spLocks/>
          </p:cNvSpPr>
          <p:nvPr/>
        </p:nvSpPr>
        <p:spPr>
          <a:xfrm>
            <a:off x="3346451" y="4961425"/>
            <a:ext cx="1447798" cy="553998"/>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a:t>I AM…</a:t>
            </a:r>
          </a:p>
        </p:txBody>
      </p:sp>
      <p:sp>
        <p:nvSpPr>
          <p:cNvPr id="12" name="Text Placeholder 4">
            <a:extLst>
              <a:ext uri="{FF2B5EF4-FFF2-40B4-BE49-F238E27FC236}">
                <a16:creationId xmlns:a16="http://schemas.microsoft.com/office/drawing/2014/main" id="{48586927-0E4D-AF48-1773-7B652B9F9419}"/>
              </a:ext>
            </a:extLst>
          </p:cNvPr>
          <p:cNvSpPr txBox="1">
            <a:spLocks/>
          </p:cNvSpPr>
          <p:nvPr/>
        </p:nvSpPr>
        <p:spPr>
          <a:xfrm>
            <a:off x="3346451" y="6328954"/>
            <a:ext cx="1447798" cy="553998"/>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a:t>I AM...</a:t>
            </a:r>
          </a:p>
        </p:txBody>
      </p:sp>
      <p:sp>
        <p:nvSpPr>
          <p:cNvPr id="13" name="Text Placeholder 4">
            <a:extLst>
              <a:ext uri="{FF2B5EF4-FFF2-40B4-BE49-F238E27FC236}">
                <a16:creationId xmlns:a16="http://schemas.microsoft.com/office/drawing/2014/main" id="{56B0786B-0C8A-DAB7-ABE2-91BE00AE2B66}"/>
              </a:ext>
            </a:extLst>
          </p:cNvPr>
          <p:cNvSpPr txBox="1">
            <a:spLocks/>
          </p:cNvSpPr>
          <p:nvPr/>
        </p:nvSpPr>
        <p:spPr>
          <a:xfrm>
            <a:off x="3356339" y="7696483"/>
            <a:ext cx="1437909" cy="553998"/>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a:t>I AM…</a:t>
            </a:r>
          </a:p>
        </p:txBody>
      </p:sp>
      <p:sp>
        <p:nvSpPr>
          <p:cNvPr id="14" name="Text Placeholder 4">
            <a:extLst>
              <a:ext uri="{FF2B5EF4-FFF2-40B4-BE49-F238E27FC236}">
                <a16:creationId xmlns:a16="http://schemas.microsoft.com/office/drawing/2014/main" id="{F039CC53-A173-7953-2469-259478C1A1D6}"/>
              </a:ext>
            </a:extLst>
          </p:cNvPr>
          <p:cNvSpPr txBox="1">
            <a:spLocks/>
          </p:cNvSpPr>
          <p:nvPr/>
        </p:nvSpPr>
        <p:spPr>
          <a:xfrm>
            <a:off x="3346450" y="9072760"/>
            <a:ext cx="1447797" cy="553998"/>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a:t>I AM…</a:t>
            </a:r>
          </a:p>
        </p:txBody>
      </p:sp>
    </p:spTree>
    <p:extLst>
      <p:ext uri="{BB962C8B-B14F-4D97-AF65-F5344CB8AC3E}">
        <p14:creationId xmlns:p14="http://schemas.microsoft.com/office/powerpoint/2010/main" val="318231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ircular chart with text on it&#10;&#10;Description automatically generated">
            <a:extLst>
              <a:ext uri="{FF2B5EF4-FFF2-40B4-BE49-F238E27FC236}">
                <a16:creationId xmlns:a16="http://schemas.microsoft.com/office/drawing/2014/main" id="{79D5A3CB-D7E2-5353-2C29-5AE27B5F1DD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68" r="3226"/>
          <a:stretch/>
        </p:blipFill>
        <p:spPr>
          <a:xfrm>
            <a:off x="8890" y="1311275"/>
            <a:ext cx="10134600" cy="9294346"/>
          </a:xfrm>
        </p:spPr>
      </p:pic>
      <p:sp>
        <p:nvSpPr>
          <p:cNvPr id="2" name="Title 1">
            <a:extLst>
              <a:ext uri="{FF2B5EF4-FFF2-40B4-BE49-F238E27FC236}">
                <a16:creationId xmlns:a16="http://schemas.microsoft.com/office/drawing/2014/main" id="{94EEB33B-2E9C-B0BF-09F5-91DBBDF45FC0}"/>
              </a:ext>
            </a:extLst>
          </p:cNvPr>
          <p:cNvSpPr>
            <a:spLocks noGrp="1"/>
          </p:cNvSpPr>
          <p:nvPr>
            <p:ph type="title"/>
          </p:nvPr>
        </p:nvSpPr>
        <p:spPr>
          <a:xfrm>
            <a:off x="10356850" y="1616075"/>
            <a:ext cx="10591800" cy="1015663"/>
          </a:xfrm>
        </p:spPr>
        <p:txBody>
          <a:bodyPr/>
          <a:lstStyle/>
          <a:p>
            <a:r>
              <a:rPr lang="en-US"/>
              <a:t>Social Identity </a:t>
            </a:r>
          </a:p>
        </p:txBody>
      </p:sp>
      <p:sp>
        <p:nvSpPr>
          <p:cNvPr id="3" name="Text Placeholder 2">
            <a:extLst>
              <a:ext uri="{FF2B5EF4-FFF2-40B4-BE49-F238E27FC236}">
                <a16:creationId xmlns:a16="http://schemas.microsoft.com/office/drawing/2014/main" id="{ED558B2A-4184-DD91-C67D-561435707638}"/>
              </a:ext>
            </a:extLst>
          </p:cNvPr>
          <p:cNvSpPr>
            <a:spLocks noGrp="1"/>
          </p:cNvSpPr>
          <p:nvPr>
            <p:ph type="body" idx="1"/>
          </p:nvPr>
        </p:nvSpPr>
        <p:spPr>
          <a:xfrm>
            <a:off x="10356850" y="2911475"/>
            <a:ext cx="9067800" cy="5539978"/>
          </a:xfrm>
        </p:spPr>
        <p:txBody>
          <a:bodyPr/>
          <a:lstStyle/>
          <a:p>
            <a:r>
              <a:rPr lang="en-US"/>
              <a:t>Involves the ways in which one characterizes oneself, the affinities one has with other people, the ways one has learned to behave in stereotyped social settings, the things one values in oneself and in the world, and the norms that one recognizes or accepts governing everyday behavior</a:t>
            </a:r>
          </a:p>
          <a:p>
            <a:endParaRPr lang="en-US"/>
          </a:p>
          <a:p>
            <a:pPr algn="r"/>
            <a:r>
              <a:rPr lang="en-US" sz="2400" i="1"/>
              <a:t>Pi Beta Phi Inclusive Language Guide</a:t>
            </a:r>
          </a:p>
        </p:txBody>
      </p:sp>
    </p:spTree>
    <p:extLst>
      <p:ext uri="{BB962C8B-B14F-4D97-AF65-F5344CB8AC3E}">
        <p14:creationId xmlns:p14="http://schemas.microsoft.com/office/powerpoint/2010/main" val="234351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B752E4-BFE9-A7AD-2257-606AD52446B7}"/>
              </a:ext>
            </a:extLst>
          </p:cNvPr>
          <p:cNvSpPr>
            <a:spLocks noGrp="1"/>
          </p:cNvSpPr>
          <p:nvPr>
            <p:ph type="title"/>
          </p:nvPr>
        </p:nvSpPr>
        <p:spPr/>
        <p:txBody>
          <a:bodyPr/>
          <a:lstStyle/>
          <a:p>
            <a:r>
              <a:rPr lang="en-US"/>
              <a:t>Social Identity Pair and Share</a:t>
            </a:r>
          </a:p>
        </p:txBody>
      </p:sp>
      <p:sp>
        <p:nvSpPr>
          <p:cNvPr id="9" name="Text Placeholder 8">
            <a:extLst>
              <a:ext uri="{FF2B5EF4-FFF2-40B4-BE49-F238E27FC236}">
                <a16:creationId xmlns:a16="http://schemas.microsoft.com/office/drawing/2014/main" id="{E84924F5-ADD5-B8AF-D1D9-6FFC3DE079E8}"/>
              </a:ext>
            </a:extLst>
          </p:cNvPr>
          <p:cNvSpPr>
            <a:spLocks noGrp="1"/>
          </p:cNvSpPr>
          <p:nvPr>
            <p:ph type="body" idx="1"/>
          </p:nvPr>
        </p:nvSpPr>
        <p:spPr>
          <a:xfrm>
            <a:off x="1290195" y="3063875"/>
            <a:ext cx="12496800" cy="4431983"/>
          </a:xfrm>
        </p:spPr>
        <p:txBody>
          <a:bodyPr/>
          <a:lstStyle/>
          <a:p>
            <a:r>
              <a:rPr lang="en-US"/>
              <a:t>Review the Social Identity Wheel:</a:t>
            </a:r>
          </a:p>
          <a:p>
            <a:endParaRPr lang="en-US"/>
          </a:p>
          <a:p>
            <a:pPr marL="571500" indent="-571500">
              <a:buFont typeface="Arial" panose="020B0604020202020204" pitchFamily="34" charset="0"/>
              <a:buChar char="•"/>
            </a:pPr>
            <a:r>
              <a:rPr lang="en-US"/>
              <a:t>Share identities on the wheel that are more important when describing yourself</a:t>
            </a:r>
          </a:p>
          <a:p>
            <a:endParaRPr lang="en-US"/>
          </a:p>
          <a:p>
            <a:pPr marL="571500" indent="-571500">
              <a:buFont typeface="Arial" panose="020B0604020202020204" pitchFamily="34" charset="0"/>
              <a:buChar char="•"/>
            </a:pPr>
            <a:r>
              <a:rPr lang="en-US"/>
              <a:t>Share one challenge you have personally face in understanding your own identity or another person’s identity. </a:t>
            </a:r>
          </a:p>
        </p:txBody>
      </p:sp>
      <p:pic>
        <p:nvPicPr>
          <p:cNvPr id="3074" name="Picture 2">
            <a:extLst>
              <a:ext uri="{FF2B5EF4-FFF2-40B4-BE49-F238E27FC236}">
                <a16:creationId xmlns:a16="http://schemas.microsoft.com/office/drawing/2014/main" id="{14DB04EC-9E5C-1C63-D60C-10BC171DF96F}"/>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4868" r="22468"/>
          <a:stretch/>
        </p:blipFill>
        <p:spPr bwMode="auto">
          <a:xfrm>
            <a:off x="14014450" y="-3175"/>
            <a:ext cx="6858000" cy="1129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071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5D03-755D-E228-FD64-7E9D836CE891}"/>
              </a:ext>
            </a:extLst>
          </p:cNvPr>
          <p:cNvSpPr>
            <a:spLocks noGrp="1"/>
          </p:cNvSpPr>
          <p:nvPr>
            <p:ph type="ctrTitle"/>
          </p:nvPr>
        </p:nvSpPr>
        <p:spPr>
          <a:xfrm>
            <a:off x="1670050" y="5045075"/>
            <a:ext cx="16001999" cy="4062651"/>
          </a:xfrm>
        </p:spPr>
        <p:txBody>
          <a:bodyPr/>
          <a:lstStyle/>
          <a:p>
            <a:r>
              <a:rPr lang="en-US"/>
              <a:t>Understanding Pi Beta Phi’s</a:t>
            </a:r>
            <a:br>
              <a:rPr lang="en-US"/>
            </a:br>
            <a:r>
              <a:rPr lang="en-US"/>
              <a:t>Commitment to Diversity, Equity and Inclusion</a:t>
            </a:r>
          </a:p>
        </p:txBody>
      </p:sp>
      <p:sp>
        <p:nvSpPr>
          <p:cNvPr id="3" name="Subtitle 2">
            <a:extLst>
              <a:ext uri="{FF2B5EF4-FFF2-40B4-BE49-F238E27FC236}">
                <a16:creationId xmlns:a16="http://schemas.microsoft.com/office/drawing/2014/main" id="{4A4C1CCC-F30A-57A0-374C-177A0C3BE03C}"/>
              </a:ext>
            </a:extLst>
          </p:cNvPr>
          <p:cNvSpPr>
            <a:spLocks noGrp="1"/>
          </p:cNvSpPr>
          <p:nvPr>
            <p:ph type="subTitle" idx="4"/>
          </p:nvPr>
        </p:nvSpPr>
        <p:spPr>
          <a:xfrm>
            <a:off x="1898650" y="8778875"/>
            <a:ext cx="16002000" cy="492443"/>
          </a:xfrm>
        </p:spPr>
        <p:txBody>
          <a:bodyPr/>
          <a:lstStyle/>
          <a:p>
            <a:endParaRPr lang="en-US"/>
          </a:p>
        </p:txBody>
      </p:sp>
    </p:spTree>
    <p:extLst>
      <p:ext uri="{BB962C8B-B14F-4D97-AF65-F5344CB8AC3E}">
        <p14:creationId xmlns:p14="http://schemas.microsoft.com/office/powerpoint/2010/main" val="237707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1FF26-2B3F-17EB-92EE-FBA7CEFCCB1C}"/>
              </a:ext>
            </a:extLst>
          </p:cNvPr>
          <p:cNvSpPr>
            <a:spLocks noGrp="1"/>
          </p:cNvSpPr>
          <p:nvPr>
            <p:ph type="title"/>
          </p:nvPr>
        </p:nvSpPr>
        <p:spPr/>
        <p:txBody>
          <a:bodyPr/>
          <a:lstStyle/>
          <a:p>
            <a:r>
              <a:rPr lang="en-US"/>
              <a:t>Quick Group Poll</a:t>
            </a:r>
          </a:p>
        </p:txBody>
      </p:sp>
      <p:sp>
        <p:nvSpPr>
          <p:cNvPr id="5" name="Text Placeholder 4">
            <a:extLst>
              <a:ext uri="{FF2B5EF4-FFF2-40B4-BE49-F238E27FC236}">
                <a16:creationId xmlns:a16="http://schemas.microsoft.com/office/drawing/2014/main" id="{8B2BD2E4-AD88-9895-309A-9B7C2D03013F}"/>
              </a:ext>
            </a:extLst>
          </p:cNvPr>
          <p:cNvSpPr>
            <a:spLocks noGrp="1"/>
          </p:cNvSpPr>
          <p:nvPr>
            <p:ph type="body" idx="1"/>
          </p:nvPr>
        </p:nvSpPr>
        <p:spPr>
          <a:xfrm>
            <a:off x="1201922" y="3063875"/>
            <a:ext cx="17765527" cy="5539978"/>
          </a:xfrm>
        </p:spPr>
        <p:txBody>
          <a:bodyPr/>
          <a:lstStyle/>
          <a:p>
            <a:pPr algn="l" rtl="0" fontAlgn="base">
              <a:lnSpc>
                <a:spcPct val="150000"/>
              </a:lnSpc>
              <a:buFont typeface="Arial" panose="020B0604020202020204" pitchFamily="34" charset="0"/>
              <a:buChar char="•"/>
            </a:pPr>
            <a:r>
              <a:rPr lang="en-US" b="0" i="0">
                <a:solidFill>
                  <a:srgbClr val="000000"/>
                </a:solidFill>
                <a:effectLst/>
                <a:latin typeface="Gotham Book" pitchFamily="50" charset="0"/>
              </a:rPr>
              <a:t>Raise your hand if you are brand new in this role   </a:t>
            </a:r>
          </a:p>
          <a:p>
            <a:pPr algn="l" rtl="0" fontAlgn="base">
              <a:lnSpc>
                <a:spcPct val="150000"/>
              </a:lnSpc>
              <a:buFont typeface="Arial" panose="020B0604020202020204" pitchFamily="34" charset="0"/>
              <a:buChar char="•"/>
            </a:pPr>
            <a:r>
              <a:rPr lang="en-US" b="0" i="0">
                <a:solidFill>
                  <a:srgbClr val="000000"/>
                </a:solidFill>
                <a:effectLst/>
                <a:latin typeface="Gotham Book" pitchFamily="50" charset="0"/>
              </a:rPr>
              <a:t>Raise your hand if you served in the DCI or VPI role last year </a:t>
            </a:r>
          </a:p>
          <a:p>
            <a:pPr algn="l" rtl="0" fontAlgn="base">
              <a:lnSpc>
                <a:spcPct val="150000"/>
              </a:lnSpc>
              <a:buFont typeface="Arial" panose="020B0604020202020204" pitchFamily="34" charset="0"/>
              <a:buChar char="•"/>
            </a:pPr>
            <a:r>
              <a:rPr lang="en-US" b="0" i="0">
                <a:solidFill>
                  <a:srgbClr val="000000"/>
                </a:solidFill>
                <a:effectLst/>
                <a:latin typeface="Gotham Book" pitchFamily="50" charset="0"/>
              </a:rPr>
              <a:t>Raise your hand if you served in another chapter leadership team position last year  </a:t>
            </a:r>
          </a:p>
          <a:p>
            <a:pPr algn="l" rtl="0" fontAlgn="base">
              <a:lnSpc>
                <a:spcPct val="150000"/>
              </a:lnSpc>
              <a:buFont typeface="Arial" panose="020B0604020202020204" pitchFamily="34" charset="0"/>
              <a:buChar char="•"/>
            </a:pPr>
            <a:r>
              <a:rPr lang="en-US" b="0" i="0">
                <a:solidFill>
                  <a:srgbClr val="000000"/>
                </a:solidFill>
                <a:effectLst/>
                <a:latin typeface="Gotham Book" pitchFamily="50" charset="0"/>
              </a:rPr>
              <a:t>Raise your hand if this is your first leadership role in Pi Phi </a:t>
            </a:r>
          </a:p>
          <a:p>
            <a:pPr algn="l" rtl="0" fontAlgn="base">
              <a:lnSpc>
                <a:spcPct val="150000"/>
              </a:lnSpc>
              <a:buFont typeface="Arial" panose="020B0604020202020204" pitchFamily="34" charset="0"/>
              <a:buChar char="•"/>
            </a:pPr>
            <a:r>
              <a:rPr lang="en-US" b="0" i="0">
                <a:solidFill>
                  <a:srgbClr val="000000"/>
                </a:solidFill>
                <a:effectLst/>
                <a:latin typeface="Gotham Book" pitchFamily="50" charset="0"/>
              </a:rPr>
              <a:t>Raise your hand if this is your first leadership role in college   </a:t>
            </a:r>
          </a:p>
          <a:p>
            <a:endParaRPr lang="en-US"/>
          </a:p>
        </p:txBody>
      </p:sp>
    </p:spTree>
    <p:extLst>
      <p:ext uri="{BB962C8B-B14F-4D97-AF65-F5344CB8AC3E}">
        <p14:creationId xmlns:p14="http://schemas.microsoft.com/office/powerpoint/2010/main" val="38591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447058" y="2607687"/>
            <a:ext cx="4800601" cy="3046988"/>
          </a:xfrm>
        </p:spPr>
        <p:txBody>
          <a:bodyPr/>
          <a:lstStyle/>
          <a:p>
            <a:r>
              <a:rPr lang="en-US"/>
              <a:t>Inclusion College Lead Facilitator</a:t>
            </a:r>
          </a:p>
        </p:txBody>
      </p:sp>
      <p:sp>
        <p:nvSpPr>
          <p:cNvPr id="5" name="Subtitle 4">
            <a:extLst>
              <a:ext uri="{FF2B5EF4-FFF2-40B4-BE49-F238E27FC236}">
                <a16:creationId xmlns:a16="http://schemas.microsoft.com/office/drawing/2014/main" id="{86B6C22F-C9B9-BA78-82E6-7BBF04FF7937}"/>
              </a:ext>
            </a:extLst>
          </p:cNvPr>
          <p:cNvSpPr>
            <a:spLocks noGrp="1"/>
          </p:cNvSpPr>
          <p:nvPr>
            <p:ph type="subTitle" idx="4"/>
          </p:nvPr>
        </p:nvSpPr>
        <p:spPr>
          <a:xfrm>
            <a:off x="13176250" y="5894298"/>
            <a:ext cx="5257799" cy="1661993"/>
          </a:xfrm>
        </p:spPr>
        <p:txBody>
          <a:bodyPr/>
          <a:lstStyle/>
          <a:p>
            <a:pPr algn="ctr"/>
            <a:r>
              <a:rPr lang="en-US"/>
              <a:t>Daphney Rose Bitanga</a:t>
            </a:r>
          </a:p>
          <a:p>
            <a:pPr algn="ctr"/>
            <a:r>
              <a:rPr lang="en-US"/>
              <a:t>Director Diversity, Equity and Inclusion </a:t>
            </a:r>
          </a:p>
        </p:txBody>
      </p:sp>
    </p:spTree>
    <p:extLst>
      <p:ext uri="{BB962C8B-B14F-4D97-AF65-F5344CB8AC3E}">
        <p14:creationId xmlns:p14="http://schemas.microsoft.com/office/powerpoint/2010/main" val="1908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EA21-B299-81B2-0B36-95BA37D639E7}"/>
              </a:ext>
            </a:extLst>
          </p:cNvPr>
          <p:cNvSpPr>
            <a:spLocks noGrp="1"/>
          </p:cNvSpPr>
          <p:nvPr>
            <p:ph type="title"/>
          </p:nvPr>
        </p:nvSpPr>
        <p:spPr>
          <a:xfrm>
            <a:off x="1441450" y="1387475"/>
            <a:ext cx="17765527" cy="9140964"/>
          </a:xfrm>
        </p:spPr>
        <p:txBody>
          <a:bodyPr/>
          <a:lstStyle/>
          <a:p>
            <a:r>
              <a:rPr lang="en-US" sz="5400"/>
              <a:t>As true friends, we honor the uniqueness of each sister. We empower one another through meaningful relationships grounded in empathy. We promise an inclusive sisterhood where every member feels welcome, is supported and knows they belong.</a:t>
            </a:r>
            <a:br>
              <a:rPr lang="en-US" sz="5400"/>
            </a:br>
            <a:br>
              <a:rPr lang="en-US" sz="5400"/>
            </a:br>
            <a:r>
              <a:rPr lang="en-US" sz="5400"/>
              <a:t>As the first fraternity for women, we own our role and responsibility in the fraternal movement. We recognize our power and privilege as college-educated women to work for an equitable society. We commit to developing the servant leaders our diverse world needs.</a:t>
            </a:r>
          </a:p>
        </p:txBody>
      </p:sp>
    </p:spTree>
    <p:extLst>
      <p:ext uri="{BB962C8B-B14F-4D97-AF65-F5344CB8AC3E}">
        <p14:creationId xmlns:p14="http://schemas.microsoft.com/office/powerpoint/2010/main" val="885165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5D03-755D-E228-FD64-7E9D836CE891}"/>
              </a:ext>
            </a:extLst>
          </p:cNvPr>
          <p:cNvSpPr>
            <a:spLocks noGrp="1"/>
          </p:cNvSpPr>
          <p:nvPr>
            <p:ph type="ctrTitle"/>
          </p:nvPr>
        </p:nvSpPr>
        <p:spPr/>
        <p:txBody>
          <a:bodyPr/>
          <a:lstStyle/>
          <a:p>
            <a:r>
              <a:rPr lang="en-US"/>
              <a:t>Pi Phi DEI Resources</a:t>
            </a:r>
          </a:p>
        </p:txBody>
      </p:sp>
      <p:sp>
        <p:nvSpPr>
          <p:cNvPr id="3" name="Subtitle 2">
            <a:extLst>
              <a:ext uri="{FF2B5EF4-FFF2-40B4-BE49-F238E27FC236}">
                <a16:creationId xmlns:a16="http://schemas.microsoft.com/office/drawing/2014/main" id="{4A4C1CCC-F30A-57A0-374C-177A0C3BE03C}"/>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1220387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85D-6AC4-0A7F-C03C-9E369A97EE2F}"/>
              </a:ext>
            </a:extLst>
          </p:cNvPr>
          <p:cNvSpPr>
            <a:spLocks noGrp="1"/>
          </p:cNvSpPr>
          <p:nvPr>
            <p:ph type="title"/>
          </p:nvPr>
        </p:nvSpPr>
        <p:spPr/>
        <p:txBody>
          <a:bodyPr/>
          <a:lstStyle/>
          <a:p>
            <a:r>
              <a:rPr lang="en-US"/>
              <a:t>Resources Review and Discussion</a:t>
            </a:r>
          </a:p>
        </p:txBody>
      </p:sp>
      <p:sp>
        <p:nvSpPr>
          <p:cNvPr id="3" name="Text Placeholder 2">
            <a:extLst>
              <a:ext uri="{FF2B5EF4-FFF2-40B4-BE49-F238E27FC236}">
                <a16:creationId xmlns:a16="http://schemas.microsoft.com/office/drawing/2014/main" id="{E1D16532-F42D-3A82-814B-BCD2D3D1B176}"/>
              </a:ext>
            </a:extLst>
          </p:cNvPr>
          <p:cNvSpPr>
            <a:spLocks noGrp="1"/>
          </p:cNvSpPr>
          <p:nvPr>
            <p:ph type="body" idx="1"/>
          </p:nvPr>
        </p:nvSpPr>
        <p:spPr/>
        <p:txBody>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3DCCBC0-D605-5601-CF93-78FD49DD08DF}"/>
              </a:ext>
            </a:extLst>
          </p:cNvPr>
          <p:cNvPicPr>
            <a:picLocks noChangeAspect="1"/>
          </p:cNvPicPr>
          <p:nvPr/>
        </p:nvPicPr>
        <p:blipFill>
          <a:blip r:embed="rId3">
            <a:extLst>
              <a:ext uri="{28A0092B-C50C-407E-A947-70E740481C1C}">
                <a14:useLocalDpi xmlns:a14="http://schemas.microsoft.com/office/drawing/2010/main" val="0"/>
              </a:ext>
            </a:extLst>
          </a:blip>
          <a:srcRect l="27504" t="14347" r="27503" b="18425"/>
          <a:stretch/>
        </p:blipFill>
        <p:spPr>
          <a:xfrm>
            <a:off x="1281451" y="2626687"/>
            <a:ext cx="8229600" cy="6609388"/>
          </a:xfrm>
          <a:prstGeom prst="rect">
            <a:avLst/>
          </a:prstGeom>
        </p:spPr>
      </p:pic>
    </p:spTree>
    <p:extLst>
      <p:ext uri="{BB962C8B-B14F-4D97-AF65-F5344CB8AC3E}">
        <p14:creationId xmlns:p14="http://schemas.microsoft.com/office/powerpoint/2010/main" val="418469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89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5D03-755D-E228-FD64-7E9D836CE891}"/>
              </a:ext>
            </a:extLst>
          </p:cNvPr>
          <p:cNvSpPr>
            <a:spLocks noGrp="1"/>
          </p:cNvSpPr>
          <p:nvPr>
            <p:ph type="ctrTitle"/>
          </p:nvPr>
        </p:nvSpPr>
        <p:spPr>
          <a:xfrm>
            <a:off x="2051050" y="5003641"/>
            <a:ext cx="16001999" cy="2708434"/>
          </a:xfrm>
        </p:spPr>
        <p:txBody>
          <a:bodyPr/>
          <a:lstStyle/>
          <a:p>
            <a:r>
              <a:rPr lang="en-US"/>
              <a:t>Aligning Your Role and Chapter with PBP Commitment </a:t>
            </a:r>
          </a:p>
        </p:txBody>
      </p:sp>
      <p:sp>
        <p:nvSpPr>
          <p:cNvPr id="3" name="Subtitle 2">
            <a:extLst>
              <a:ext uri="{FF2B5EF4-FFF2-40B4-BE49-F238E27FC236}">
                <a16:creationId xmlns:a16="http://schemas.microsoft.com/office/drawing/2014/main" id="{4A4C1CCC-F30A-57A0-374C-177A0C3BE03C}"/>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2532763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South Carolina Beta.jpg">
            <a:extLst>
              <a:ext uri="{FF2B5EF4-FFF2-40B4-BE49-F238E27FC236}">
                <a16:creationId xmlns:a16="http://schemas.microsoft.com/office/drawing/2014/main" id="{0B73D374-B712-AD9A-7942-744A299CD8E2}"/>
              </a:ext>
            </a:extLst>
          </p:cNvPr>
          <p:cNvPicPr>
            <a:picLocks noGrp="1" noChangeAspect="1"/>
          </p:cNvPicPr>
          <p:nvPr>
            <p:ph type="pic" sz="quarter" idx="10"/>
          </p:nvPr>
        </p:nvPicPr>
        <p:blipFill>
          <a:blip r:embed="rId2"/>
          <a:srcRect l="8404" r="8404"/>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p:txBody>
          <a:bodyPr/>
          <a:lstStyle/>
          <a:p>
            <a:r>
              <a:rPr lang="en-US"/>
              <a:t>Activity</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8528050" y="2883232"/>
            <a:ext cx="10591800" cy="3939540"/>
          </a:xfrm>
        </p:spPr>
        <p:txBody>
          <a:bodyPr wrap="square" lIns="0" tIns="0" rIns="0" bIns="0" anchor="t">
            <a:spAutoFit/>
          </a:bodyPr>
          <a:lstStyle/>
          <a:p>
            <a:r>
              <a:rPr lang="en-US">
                <a:latin typeface="Montserrat"/>
              </a:rPr>
              <a:t>As a table you will have 5-7 minutes to decide the following about the group of pictures:</a:t>
            </a:r>
          </a:p>
          <a:p>
            <a:pPr marL="457200" indent="-457200">
              <a:buFont typeface="Arial"/>
              <a:buChar char="•"/>
            </a:pPr>
            <a:r>
              <a:rPr lang="en-US">
                <a:latin typeface="Montserrat"/>
              </a:rPr>
              <a:t>Pair each picture up and describe those pairings. What attributes/characteristics make them a good pair?</a:t>
            </a:r>
          </a:p>
          <a:p>
            <a:pPr marL="457200" indent="-457200">
              <a:buFont typeface="Arial"/>
              <a:buChar char="•"/>
            </a:pPr>
            <a:r>
              <a:rPr lang="en-US">
                <a:latin typeface="Montserrat"/>
              </a:rPr>
              <a:t>What knowledge and skills should the person possess to utilize the objects in each pair of pictures?</a:t>
            </a:r>
            <a:endParaRPr lang="en-US"/>
          </a:p>
        </p:txBody>
      </p:sp>
    </p:spTree>
    <p:extLst>
      <p:ext uri="{BB962C8B-B14F-4D97-AF65-F5344CB8AC3E}">
        <p14:creationId xmlns:p14="http://schemas.microsoft.com/office/powerpoint/2010/main" val="114604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484370" y="4968875"/>
            <a:ext cx="19583400" cy="3816430"/>
          </a:xfrm>
        </p:spPr>
        <p:txBody>
          <a:bodyPr/>
          <a:lstStyle/>
          <a:p>
            <a:r>
              <a:rPr lang="en-US"/>
              <a:t>VP Inclusion Position Description, </a:t>
            </a:r>
            <a:br>
              <a:rPr lang="en-US"/>
            </a:br>
            <a:r>
              <a:rPr lang="en-US"/>
              <a:t>Responsibilities, Knowledge and Skills</a:t>
            </a:r>
          </a:p>
        </p:txBody>
      </p:sp>
      <p:sp>
        <p:nvSpPr>
          <p:cNvPr id="2" name="Subtitle 1">
            <a:extLst>
              <a:ext uri="{FF2B5EF4-FFF2-40B4-BE49-F238E27FC236}">
                <a16:creationId xmlns:a16="http://schemas.microsoft.com/office/drawing/2014/main" id="{64C0AD8E-4570-85A0-D4E5-835C7E3F2162}"/>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3214579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Virginia Delta.jpg">
            <a:extLst>
              <a:ext uri="{FF2B5EF4-FFF2-40B4-BE49-F238E27FC236}">
                <a16:creationId xmlns:a16="http://schemas.microsoft.com/office/drawing/2014/main" id="{EEE16C80-E6B2-4543-0B08-5024851CB2F6}"/>
              </a:ext>
            </a:extLst>
          </p:cNvPr>
          <p:cNvPicPr>
            <a:picLocks noGrp="1" noChangeAspect="1"/>
          </p:cNvPicPr>
          <p:nvPr>
            <p:ph type="pic" sz="quarter" idx="10"/>
          </p:nvPr>
        </p:nvPicPr>
        <p:blipFill>
          <a:blip r:embed="rId2"/>
          <a:srcRect l="16624" r="16624"/>
          <a:stretch/>
        </p:blipFill>
        <p:spPr/>
      </p:pic>
      <p:sp>
        <p:nvSpPr>
          <p:cNvPr id="3" name="Title 2">
            <a:extLst>
              <a:ext uri="{FF2B5EF4-FFF2-40B4-BE49-F238E27FC236}">
                <a16:creationId xmlns:a16="http://schemas.microsoft.com/office/drawing/2014/main" id="{B3486794-E880-C20E-8F90-737049AEDA39}"/>
              </a:ext>
            </a:extLst>
          </p:cNvPr>
          <p:cNvSpPr>
            <a:spLocks noGrp="1"/>
          </p:cNvSpPr>
          <p:nvPr>
            <p:ph type="title"/>
          </p:nvPr>
        </p:nvSpPr>
        <p:spPr>
          <a:xfrm>
            <a:off x="8810030" y="1651137"/>
            <a:ext cx="10591800" cy="1015663"/>
          </a:xfrm>
        </p:spPr>
        <p:txBody>
          <a:bodyPr/>
          <a:lstStyle/>
          <a:p>
            <a:r>
              <a:rPr lang="en-US"/>
              <a:t>Ranking Our Needed Skills</a:t>
            </a:r>
          </a:p>
        </p:txBody>
      </p:sp>
      <p:sp>
        <p:nvSpPr>
          <p:cNvPr id="4" name="Text Placeholder 3">
            <a:extLst>
              <a:ext uri="{FF2B5EF4-FFF2-40B4-BE49-F238E27FC236}">
                <a16:creationId xmlns:a16="http://schemas.microsoft.com/office/drawing/2014/main" id="{6E1EDCE7-B1CA-6A23-21FA-720134931058}"/>
              </a:ext>
            </a:extLst>
          </p:cNvPr>
          <p:cNvSpPr>
            <a:spLocks noGrp="1"/>
          </p:cNvSpPr>
          <p:nvPr>
            <p:ph type="body" idx="1"/>
          </p:nvPr>
        </p:nvSpPr>
        <p:spPr/>
        <p:txBody>
          <a:bodyPr/>
          <a:lstStyle/>
          <a:p>
            <a:endParaRPr lang="en-US"/>
          </a:p>
        </p:txBody>
      </p:sp>
      <p:graphicFrame>
        <p:nvGraphicFramePr>
          <p:cNvPr id="6" name="Table 5">
            <a:extLst>
              <a:ext uri="{FF2B5EF4-FFF2-40B4-BE49-F238E27FC236}">
                <a16:creationId xmlns:a16="http://schemas.microsoft.com/office/drawing/2014/main" id="{87F1BA6F-CAF4-899C-9D78-C5126AC9D47B}"/>
              </a:ext>
            </a:extLst>
          </p:cNvPr>
          <p:cNvGraphicFramePr>
            <a:graphicFrameLocks noGrp="1"/>
          </p:cNvGraphicFramePr>
          <p:nvPr>
            <p:extLst>
              <p:ext uri="{D42A27DB-BD31-4B8C-83A1-F6EECF244321}">
                <p14:modId xmlns:p14="http://schemas.microsoft.com/office/powerpoint/2010/main" val="1963971503"/>
              </p:ext>
            </p:extLst>
          </p:nvPr>
        </p:nvGraphicFramePr>
        <p:xfrm>
          <a:off x="8588159" y="2945312"/>
          <a:ext cx="10813671" cy="7354535"/>
        </p:xfrm>
        <a:graphic>
          <a:graphicData uri="http://schemas.openxmlformats.org/drawingml/2006/table">
            <a:tbl>
              <a:tblPr firstRow="1" bandRow="1">
                <a:tableStyleId>{5C22544A-7EE6-4342-B048-85BDC9FD1C3A}</a:tableStyleId>
              </a:tblPr>
              <a:tblGrid>
                <a:gridCol w="5396378">
                  <a:extLst>
                    <a:ext uri="{9D8B030D-6E8A-4147-A177-3AD203B41FA5}">
                      <a16:colId xmlns:a16="http://schemas.microsoft.com/office/drawing/2014/main" val="1829221710"/>
                    </a:ext>
                  </a:extLst>
                </a:gridCol>
                <a:gridCol w="5417293">
                  <a:extLst>
                    <a:ext uri="{9D8B030D-6E8A-4147-A177-3AD203B41FA5}">
                      <a16:colId xmlns:a16="http://schemas.microsoft.com/office/drawing/2014/main" val="1904312343"/>
                    </a:ext>
                  </a:extLst>
                </a:gridCol>
              </a:tblGrid>
              <a:tr h="2059271">
                <a:tc>
                  <a:txBody>
                    <a:bodyPr/>
                    <a:lstStyle/>
                    <a:p>
                      <a:pPr algn="ctr" fontAlgn="base"/>
                      <a:endParaRPr lang="en-US" sz="1800" b="1">
                        <a:effectLst/>
                        <a:latin typeface="Cambria"/>
                      </a:endParaRPr>
                    </a:p>
                    <a:p>
                      <a:pPr lvl="0" algn="ctr">
                        <a:buNone/>
                      </a:pPr>
                      <a:endParaRPr lang="en-US" sz="1800" b="1">
                        <a:effectLst/>
                        <a:latin typeface="Cambria"/>
                      </a:endParaRPr>
                    </a:p>
                    <a:p>
                      <a:pPr lvl="0" algn="ctr">
                        <a:buNone/>
                      </a:pPr>
                      <a:r>
                        <a:rPr lang="en-US" sz="4800" b="1">
                          <a:effectLst/>
                          <a:latin typeface="Gotham Book" pitchFamily="50" charset="0"/>
                        </a:rPr>
                        <a:t>SKILLS</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ase"/>
                      <a:endParaRPr lang="en-US" sz="1800" b="1">
                        <a:effectLst/>
                        <a:latin typeface="Cambria"/>
                      </a:endParaRPr>
                    </a:p>
                    <a:p>
                      <a:pPr lvl="0" algn="ctr">
                        <a:buNone/>
                      </a:pPr>
                      <a:endParaRPr lang="en-US" sz="1800" b="1">
                        <a:effectLst/>
                        <a:latin typeface="Cambria"/>
                      </a:endParaRPr>
                    </a:p>
                    <a:p>
                      <a:pPr lvl="0" algn="ctr">
                        <a:buNone/>
                      </a:pPr>
                      <a:r>
                        <a:rPr lang="en-US" sz="1600" b="1">
                          <a:effectLst/>
                          <a:latin typeface="Gotham Book" pitchFamily="50" charset="0"/>
                        </a:rPr>
                        <a:t>RANK YOUR CONFIDENCE IN EACH SKILL 1-5 </a:t>
                      </a:r>
                    </a:p>
                    <a:p>
                      <a:pPr lvl="0" algn="ctr">
                        <a:buNone/>
                      </a:pPr>
                      <a:endParaRPr lang="en-US" sz="1800" b="1">
                        <a:effectLst/>
                        <a:latin typeface="Gotham Book" pitchFamily="50" charset="0"/>
                      </a:endParaRPr>
                    </a:p>
                    <a:p>
                      <a:pPr lvl="0" algn="ctr">
                        <a:buNone/>
                      </a:pPr>
                      <a:r>
                        <a:rPr lang="en-US" sz="1800" b="1">
                          <a:effectLst/>
                          <a:latin typeface="Gotham Book" pitchFamily="50" charset="0"/>
                        </a:rPr>
                        <a:t>(1 LEAST SKILLED, 5 MOST SKILLED)</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8672289"/>
                  </a:ext>
                </a:extLst>
              </a:tr>
              <a:tr h="882544">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026505"/>
                  </a:ext>
                </a:extLst>
              </a:tr>
              <a:tr h="882544">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919295"/>
                  </a:ext>
                </a:extLst>
              </a:tr>
              <a:tr h="882544">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398072"/>
                  </a:ext>
                </a:extLst>
              </a:tr>
              <a:tr h="882544">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259554"/>
                  </a:ext>
                </a:extLst>
              </a:tr>
              <a:tr h="882544">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42945"/>
                  </a:ext>
                </a:extLst>
              </a:tr>
              <a:tr h="882544">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auto"/>
                      <a:endParaRPr lang="en-US" sz="1800">
                        <a:effectLst/>
                        <a:latin typeface="Cambria" panose="02040503050406030204" pitchFamily="18"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2039247"/>
                  </a:ext>
                </a:extLst>
              </a:tr>
            </a:tbl>
          </a:graphicData>
        </a:graphic>
      </p:graphicFrame>
    </p:spTree>
    <p:extLst>
      <p:ext uri="{BB962C8B-B14F-4D97-AF65-F5344CB8AC3E}">
        <p14:creationId xmlns:p14="http://schemas.microsoft.com/office/powerpoint/2010/main" val="2451636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Virginia Delta.jpg">
            <a:extLst>
              <a:ext uri="{FF2B5EF4-FFF2-40B4-BE49-F238E27FC236}">
                <a16:creationId xmlns:a16="http://schemas.microsoft.com/office/drawing/2014/main" id="{EEE16C80-E6B2-4543-0B08-5024851CB2F6}"/>
              </a:ext>
            </a:extLst>
          </p:cNvPr>
          <p:cNvPicPr>
            <a:picLocks noGrp="1" noChangeAspect="1"/>
          </p:cNvPicPr>
          <p:nvPr>
            <p:ph type="pic" sz="quarter" idx="10"/>
          </p:nvPr>
        </p:nvPicPr>
        <p:blipFill>
          <a:blip r:embed="rId2"/>
          <a:srcRect l="16624" r="16624"/>
          <a:stretch/>
        </p:blipFill>
        <p:spPr/>
      </p:pic>
      <p:sp>
        <p:nvSpPr>
          <p:cNvPr id="3" name="Title 2">
            <a:extLst>
              <a:ext uri="{FF2B5EF4-FFF2-40B4-BE49-F238E27FC236}">
                <a16:creationId xmlns:a16="http://schemas.microsoft.com/office/drawing/2014/main" id="{B3486794-E880-C20E-8F90-737049AEDA39}"/>
              </a:ext>
            </a:extLst>
          </p:cNvPr>
          <p:cNvSpPr>
            <a:spLocks noGrp="1"/>
          </p:cNvSpPr>
          <p:nvPr>
            <p:ph type="title"/>
          </p:nvPr>
        </p:nvSpPr>
        <p:spPr/>
        <p:txBody>
          <a:bodyPr/>
          <a:lstStyle/>
          <a:p>
            <a:r>
              <a:rPr lang="en-US"/>
              <a:t>Tips</a:t>
            </a:r>
          </a:p>
        </p:txBody>
      </p:sp>
      <p:sp>
        <p:nvSpPr>
          <p:cNvPr id="4" name="Text Placeholder 3">
            <a:extLst>
              <a:ext uri="{FF2B5EF4-FFF2-40B4-BE49-F238E27FC236}">
                <a16:creationId xmlns:a16="http://schemas.microsoft.com/office/drawing/2014/main" id="{6E1EDCE7-B1CA-6A23-21FA-720134931058}"/>
              </a:ext>
            </a:extLst>
          </p:cNvPr>
          <p:cNvSpPr>
            <a:spLocks noGrp="1"/>
          </p:cNvSpPr>
          <p:nvPr>
            <p:ph type="body" idx="1"/>
          </p:nvPr>
        </p:nvSpPr>
        <p:spPr>
          <a:xfrm>
            <a:off x="8137970" y="2818167"/>
            <a:ext cx="11502665" cy="9033242"/>
          </a:xfrm>
        </p:spPr>
        <p:txBody>
          <a:bodyPr wrap="square" lIns="0" tIns="0" rIns="0" bIns="0" anchor="t">
            <a:spAutoFit/>
          </a:bodyPr>
          <a:lstStyle/>
          <a:p>
            <a:pPr marL="514350" indent="-514350">
              <a:buAutoNum type="arabicPeriod"/>
            </a:pPr>
            <a:r>
              <a:rPr lang="en-US">
                <a:latin typeface="Montserrat"/>
                <a:ea typeface="Cambria"/>
                <a:cs typeface="Cambria"/>
              </a:rPr>
              <a:t>Keep a positive attitude — progress doesn’t happen overnight. Stay positive and know that you are doing the best you can as you continue to grow. </a:t>
            </a:r>
            <a:endParaRPr lang="en-US"/>
          </a:p>
          <a:p>
            <a:pPr marL="514350" indent="-514350">
              <a:buAutoNum type="arabicPeriod"/>
            </a:pPr>
            <a:endParaRPr lang="en-US">
              <a:latin typeface="Montserrat"/>
              <a:ea typeface="Cambria"/>
              <a:cs typeface="Cambria"/>
            </a:endParaRPr>
          </a:p>
          <a:p>
            <a:pPr marL="514350" indent="-514350">
              <a:buAutoNum type="arabicPeriod"/>
            </a:pPr>
            <a:r>
              <a:rPr lang="en-US">
                <a:latin typeface="Montserrat"/>
                <a:ea typeface="Cambria"/>
                <a:cs typeface="Cambria"/>
              </a:rPr>
              <a:t>Use resources provided by Pi Phi, your institution and DEI experts and thought leaders. </a:t>
            </a:r>
          </a:p>
          <a:p>
            <a:pPr marL="514350" indent="-514350">
              <a:buAutoNum type="arabicPeriod"/>
            </a:pPr>
            <a:endParaRPr lang="en-US">
              <a:latin typeface="Montserrat"/>
              <a:ea typeface="Cambria"/>
              <a:cs typeface="Cambria"/>
            </a:endParaRPr>
          </a:p>
          <a:p>
            <a:pPr marL="514350" indent="-514350">
              <a:buAutoNum type="arabicPeriod"/>
            </a:pPr>
            <a:r>
              <a:rPr lang="en-US">
                <a:latin typeface="Montserrat"/>
                <a:ea typeface="Cambria"/>
                <a:cs typeface="Cambria"/>
              </a:rPr>
              <a:t>Ask for feedback from your CP, Executive Council, DCI, Committee members and AAC. Receiving feedback can be frightening at times. However, getting timely feedback can help you continue to sharpen your skills as a leader.</a:t>
            </a:r>
          </a:p>
          <a:p>
            <a:pPr marL="514350" indent="-514350">
              <a:buAutoNum type="arabicPeriod"/>
            </a:pPr>
            <a:endParaRPr lang="en-US">
              <a:latin typeface="Montserrat"/>
              <a:ea typeface="Cambria"/>
              <a:cs typeface="Cambria"/>
            </a:endParaRPr>
          </a:p>
          <a:p>
            <a:r>
              <a:rPr lang="en-US" sz="1100">
                <a:latin typeface="Cambria"/>
                <a:ea typeface="Cambria"/>
                <a:cs typeface="Cambria"/>
              </a:rPr>
              <a:t>.</a:t>
            </a:r>
            <a:endParaRPr lang="en-US"/>
          </a:p>
        </p:txBody>
      </p:sp>
    </p:spTree>
    <p:extLst>
      <p:ext uri="{BB962C8B-B14F-4D97-AF65-F5344CB8AC3E}">
        <p14:creationId xmlns:p14="http://schemas.microsoft.com/office/powerpoint/2010/main" val="453624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Virginia Delta.jpg">
            <a:extLst>
              <a:ext uri="{FF2B5EF4-FFF2-40B4-BE49-F238E27FC236}">
                <a16:creationId xmlns:a16="http://schemas.microsoft.com/office/drawing/2014/main" id="{EEE16C80-E6B2-4543-0B08-5024851CB2F6}"/>
              </a:ext>
            </a:extLst>
          </p:cNvPr>
          <p:cNvPicPr>
            <a:picLocks noGrp="1" noChangeAspect="1"/>
          </p:cNvPicPr>
          <p:nvPr>
            <p:ph type="pic" sz="quarter" idx="10"/>
          </p:nvPr>
        </p:nvPicPr>
        <p:blipFill>
          <a:blip r:embed="rId2"/>
          <a:srcRect l="16624" r="16624"/>
          <a:stretch/>
        </p:blipFill>
        <p:spPr/>
      </p:pic>
      <p:sp>
        <p:nvSpPr>
          <p:cNvPr id="3" name="Title 2">
            <a:extLst>
              <a:ext uri="{FF2B5EF4-FFF2-40B4-BE49-F238E27FC236}">
                <a16:creationId xmlns:a16="http://schemas.microsoft.com/office/drawing/2014/main" id="{B3486794-E880-C20E-8F90-737049AEDA39}"/>
              </a:ext>
            </a:extLst>
          </p:cNvPr>
          <p:cNvSpPr>
            <a:spLocks noGrp="1"/>
          </p:cNvSpPr>
          <p:nvPr>
            <p:ph type="title"/>
          </p:nvPr>
        </p:nvSpPr>
        <p:spPr/>
        <p:txBody>
          <a:bodyPr/>
          <a:lstStyle/>
          <a:p>
            <a:r>
              <a:rPr lang="en-US"/>
              <a:t>Tips</a:t>
            </a:r>
          </a:p>
        </p:txBody>
      </p:sp>
      <p:sp>
        <p:nvSpPr>
          <p:cNvPr id="4" name="Text Placeholder 3">
            <a:extLst>
              <a:ext uri="{FF2B5EF4-FFF2-40B4-BE49-F238E27FC236}">
                <a16:creationId xmlns:a16="http://schemas.microsoft.com/office/drawing/2014/main" id="{6E1EDCE7-B1CA-6A23-21FA-720134931058}"/>
              </a:ext>
            </a:extLst>
          </p:cNvPr>
          <p:cNvSpPr>
            <a:spLocks noGrp="1"/>
          </p:cNvSpPr>
          <p:nvPr>
            <p:ph type="body" idx="1"/>
          </p:nvPr>
        </p:nvSpPr>
        <p:spPr>
          <a:xfrm>
            <a:off x="8235490" y="2606783"/>
            <a:ext cx="10884578" cy="8309967"/>
          </a:xfrm>
        </p:spPr>
        <p:txBody>
          <a:bodyPr wrap="square" lIns="0" tIns="0" rIns="0" bIns="0" anchor="t">
            <a:spAutoFit/>
          </a:bodyPr>
          <a:lstStyle/>
          <a:p>
            <a:r>
              <a:rPr lang="en-US">
                <a:latin typeface="Montserrat"/>
                <a:ea typeface="Cambria"/>
                <a:cs typeface="Times New Roman"/>
              </a:rPr>
              <a:t>4.    </a:t>
            </a:r>
            <a:r>
              <a:rPr lang="en-US">
                <a:latin typeface="Montserrat"/>
                <a:ea typeface="Cambria"/>
                <a:cs typeface="Cambria"/>
              </a:rPr>
              <a:t>Don’t be afraid to delegate task</a:t>
            </a:r>
            <a:r>
              <a:rPr lang="en-US">
                <a:solidFill>
                  <a:srgbClr val="434E64"/>
                </a:solidFill>
                <a:latin typeface="Montserrat"/>
                <a:ea typeface="Cambria"/>
                <a:cs typeface="Cambria"/>
              </a:rPr>
              <a:t>s</a:t>
            </a:r>
            <a:r>
              <a:rPr lang="en-US">
                <a:latin typeface="Montserrat"/>
                <a:ea typeface="Cambria"/>
                <a:cs typeface="Cambria"/>
              </a:rPr>
              <a:t> to your team members. This encourages creativity and opens your eyes to new ways to approach problems and tasks.</a:t>
            </a:r>
          </a:p>
          <a:p>
            <a:endParaRPr lang="en-US">
              <a:latin typeface="Montserrat"/>
              <a:ea typeface="Cambria"/>
              <a:cs typeface="Cambria"/>
            </a:endParaRPr>
          </a:p>
          <a:p>
            <a:r>
              <a:rPr lang="en-US">
                <a:latin typeface="Montserrat"/>
                <a:ea typeface="Cambria"/>
                <a:cs typeface="Times New Roman"/>
              </a:rPr>
              <a:t>5.   </a:t>
            </a:r>
            <a:r>
              <a:rPr lang="en-US">
                <a:latin typeface="Montserrat"/>
                <a:ea typeface="Cambria"/>
                <a:cs typeface="Cambria"/>
              </a:rPr>
              <a:t>Plan, Plan, Plan. There will be times that you will need to be reactive, however the more you can plan and be proactive in your role, the more in control you will feel.  </a:t>
            </a:r>
            <a:endParaRPr lang="en-US"/>
          </a:p>
          <a:p>
            <a:endParaRPr lang="en-US">
              <a:latin typeface="Montserrat"/>
              <a:ea typeface="Cambria"/>
              <a:cs typeface="Cambria"/>
            </a:endParaRPr>
          </a:p>
          <a:p>
            <a:r>
              <a:rPr lang="en-US">
                <a:latin typeface="Montserrat"/>
                <a:ea typeface="Cambria"/>
                <a:cs typeface="Times New Roman"/>
              </a:rPr>
              <a:t>6.     </a:t>
            </a:r>
            <a:r>
              <a:rPr lang="en-US">
                <a:latin typeface="Montserrat"/>
                <a:ea typeface="Cambria"/>
                <a:cs typeface="Cambria"/>
              </a:rPr>
              <a:t>Never think you know enough. We are lifelong learners and there is always something to learn. Be okay with not always knowing the answers and be open to learning a lot in this role. </a:t>
            </a:r>
            <a:endParaRPr lang="en-US" sz="1100">
              <a:latin typeface="Cambria"/>
              <a:ea typeface="Cambria"/>
            </a:endParaRPr>
          </a:p>
        </p:txBody>
      </p:sp>
    </p:spTree>
    <p:extLst>
      <p:ext uri="{BB962C8B-B14F-4D97-AF65-F5344CB8AC3E}">
        <p14:creationId xmlns:p14="http://schemas.microsoft.com/office/powerpoint/2010/main" val="376611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87B2-CAB7-9D31-7912-57FE6846358C}"/>
              </a:ext>
            </a:extLst>
          </p:cNvPr>
          <p:cNvSpPr>
            <a:spLocks noGrp="1"/>
          </p:cNvSpPr>
          <p:nvPr>
            <p:ph type="title"/>
          </p:nvPr>
        </p:nvSpPr>
        <p:spPr/>
        <p:txBody>
          <a:bodyPr/>
          <a:lstStyle/>
          <a:p>
            <a:r>
              <a:rPr lang="en-US" dirty="0"/>
              <a:t>Introductory Reflection</a:t>
            </a:r>
          </a:p>
        </p:txBody>
      </p:sp>
      <p:sp>
        <p:nvSpPr>
          <p:cNvPr id="3" name="Text Placeholder 2">
            <a:extLst>
              <a:ext uri="{FF2B5EF4-FFF2-40B4-BE49-F238E27FC236}">
                <a16:creationId xmlns:a16="http://schemas.microsoft.com/office/drawing/2014/main" id="{FDEA1F15-0CBF-2FE4-3C4F-3F569A623C25}"/>
              </a:ext>
            </a:extLst>
          </p:cNvPr>
          <p:cNvSpPr>
            <a:spLocks noGrp="1"/>
          </p:cNvSpPr>
          <p:nvPr>
            <p:ph type="body" idx="1"/>
          </p:nvPr>
        </p:nvSpPr>
        <p:spPr>
          <a:xfrm>
            <a:off x="1201922" y="3063875"/>
            <a:ext cx="17765527" cy="4431983"/>
          </a:xfrm>
        </p:spPr>
        <p:txBody>
          <a:bodyPr/>
          <a:lstStyle/>
          <a:p>
            <a:r>
              <a:rPr lang="en-US"/>
              <a:t>Why is this position important to you?</a:t>
            </a:r>
          </a:p>
          <a:p>
            <a:endParaRPr lang="en-US"/>
          </a:p>
          <a:p>
            <a:endParaRPr lang="en-US"/>
          </a:p>
          <a:p>
            <a:r>
              <a:rPr lang="en-US"/>
              <a:t>Why is this role important to your chapter specifically?</a:t>
            </a:r>
          </a:p>
          <a:p>
            <a:endParaRPr lang="en-US"/>
          </a:p>
          <a:p>
            <a:endParaRPr lang="en-US"/>
          </a:p>
          <a:p>
            <a:r>
              <a:rPr lang="en-US"/>
              <a:t>What is the one thing you hope to take away from our time together this weekend?</a:t>
            </a:r>
          </a:p>
        </p:txBody>
      </p:sp>
    </p:spTree>
    <p:extLst>
      <p:ext uri="{BB962C8B-B14F-4D97-AF65-F5344CB8AC3E}">
        <p14:creationId xmlns:p14="http://schemas.microsoft.com/office/powerpoint/2010/main" val="3068377565"/>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87D88-F8DE-61B3-F7CD-A2F9BA400342}"/>
              </a:ext>
            </a:extLst>
          </p:cNvPr>
          <p:cNvSpPr>
            <a:spLocks noGrp="1"/>
          </p:cNvSpPr>
          <p:nvPr>
            <p:ph type="ctrTitle"/>
          </p:nvPr>
        </p:nvSpPr>
        <p:spPr/>
        <p:txBody>
          <a:bodyPr/>
          <a:lstStyle/>
          <a:p>
            <a:r>
              <a:rPr lang="en-US"/>
              <a:t>Monthly Chapter Evaluation</a:t>
            </a:r>
          </a:p>
        </p:txBody>
      </p:sp>
      <p:sp>
        <p:nvSpPr>
          <p:cNvPr id="3" name="Subtitle 2">
            <a:extLst>
              <a:ext uri="{FF2B5EF4-FFF2-40B4-BE49-F238E27FC236}">
                <a16:creationId xmlns:a16="http://schemas.microsoft.com/office/drawing/2014/main" id="{F521C2CF-DBCA-4DCC-A898-F35FCAD8E616}"/>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410599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lumbia, SC, Alumnae Club.jpg">
            <a:extLst>
              <a:ext uri="{FF2B5EF4-FFF2-40B4-BE49-F238E27FC236}">
                <a16:creationId xmlns:a16="http://schemas.microsoft.com/office/drawing/2014/main" id="{3EE61A7F-9411-8C15-E2C3-8EA89354AAF6}"/>
              </a:ext>
            </a:extLst>
          </p:cNvPr>
          <p:cNvPicPr>
            <a:picLocks noGrp="1" noChangeAspect="1"/>
          </p:cNvPicPr>
          <p:nvPr>
            <p:ph type="pic" sz="quarter" idx="10"/>
          </p:nvPr>
        </p:nvPicPr>
        <p:blipFill>
          <a:blip r:embed="rId2"/>
          <a:srcRect l="16624" r="16624"/>
          <a:stretch/>
        </p:blipFill>
        <p:spPr/>
      </p:pic>
      <p:sp>
        <p:nvSpPr>
          <p:cNvPr id="3" name="Title 2">
            <a:extLst>
              <a:ext uri="{FF2B5EF4-FFF2-40B4-BE49-F238E27FC236}">
                <a16:creationId xmlns:a16="http://schemas.microsoft.com/office/drawing/2014/main" id="{D1316DFC-8338-00B4-1139-AE15EFE1A0F2}"/>
              </a:ext>
            </a:extLst>
          </p:cNvPr>
          <p:cNvSpPr>
            <a:spLocks noGrp="1"/>
          </p:cNvSpPr>
          <p:nvPr>
            <p:ph type="title"/>
          </p:nvPr>
        </p:nvSpPr>
        <p:spPr>
          <a:xfrm>
            <a:off x="755650" y="1582782"/>
            <a:ext cx="11049000" cy="1015663"/>
          </a:xfrm>
        </p:spPr>
        <p:txBody>
          <a:bodyPr/>
          <a:lstStyle/>
          <a:p>
            <a:r>
              <a:rPr lang="en-US"/>
              <a:t>Monthly Chapter Evaluation</a:t>
            </a:r>
          </a:p>
        </p:txBody>
      </p:sp>
      <p:sp>
        <p:nvSpPr>
          <p:cNvPr id="4" name="Text Placeholder 3">
            <a:extLst>
              <a:ext uri="{FF2B5EF4-FFF2-40B4-BE49-F238E27FC236}">
                <a16:creationId xmlns:a16="http://schemas.microsoft.com/office/drawing/2014/main" id="{A45CC259-40C3-A902-585F-9294A067E4B2}"/>
              </a:ext>
            </a:extLst>
          </p:cNvPr>
          <p:cNvSpPr>
            <a:spLocks noGrp="1"/>
          </p:cNvSpPr>
          <p:nvPr>
            <p:ph type="body" idx="1"/>
          </p:nvPr>
        </p:nvSpPr>
        <p:spPr>
          <a:xfrm>
            <a:off x="374650" y="2883232"/>
            <a:ext cx="11430000" cy="6647974"/>
          </a:xfrm>
        </p:spPr>
        <p:txBody>
          <a:bodyPr wrap="square" lIns="0" tIns="0" rIns="0" bIns="0" anchor="t">
            <a:spAutoFit/>
          </a:bodyPr>
          <a:lstStyle/>
          <a:p>
            <a:pPr marL="514350" indent="-514350">
              <a:buAutoNum type="arabicPeriod"/>
            </a:pPr>
            <a:endParaRPr lang="en-US"/>
          </a:p>
          <a:p>
            <a:pPr marL="514350" indent="-514350">
              <a:buAutoNum type="arabicPeriod"/>
            </a:pPr>
            <a:r>
              <a:rPr lang="en-US">
                <a:latin typeface="Montserrat"/>
              </a:rPr>
              <a:t>Each month, Vice Presidents will report their specific team's accomplishments from the previous month utilizing the prompts within the template. These accomplishments should be in alignment with the standards listed in the MCE standards document for your position. </a:t>
            </a:r>
            <a:endParaRPr lang="en-US"/>
          </a:p>
          <a:p>
            <a:pPr marL="514350" indent="-514350">
              <a:buAutoNum type="arabicPeriod"/>
            </a:pPr>
            <a:endParaRPr lang="en-US"/>
          </a:p>
          <a:p>
            <a:pPr marL="514350" indent="-514350">
              <a:buAutoNum type="arabicPeriod"/>
            </a:pPr>
            <a:r>
              <a:rPr lang="en-US">
                <a:latin typeface="Montserrat"/>
              </a:rPr>
              <a:t>Completing this report should take no longer than 15 minutes for each person on your Executive Council. Keep it simple but meaningful! </a:t>
            </a:r>
            <a:endParaRPr lang="en-US"/>
          </a:p>
        </p:txBody>
      </p:sp>
    </p:spTree>
    <p:extLst>
      <p:ext uri="{BB962C8B-B14F-4D97-AF65-F5344CB8AC3E}">
        <p14:creationId xmlns:p14="http://schemas.microsoft.com/office/powerpoint/2010/main" val="3302606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990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64C7A5-8B2B-F145-0C39-E0F8DF874AE0}"/>
              </a:ext>
            </a:extLst>
          </p:cNvPr>
          <p:cNvSpPr>
            <a:spLocks noGrp="1"/>
          </p:cNvSpPr>
          <p:nvPr>
            <p:ph type="ctrTitle"/>
          </p:nvPr>
        </p:nvSpPr>
        <p:spPr>
          <a:xfrm>
            <a:off x="3520657" y="6872577"/>
            <a:ext cx="13062786" cy="2914201"/>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7900" dirty="0">
                <a:latin typeface="Cambria"/>
                <a:ea typeface="Cambria"/>
              </a:rPr>
              <a:t>Meeting Ritual Update</a:t>
            </a:r>
            <a:br>
              <a:rPr lang="en-US" sz="7900" dirty="0">
                <a:latin typeface="Cambria"/>
                <a:ea typeface="Cambria"/>
              </a:rPr>
            </a:br>
            <a:r>
              <a:rPr lang="en-US" sz="3950" dirty="0">
                <a:solidFill>
                  <a:srgbClr val="862041"/>
                </a:solidFill>
                <a:latin typeface="Cambria"/>
                <a:ea typeface="Cambria"/>
              </a:rPr>
              <a:t>College Weekend 2025</a:t>
            </a:r>
            <a:endParaRPr lang="en-US" sz="3950" dirty="0">
              <a:ea typeface="Cambria" panose="02040503050406030204"/>
            </a:endParaRPr>
          </a:p>
        </p:txBody>
      </p:sp>
    </p:spTree>
    <p:extLst>
      <p:ext uri="{BB962C8B-B14F-4D97-AF65-F5344CB8AC3E}">
        <p14:creationId xmlns:p14="http://schemas.microsoft.com/office/powerpoint/2010/main" val="2174786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BCD62-3A5F-CDFC-9B4A-DC6352A449DD}"/>
              </a:ext>
            </a:extLst>
          </p:cNvPr>
          <p:cNvSpPr>
            <a:spLocks noGrp="1"/>
          </p:cNvSpPr>
          <p:nvPr>
            <p:ph type="ctrTitle"/>
          </p:nvPr>
        </p:nvSpPr>
        <p:spPr>
          <a:xfrm>
            <a:off x="514061" y="424328"/>
            <a:ext cx="10376793" cy="2214732"/>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400" dirty="0">
                <a:latin typeface="Montserrat Light"/>
              </a:rPr>
              <a:t>The Origin of Our Meeting Ritual</a:t>
            </a:r>
            <a:endParaRPr lang="en-US" sz="4400">
              <a:ea typeface="Cambria"/>
            </a:endParaRPr>
          </a:p>
        </p:txBody>
      </p:sp>
      <p:sp>
        <p:nvSpPr>
          <p:cNvPr id="5" name="Subtitle 4">
            <a:extLst>
              <a:ext uri="{FF2B5EF4-FFF2-40B4-BE49-F238E27FC236}">
                <a16:creationId xmlns:a16="http://schemas.microsoft.com/office/drawing/2014/main" id="{6F81980D-7489-BAF8-DDC0-81A64B216609}"/>
              </a:ext>
            </a:extLst>
          </p:cNvPr>
          <p:cNvSpPr>
            <a:spLocks noGrp="1"/>
          </p:cNvSpPr>
          <p:nvPr>
            <p:ph type="subTitle" idx="1"/>
          </p:nvPr>
        </p:nvSpPr>
        <p:spPr>
          <a:xfrm>
            <a:off x="799320" y="2954885"/>
            <a:ext cx="10671206" cy="7630687"/>
          </a:xfrm>
        </p:spPr>
        <p:txBody>
          <a:bodyPr vert="horz" lIns="150781" tIns="75390" rIns="150781" bIns="75390" rtlCol="0" anchor="t">
            <a:normAutofit fontScale="92500" lnSpcReduction="10000"/>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marR="0" lvl="0" indent="0" algn="l" defTabSz="1507846" rtl="0" eaLnBrk="0" fontAlgn="base" latinLnBrk="0" hangingPunct="0">
              <a:lnSpc>
                <a:spcPct val="100000"/>
              </a:lnSpc>
              <a:spcBef>
                <a:spcPct val="0"/>
              </a:spcBef>
              <a:spcAft>
                <a:spcPct val="0"/>
              </a:spcAft>
              <a:buClrTx/>
              <a:buSzTx/>
              <a:tabLst/>
            </a:pPr>
            <a:r>
              <a:rPr kumimoji="0" lang="en-US" altLang="en-US" sz="2950" b="1" i="0" u="none" strike="noStrike" cap="none" normalizeH="0" baseline="0" dirty="0">
                <a:ln>
                  <a:noFill/>
                </a:ln>
                <a:solidFill>
                  <a:srgbClr val="862041"/>
                </a:solidFill>
                <a:effectLst/>
                <a:latin typeface="Cambria"/>
                <a:ea typeface="Cambria"/>
              </a:rPr>
              <a:t>Historical Significance:</a:t>
            </a:r>
            <a:endParaRPr lang="en-US" altLang="en-US" sz="2950" b="0" i="0" u="none" strike="noStrike" cap="none" normalizeH="0" baseline="0" dirty="0">
              <a:ln>
                <a:noFill/>
              </a:ln>
              <a:solidFill>
                <a:srgbClr val="862041"/>
              </a:solidFill>
              <a:effectLst/>
              <a:latin typeface="Cambria"/>
              <a:ea typeface="Cambria"/>
            </a:endParaRPr>
          </a:p>
          <a:p>
            <a:pPr marL="565150" indent="-565150" eaLnBrk="0" fontAlgn="base" hangingPunct="0">
              <a:lnSpc>
                <a:spcPct val="100000"/>
              </a:lnSpc>
              <a:spcBef>
                <a:spcPct val="0"/>
              </a:spcBef>
              <a:spcAft>
                <a:spcPct val="0"/>
              </a:spcAft>
              <a:buClrTx/>
              <a:buSzTx/>
              <a:buFont typeface="Arial" panose="020B0604020202020204" pitchFamily="34" charset="0"/>
              <a:buChar char="•"/>
            </a:pPr>
            <a:r>
              <a:rPr lang="en-US" altLang="en-US" sz="2900" dirty="0">
                <a:solidFill>
                  <a:srgbClr val="3B6CA1"/>
                </a:solidFill>
                <a:latin typeface="Cambria"/>
                <a:ea typeface="Cambria"/>
              </a:rPr>
              <a:t>Meeting Ritual adopted in 1893, 26 years after our founding.</a:t>
            </a:r>
          </a:p>
          <a:p>
            <a:pPr marL="565150" indent="-565150" eaLnBrk="0" fontAlgn="base" hangingPunct="0">
              <a:lnSpc>
                <a:spcPct val="100000"/>
              </a:lnSpc>
              <a:spcBef>
                <a:spcPct val="0"/>
              </a:spcBef>
              <a:spcAft>
                <a:spcPct val="0"/>
              </a:spcAft>
              <a:buClrTx/>
              <a:buSzTx/>
              <a:buFont typeface="Arial" panose="020B0604020202020204" pitchFamily="34" charset="0"/>
              <a:buChar char="•"/>
            </a:pPr>
            <a:r>
              <a:rPr lang="en-US" altLang="en-US" sz="2900" dirty="0">
                <a:solidFill>
                  <a:srgbClr val="3B6CA1"/>
                </a:solidFill>
                <a:latin typeface="Cambria"/>
                <a:ea typeface="Cambria"/>
              </a:rPr>
              <a:t>Emma Harper Turner determined we need a uniformed opening and closing to our meetings.</a:t>
            </a:r>
          </a:p>
          <a:p>
            <a:pPr marL="565150" marR="0" lvl="0" indent="-565150" algn="l" defTabSz="1507846">
              <a:lnSpc>
                <a:spcPct val="100000"/>
              </a:lnSpc>
              <a:spcBef>
                <a:spcPct val="0"/>
              </a:spcBef>
              <a:spcAft>
                <a:spcPct val="0"/>
              </a:spcAft>
              <a:buClrTx/>
              <a:buSzTx/>
              <a:buFont typeface="Arial" panose="020B0604020202020204" pitchFamily="34" charset="0"/>
              <a:buChar char="•"/>
              <a:tabLst/>
            </a:pPr>
            <a:endParaRPr lang="en-US" altLang="en-US" sz="2968" i="0" u="none" strike="noStrike" cap="none" normalizeH="0" baseline="0">
              <a:ln>
                <a:noFill/>
              </a:ln>
              <a:effectLst/>
              <a:latin typeface="Cambria"/>
              <a:ea typeface="Cambria"/>
            </a:endParaRPr>
          </a:p>
          <a:p>
            <a:pPr>
              <a:lnSpc>
                <a:spcPct val="100000"/>
              </a:lnSpc>
              <a:spcBef>
                <a:spcPct val="0"/>
              </a:spcBef>
              <a:spcAft>
                <a:spcPct val="0"/>
              </a:spcAft>
            </a:pPr>
            <a:r>
              <a:rPr lang="en-US" sz="2950" b="1" dirty="0">
                <a:solidFill>
                  <a:srgbClr val="862041"/>
                </a:solidFill>
                <a:latin typeface="Cambria"/>
                <a:ea typeface="Cambria"/>
              </a:rPr>
              <a:t>Purpose: </a:t>
            </a:r>
            <a:endParaRPr lang="en-US" sz="2950" b="1" dirty="0">
              <a:solidFill>
                <a:srgbClr val="862041"/>
              </a:solidFill>
              <a:ea typeface="Cambria" panose="02040503050406030204" pitchFamily="18" charset="0"/>
            </a:endParaRPr>
          </a:p>
          <a:p>
            <a:pPr marL="471170" indent="-471170">
              <a:lnSpc>
                <a:spcPct val="100000"/>
              </a:lnSpc>
              <a:spcBef>
                <a:spcPct val="0"/>
              </a:spcBef>
              <a:spcAft>
                <a:spcPct val="0"/>
              </a:spcAft>
              <a:buFont typeface="Arial"/>
              <a:buChar char="•"/>
            </a:pPr>
            <a:r>
              <a:rPr lang="en-US" sz="2950" dirty="0">
                <a:solidFill>
                  <a:srgbClr val="3B6CA1"/>
                </a:solidFill>
                <a:latin typeface="Cambria"/>
                <a:ea typeface="Cambria"/>
              </a:rPr>
              <a:t>Connect all members in shared, unifying practice of saying meeting Ritual.</a:t>
            </a:r>
            <a:endParaRPr lang="en-US" sz="2950" dirty="0">
              <a:ea typeface="Cambria"/>
            </a:endParaRPr>
          </a:p>
          <a:p>
            <a:pPr eaLnBrk="0" fontAlgn="base" hangingPunct="0">
              <a:lnSpc>
                <a:spcPct val="100000"/>
              </a:lnSpc>
              <a:spcBef>
                <a:spcPct val="0"/>
              </a:spcBef>
              <a:spcAft>
                <a:spcPct val="0"/>
              </a:spcAft>
              <a:buClrTx/>
              <a:buSzTx/>
            </a:pPr>
            <a:endParaRPr lang="en-US" altLang="en-US" sz="2968" b="1">
              <a:solidFill>
                <a:srgbClr val="3B6CA1"/>
              </a:solidFill>
              <a:latin typeface="Cambria"/>
              <a:ea typeface="Cambria"/>
            </a:endParaRPr>
          </a:p>
          <a:p>
            <a:pPr eaLnBrk="0" fontAlgn="base" hangingPunct="0">
              <a:lnSpc>
                <a:spcPct val="100000"/>
              </a:lnSpc>
              <a:spcBef>
                <a:spcPct val="0"/>
              </a:spcBef>
              <a:spcAft>
                <a:spcPct val="0"/>
              </a:spcAft>
              <a:buClrTx/>
              <a:buSzTx/>
            </a:pPr>
            <a:r>
              <a:rPr kumimoji="0" lang="en-US" altLang="en-US" sz="2950" b="1" i="0" u="none" strike="noStrike" cap="none" normalizeH="0" baseline="0" dirty="0">
                <a:ln>
                  <a:noFill/>
                </a:ln>
                <a:solidFill>
                  <a:srgbClr val="862041"/>
                </a:solidFill>
                <a:effectLst/>
                <a:latin typeface="Cambria"/>
                <a:ea typeface="Cambria"/>
              </a:rPr>
              <a:t>Modern Challenges:</a:t>
            </a:r>
            <a:endParaRPr lang="en-US" altLang="en-US" sz="2950" b="1" dirty="0">
              <a:solidFill>
                <a:srgbClr val="862041"/>
              </a:solidFill>
              <a:latin typeface="Cambria"/>
              <a:ea typeface="Cambria"/>
            </a:endParaRPr>
          </a:p>
          <a:p>
            <a:pPr marL="565150" indent="-565150">
              <a:lnSpc>
                <a:spcPct val="100000"/>
              </a:lnSpc>
              <a:spcBef>
                <a:spcPct val="0"/>
              </a:spcBef>
              <a:spcAft>
                <a:spcPct val="0"/>
              </a:spcAft>
              <a:buClrTx/>
              <a:buSzTx/>
              <a:buFont typeface="Arial"/>
              <a:buChar char="•"/>
            </a:pPr>
            <a:r>
              <a:rPr lang="en-US" sz="2900" dirty="0">
                <a:solidFill>
                  <a:srgbClr val="3B6CA1"/>
                </a:solidFill>
                <a:latin typeface="Cambria"/>
                <a:ea typeface="Cambria"/>
              </a:rPr>
              <a:t>Not consistently used across chapters.</a:t>
            </a:r>
          </a:p>
          <a:p>
            <a:pPr marL="565150" indent="-565150">
              <a:lnSpc>
                <a:spcPct val="100000"/>
              </a:lnSpc>
              <a:spcBef>
                <a:spcPct val="0"/>
              </a:spcBef>
              <a:spcAft>
                <a:spcPct val="0"/>
              </a:spcAft>
              <a:buClrTx/>
              <a:buSzTx/>
              <a:buFont typeface="Arial"/>
              <a:buChar char="•"/>
            </a:pPr>
            <a:r>
              <a:rPr lang="en-US" sz="2900" dirty="0">
                <a:solidFill>
                  <a:srgbClr val="3B6CA1"/>
                </a:solidFill>
                <a:latin typeface="Cambria"/>
                <a:ea typeface="Cambria"/>
              </a:rPr>
              <a:t>Some members feel disconnected or face challenges in practicing it.</a:t>
            </a:r>
          </a:p>
          <a:p>
            <a:pPr marL="565150" marR="0" lvl="0" indent="-565150" algn="l" defTabSz="1507846">
              <a:lnSpc>
                <a:spcPct val="100000"/>
              </a:lnSpc>
              <a:spcBef>
                <a:spcPct val="0"/>
              </a:spcBef>
              <a:spcAft>
                <a:spcPct val="0"/>
              </a:spcAft>
              <a:buClrTx/>
              <a:buSzTx/>
              <a:buFont typeface="Arial"/>
              <a:buChar char="•"/>
              <a:tabLst/>
            </a:pPr>
            <a:r>
              <a:rPr lang="en-US" sz="2900" dirty="0">
                <a:solidFill>
                  <a:srgbClr val="3B6CA1"/>
                </a:solidFill>
                <a:latin typeface="Cambria"/>
                <a:ea typeface="Cambria"/>
              </a:rPr>
              <a:t>Misalignment with the beliefs or feelings of members.</a:t>
            </a:r>
          </a:p>
          <a:p>
            <a:pPr marL="0" marR="0" lvl="0" indent="0" algn="l" defTabSz="1507846" rtl="0" eaLnBrk="0" fontAlgn="base" latinLnBrk="0" hangingPunct="0">
              <a:lnSpc>
                <a:spcPct val="100000"/>
              </a:lnSpc>
              <a:spcBef>
                <a:spcPct val="0"/>
              </a:spcBef>
              <a:spcAft>
                <a:spcPct val="0"/>
              </a:spcAft>
              <a:buClrTx/>
              <a:buSzTx/>
              <a:tabLst/>
            </a:pPr>
            <a:endParaRPr lang="en-US" altLang="en-US" sz="2968" b="1" i="0" u="none" strike="noStrike" cap="none" normalizeH="0" baseline="0">
              <a:ln>
                <a:noFill/>
              </a:ln>
              <a:effectLst/>
              <a:latin typeface="Cambria"/>
              <a:ea typeface="Cambria"/>
            </a:endParaRPr>
          </a:p>
          <a:p>
            <a:pPr eaLnBrk="0" fontAlgn="base" hangingPunct="0">
              <a:lnSpc>
                <a:spcPct val="100000"/>
              </a:lnSpc>
              <a:spcBef>
                <a:spcPct val="0"/>
              </a:spcBef>
              <a:spcAft>
                <a:spcPct val="0"/>
              </a:spcAft>
              <a:buClrTx/>
              <a:buSzTx/>
            </a:pPr>
            <a:r>
              <a:rPr lang="en-US" altLang="en-US" sz="2950" b="1" dirty="0">
                <a:solidFill>
                  <a:srgbClr val="862041"/>
                </a:solidFill>
                <a:latin typeface="Cambria"/>
                <a:ea typeface="Cambria"/>
              </a:rPr>
              <a:t>Our Commitment</a:t>
            </a:r>
            <a:r>
              <a:rPr kumimoji="0" lang="en-US" altLang="en-US" sz="2950" b="1" i="0" u="none" strike="noStrike" cap="none" normalizeH="0" baseline="0" dirty="0">
                <a:ln>
                  <a:noFill/>
                </a:ln>
                <a:solidFill>
                  <a:srgbClr val="862041"/>
                </a:solidFill>
                <a:effectLst/>
                <a:latin typeface="Cambria"/>
                <a:ea typeface="Cambria"/>
              </a:rPr>
              <a:t>:</a:t>
            </a:r>
            <a:endParaRPr lang="en-US" altLang="en-US" sz="2950" b="0" i="0" u="none" strike="noStrike" cap="none" normalizeH="0" baseline="0" dirty="0">
              <a:ln>
                <a:noFill/>
              </a:ln>
              <a:solidFill>
                <a:srgbClr val="862041"/>
              </a:solidFill>
              <a:effectLst/>
              <a:latin typeface="Cambria"/>
              <a:ea typeface="Cambria"/>
            </a:endParaRPr>
          </a:p>
          <a:p>
            <a:pPr marL="565150" indent="-565150" eaLnBrk="0" fontAlgn="base" hangingPunct="0">
              <a:lnSpc>
                <a:spcPct val="100000"/>
              </a:lnSpc>
              <a:spcBef>
                <a:spcPct val="0"/>
              </a:spcBef>
              <a:spcAft>
                <a:spcPct val="0"/>
              </a:spcAft>
              <a:buClrTx/>
              <a:buSzTx/>
              <a:buFont typeface="Arial" panose="020B0604020202020204" pitchFamily="34" charset="0"/>
              <a:buChar char="•"/>
            </a:pPr>
            <a:r>
              <a:rPr lang="en-US" sz="2900" dirty="0">
                <a:solidFill>
                  <a:srgbClr val="3B6CA1"/>
                </a:solidFill>
                <a:latin typeface="Cambria"/>
                <a:ea typeface="Cambria"/>
              </a:rPr>
              <a:t>Pi Beta Phi is focused on empowering one another and creating a sisterhood where our members feel seen, understood, supported, and valued.</a:t>
            </a:r>
          </a:p>
          <a:p>
            <a:pPr marL="565150" indent="-565150">
              <a:lnSpc>
                <a:spcPct val="100000"/>
              </a:lnSpc>
              <a:spcBef>
                <a:spcPct val="0"/>
              </a:spcBef>
              <a:spcAft>
                <a:spcPct val="0"/>
              </a:spcAft>
              <a:buClrTx/>
              <a:buSzTx/>
              <a:buFont typeface="Arial" panose="020B0604020202020204" pitchFamily="34" charset="0"/>
              <a:buChar char="•"/>
            </a:pPr>
            <a:endParaRPr lang="en-US" altLang="en-US">
              <a:ea typeface="Cambria"/>
            </a:endParaRPr>
          </a:p>
          <a:p>
            <a:pPr>
              <a:buClrTx/>
              <a:buSzTx/>
              <a:buFont typeface="Arial" panose="020B0604020202020204" pitchFamily="34" charset="0"/>
              <a:buChar char="•"/>
            </a:pPr>
            <a:endParaRPr lang="en-US" i="1">
              <a:latin typeface="Cambria"/>
              <a:ea typeface="Cambria"/>
            </a:endParaRPr>
          </a:p>
          <a:p>
            <a:pPr>
              <a:buClrTx/>
              <a:buSzTx/>
              <a:buFont typeface="Arial" panose="020B0604020202020204" pitchFamily="34" charset="0"/>
              <a:buChar char="•"/>
            </a:pPr>
            <a:endParaRPr lang="en-US" altLang="en-US">
              <a:ea typeface="Cambria" panose="02040503050406030204" pitchFamily="18" charset="0"/>
            </a:endParaRPr>
          </a:p>
          <a:p>
            <a:endParaRPr lang="en-US">
              <a:ea typeface="Cambria" panose="02040503050406030204" pitchFamily="18" charset="0"/>
            </a:endParaRPr>
          </a:p>
        </p:txBody>
      </p:sp>
    </p:spTree>
    <p:extLst>
      <p:ext uri="{BB962C8B-B14F-4D97-AF65-F5344CB8AC3E}">
        <p14:creationId xmlns:p14="http://schemas.microsoft.com/office/powerpoint/2010/main" val="2877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9DC6-2E31-B50B-E897-46C848CF4EC6}"/>
              </a:ext>
            </a:extLst>
          </p:cNvPr>
          <p:cNvSpPr>
            <a:spLocks noGrp="1"/>
          </p:cNvSpPr>
          <p:nvPr>
            <p:ph type="title"/>
          </p:nvPr>
        </p:nvSpPr>
        <p:spPr>
          <a:xfrm>
            <a:off x="545922" y="398"/>
            <a:ext cx="9844298" cy="2185798"/>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400" dirty="0">
                <a:latin typeface="Montserrat Light"/>
              </a:rPr>
              <a:t>Evolving Meeting Ritual</a:t>
            </a:r>
            <a:endParaRPr lang="en-US" sz="4400" dirty="0">
              <a:ea typeface="Cambria"/>
            </a:endParaRPr>
          </a:p>
        </p:txBody>
      </p:sp>
      <p:sp>
        <p:nvSpPr>
          <p:cNvPr id="3" name="Content Placeholder 2">
            <a:extLst>
              <a:ext uri="{FF2B5EF4-FFF2-40B4-BE49-F238E27FC236}">
                <a16:creationId xmlns:a16="http://schemas.microsoft.com/office/drawing/2014/main" id="{50BAAEEC-62A2-60CB-108D-B58E8F8B5C9C}"/>
              </a:ext>
            </a:extLst>
          </p:cNvPr>
          <p:cNvSpPr>
            <a:spLocks noGrp="1"/>
          </p:cNvSpPr>
          <p:nvPr>
            <p:ph idx="1"/>
          </p:nvPr>
        </p:nvSpPr>
        <p:spPr>
          <a:xfrm>
            <a:off x="653989" y="2487912"/>
            <a:ext cx="9628165" cy="8150214"/>
          </a:xfrm>
        </p:spPr>
        <p:txBody>
          <a:bodyPr vert="horz" lIns="150781" tIns="75390" rIns="150781" bIns="75390" rtlCol="0" anchor="t">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indent="0">
              <a:buNone/>
            </a:pPr>
            <a:r>
              <a:rPr lang="en-US" sz="3298" b="1">
                <a:solidFill>
                  <a:schemeClr val="accent5"/>
                </a:solidFill>
                <a:highlight>
                  <a:srgbClr val="FFFFFF"/>
                </a:highlight>
                <a:ea typeface="+mn-lt"/>
                <a:cs typeface="+mn-lt"/>
              </a:rPr>
              <a:t>Informed Decision</a:t>
            </a:r>
            <a:endParaRPr lang="en-US" sz="3298">
              <a:solidFill>
                <a:schemeClr val="accent5"/>
              </a:solidFill>
              <a:highlight>
                <a:srgbClr val="FFFFFF"/>
              </a:highlight>
              <a:ea typeface="+mn-lt"/>
              <a:cs typeface="+mn-lt"/>
            </a:endParaRPr>
          </a:p>
          <a:p>
            <a:pPr>
              <a:buChar char="•"/>
            </a:pPr>
            <a:r>
              <a:rPr lang="en-US" sz="3298">
                <a:solidFill>
                  <a:srgbClr val="316296"/>
                </a:solidFill>
                <a:highlight>
                  <a:srgbClr val="FFFFFF"/>
                </a:highlight>
                <a:ea typeface="+mn-lt"/>
                <a:cs typeface="+mn-lt"/>
              </a:rPr>
              <a:t>Result of a two-year process of feedback, research, and dialogue.</a:t>
            </a:r>
            <a:endParaRPr lang="en-US" sz="3298">
              <a:ea typeface="Cambria"/>
            </a:endParaRPr>
          </a:p>
          <a:p>
            <a:pPr marL="0" indent="0">
              <a:buNone/>
            </a:pPr>
            <a:r>
              <a:rPr lang="en-US" sz="3298" b="1">
                <a:solidFill>
                  <a:schemeClr val="accent5"/>
                </a:solidFill>
                <a:highlight>
                  <a:srgbClr val="FFFFFF"/>
                </a:highlight>
                <a:ea typeface="+mn-lt"/>
                <a:cs typeface="+mn-lt"/>
              </a:rPr>
              <a:t>Preserving Tradition</a:t>
            </a:r>
            <a:endParaRPr lang="en-US" sz="3298">
              <a:solidFill>
                <a:schemeClr val="accent5"/>
              </a:solidFill>
              <a:ea typeface="Cambria" panose="02040503050406030204"/>
            </a:endParaRPr>
          </a:p>
          <a:p>
            <a:pPr>
              <a:buChar char="•"/>
            </a:pPr>
            <a:r>
              <a:rPr lang="en-US" sz="3298">
                <a:solidFill>
                  <a:srgbClr val="316296"/>
                </a:solidFill>
                <a:highlight>
                  <a:srgbClr val="FFFFFF"/>
                </a:highlight>
                <a:ea typeface="+mn-lt"/>
                <a:cs typeface="+mn-lt"/>
              </a:rPr>
              <a:t>Evolution honors our traditions.</a:t>
            </a:r>
            <a:endParaRPr lang="en-US" sz="3298">
              <a:ea typeface="+mn-lt"/>
              <a:cs typeface="+mn-lt"/>
            </a:endParaRPr>
          </a:p>
          <a:p>
            <a:pPr>
              <a:buChar char="•"/>
            </a:pPr>
            <a:r>
              <a:rPr lang="en-US" sz="3298">
                <a:solidFill>
                  <a:srgbClr val="316296"/>
                </a:solidFill>
                <a:highlight>
                  <a:srgbClr val="FFFFFF"/>
                </a:highlight>
                <a:ea typeface="+mn-lt"/>
                <a:cs typeface="+mn-lt"/>
              </a:rPr>
              <a:t>Aims to ensure every sister feels connected, welcomed, and valued.</a:t>
            </a:r>
            <a:endParaRPr lang="en-US" sz="3298">
              <a:ea typeface="Cambria"/>
            </a:endParaRPr>
          </a:p>
          <a:p>
            <a:pPr marL="0" indent="0">
              <a:buNone/>
            </a:pPr>
            <a:r>
              <a:rPr lang="en-US" sz="3298" b="1">
                <a:solidFill>
                  <a:schemeClr val="accent5"/>
                </a:solidFill>
                <a:highlight>
                  <a:srgbClr val="FFFFFF"/>
                </a:highlight>
                <a:ea typeface="+mn-lt"/>
                <a:cs typeface="+mn-lt"/>
              </a:rPr>
              <a:t>Purpose Remains Unchanged</a:t>
            </a:r>
            <a:endParaRPr lang="en-US" sz="3298">
              <a:solidFill>
                <a:schemeClr val="accent5"/>
              </a:solidFill>
              <a:ea typeface="Cambria" panose="02040503050406030204"/>
            </a:endParaRPr>
          </a:p>
          <a:p>
            <a:pPr>
              <a:buChar char="•"/>
            </a:pPr>
            <a:r>
              <a:rPr lang="en-US" sz="3298">
                <a:solidFill>
                  <a:srgbClr val="316296"/>
                </a:solidFill>
                <a:highlight>
                  <a:srgbClr val="FFFFFF"/>
                </a:highlight>
                <a:ea typeface="+mn-lt"/>
                <a:cs typeface="+mn-lt"/>
              </a:rPr>
              <a:t>Sets a unified tone for conducting Fraternity business.</a:t>
            </a:r>
            <a:endParaRPr lang="en-US" sz="3298">
              <a:ea typeface="Cambria"/>
            </a:endParaRPr>
          </a:p>
          <a:p>
            <a:pPr marL="0" indent="0">
              <a:buNone/>
            </a:pPr>
            <a:endParaRPr lang="en-US" sz="5936">
              <a:solidFill>
                <a:srgbClr val="316296"/>
              </a:solidFill>
              <a:highlight>
                <a:srgbClr val="FFFFFF"/>
              </a:highlight>
              <a:ea typeface="Cambria"/>
            </a:endParaRPr>
          </a:p>
        </p:txBody>
      </p:sp>
      <p:sp>
        <p:nvSpPr>
          <p:cNvPr id="4" name="Slide Number Placeholder 3">
            <a:extLst>
              <a:ext uri="{FF2B5EF4-FFF2-40B4-BE49-F238E27FC236}">
                <a16:creationId xmlns:a16="http://schemas.microsoft.com/office/drawing/2014/main" id="{F89D5F89-5197-749D-897E-D648ABA345BA}"/>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fld id="{9A767BF2-BBCF-B24E-8434-C73D23EBE996}" type="slidenum">
              <a:rPr lang="en-US" smtClean="0"/>
              <a:pPr/>
              <a:t>35</a:t>
            </a:fld>
            <a:endParaRPr lang="en-US"/>
          </a:p>
        </p:txBody>
      </p:sp>
    </p:spTree>
    <p:extLst>
      <p:ext uri="{BB962C8B-B14F-4D97-AF65-F5344CB8AC3E}">
        <p14:creationId xmlns:p14="http://schemas.microsoft.com/office/powerpoint/2010/main" val="2866181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2E7-C8DD-7C54-F893-856D42274562}"/>
              </a:ext>
            </a:extLst>
          </p:cNvPr>
          <p:cNvSpPr>
            <a:spLocks noGrp="1"/>
          </p:cNvSpPr>
          <p:nvPr>
            <p:ph type="title"/>
          </p:nvPr>
        </p:nvSpPr>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400" dirty="0"/>
              <a:t>The Journey to Evolve</a:t>
            </a:r>
            <a:endParaRPr lang="en-US" sz="4400" dirty="0">
              <a:ea typeface="Cambria"/>
            </a:endParaRPr>
          </a:p>
        </p:txBody>
      </p:sp>
      <p:sp>
        <p:nvSpPr>
          <p:cNvPr id="3" name="Content Placeholder 2">
            <a:extLst>
              <a:ext uri="{FF2B5EF4-FFF2-40B4-BE49-F238E27FC236}">
                <a16:creationId xmlns:a16="http://schemas.microsoft.com/office/drawing/2014/main" id="{79D921BB-AA5A-AEFB-BF4C-C6E4CCF5056D}"/>
              </a:ext>
            </a:extLst>
          </p:cNvPr>
          <p:cNvSpPr>
            <a:spLocks noGrp="1"/>
          </p:cNvSpPr>
          <p:nvPr>
            <p:ph idx="1"/>
          </p:nvPr>
        </p:nvSpPr>
        <p:spPr>
          <a:xfrm>
            <a:off x="6994048" y="2602119"/>
            <a:ext cx="11462970" cy="7235444"/>
          </a:xfrm>
        </p:spPr>
        <p:txBody>
          <a:bodyPr vert="horz" lIns="150781" tIns="75390" rIns="150781" bIns="75390" rtlCol="0" anchor="t">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0" indent="0">
              <a:buNone/>
            </a:pPr>
            <a:r>
              <a:rPr lang="en-US" b="1">
                <a:solidFill>
                  <a:srgbClr val="316296"/>
                </a:solidFill>
                <a:latin typeface="Cambria"/>
                <a:ea typeface="Cambria"/>
              </a:rPr>
              <a:t>The 7 Guardrails for Ritual Evolution:</a:t>
            </a:r>
          </a:p>
          <a:p>
            <a:pPr marL="753923" indent="-753923">
              <a:buAutoNum type="arabicPeriod"/>
            </a:pPr>
            <a:r>
              <a:rPr lang="en-US" sz="3958">
                <a:latin typeface="Cambria"/>
                <a:ea typeface="Cambria"/>
              </a:rPr>
              <a:t>The Creed (phrases beginning with "Whatsoever") remains unchanged and used in the closing</a:t>
            </a:r>
          </a:p>
          <a:p>
            <a:pPr marL="753923" indent="-753923">
              <a:buFontTx/>
              <a:buAutoNum type="arabicPeriod"/>
            </a:pPr>
            <a:r>
              <a:rPr lang="en-US" sz="3958">
                <a:ea typeface="Cambria"/>
              </a:rPr>
              <a:t>Removes references to Christ, God, and Trinity</a:t>
            </a:r>
          </a:p>
          <a:p>
            <a:pPr marL="753923" indent="-753923">
              <a:buFontTx/>
              <a:buAutoNum type="arabicPeriod"/>
            </a:pPr>
            <a:r>
              <a:rPr lang="en-US" sz="3958">
                <a:ea typeface="Cambria"/>
              </a:rPr>
              <a:t>Infers core values without explicitly listing them.</a:t>
            </a:r>
          </a:p>
          <a:p>
            <a:pPr marL="753923" indent="-753923">
              <a:buAutoNum type="arabicPeriod"/>
            </a:pPr>
            <a:r>
              <a:rPr lang="en-US" sz="3958">
                <a:latin typeface="Cambria"/>
                <a:ea typeface="Cambria"/>
              </a:rPr>
              <a:t>Maintains tone, cadence, and elevated language.</a:t>
            </a:r>
          </a:p>
          <a:p>
            <a:pPr marL="753923" indent="-753923">
              <a:buAutoNum type="arabicPeriod"/>
            </a:pPr>
            <a:r>
              <a:rPr lang="en-US" sz="3958">
                <a:latin typeface="Cambria"/>
                <a:ea typeface="Cambria"/>
              </a:rPr>
              <a:t>Remains simple, short, and memorable.</a:t>
            </a:r>
          </a:p>
          <a:p>
            <a:pPr marL="753923" indent="-753923">
              <a:buAutoNum type="arabicPeriod"/>
            </a:pPr>
            <a:r>
              <a:rPr lang="en-US" sz="3958">
                <a:latin typeface="Cambria"/>
                <a:ea typeface="Cambria"/>
              </a:rPr>
              <a:t>Aligns with Ritual's original purpose.</a:t>
            </a:r>
          </a:p>
          <a:p>
            <a:pPr marL="753923" indent="-753923">
              <a:buAutoNum type="arabicPeriod"/>
            </a:pPr>
            <a:r>
              <a:rPr lang="en-US" sz="3958">
                <a:latin typeface="Cambria"/>
                <a:ea typeface="Cambria"/>
              </a:rPr>
              <a:t>Preserves historical significance.</a:t>
            </a:r>
          </a:p>
          <a:p>
            <a:pPr>
              <a:buAutoNum type="arabicPeriod"/>
            </a:pPr>
            <a:endParaRPr lang="en-US">
              <a:ea typeface="Cambria" panose="02040503050406030204"/>
            </a:endParaRPr>
          </a:p>
        </p:txBody>
      </p:sp>
      <p:sp>
        <p:nvSpPr>
          <p:cNvPr id="4" name="Slide Number Placeholder 3">
            <a:extLst>
              <a:ext uri="{FF2B5EF4-FFF2-40B4-BE49-F238E27FC236}">
                <a16:creationId xmlns:a16="http://schemas.microsoft.com/office/drawing/2014/main" id="{11426D27-212D-F78A-A3ED-1477A11136D7}"/>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fld id="{9A767BF2-BBCF-B24E-8434-C73D23EBE996}" type="slidenum">
              <a:rPr lang="en-US" smtClean="0"/>
              <a:pPr/>
              <a:t>36</a:t>
            </a:fld>
            <a:endParaRPr lang="en-US"/>
          </a:p>
        </p:txBody>
      </p:sp>
    </p:spTree>
    <p:extLst>
      <p:ext uri="{BB962C8B-B14F-4D97-AF65-F5344CB8AC3E}">
        <p14:creationId xmlns:p14="http://schemas.microsoft.com/office/powerpoint/2010/main" val="2524323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376025" y="3550694"/>
            <a:ext cx="19561110" cy="2185798"/>
          </a:xfrm>
        </p:spPr>
        <p:txBody>
          <a:bodyPr>
            <a:no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7200" dirty="0">
                <a:latin typeface="Cambria"/>
                <a:ea typeface="Cambria"/>
              </a:rPr>
              <a:t>Reflect on what it means to live our Pi Phi values</a:t>
            </a:r>
          </a:p>
        </p:txBody>
      </p:sp>
    </p:spTree>
    <p:extLst>
      <p:ext uri="{BB962C8B-B14F-4D97-AF65-F5344CB8AC3E}">
        <p14:creationId xmlns:p14="http://schemas.microsoft.com/office/powerpoint/2010/main" val="2667951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2582153" y="3611742"/>
            <a:ext cx="17339786" cy="2185798"/>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9894">
                <a:latin typeface="Cambria"/>
                <a:ea typeface="Cambria"/>
              </a:rPr>
              <a:t>What if this was how I felt?</a:t>
            </a:r>
            <a:endParaRPr lang="en-US" sz="9894"/>
          </a:p>
        </p:txBody>
      </p:sp>
    </p:spTree>
    <p:extLst>
      <p:ext uri="{BB962C8B-B14F-4D97-AF65-F5344CB8AC3E}">
        <p14:creationId xmlns:p14="http://schemas.microsoft.com/office/powerpoint/2010/main" val="661236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5BC8-542C-D784-9DBB-60242B54A4CC}"/>
              </a:ext>
            </a:extLst>
          </p:cNvPr>
          <p:cNvSpPr>
            <a:spLocks noGrp="1"/>
          </p:cNvSpPr>
          <p:nvPr>
            <p:ph type="title"/>
          </p:nvPr>
        </p:nvSpPr>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400" dirty="0">
                <a:latin typeface="Montserrat Light"/>
              </a:rPr>
              <a:t>What this Means for You</a:t>
            </a:r>
            <a:endParaRPr lang="en-US" sz="4400" dirty="0">
              <a:ea typeface="Cambria"/>
            </a:endParaRPr>
          </a:p>
        </p:txBody>
      </p:sp>
      <p:sp>
        <p:nvSpPr>
          <p:cNvPr id="4" name="Slide Number Placeholder 3">
            <a:extLst>
              <a:ext uri="{FF2B5EF4-FFF2-40B4-BE49-F238E27FC236}">
                <a16:creationId xmlns:a16="http://schemas.microsoft.com/office/drawing/2014/main" id="{90A7A5D2-C88C-EE2C-BA76-90E92240DE8F}"/>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fld id="{9A767BF2-BBCF-B24E-8434-C73D23EBE996}" type="slidenum">
              <a:rPr lang="en-US" smtClean="0"/>
              <a:pPr/>
              <a:t>39</a:t>
            </a:fld>
            <a:endParaRPr lang="en-US"/>
          </a:p>
        </p:txBody>
      </p:sp>
      <p:sp>
        <p:nvSpPr>
          <p:cNvPr id="6" name="Content Placeholder 5">
            <a:extLst>
              <a:ext uri="{FF2B5EF4-FFF2-40B4-BE49-F238E27FC236}">
                <a16:creationId xmlns:a16="http://schemas.microsoft.com/office/drawing/2014/main" id="{8167B656-AA5B-5AED-DE79-C7B15090CD84}"/>
              </a:ext>
            </a:extLst>
          </p:cNvPr>
          <p:cNvSpPr>
            <a:spLocks noGrp="1"/>
          </p:cNvSpPr>
          <p:nvPr>
            <p:ph idx="1"/>
          </p:nvPr>
        </p:nvSpPr>
        <p:spPr/>
        <p:txBody>
          <a:bodyPr vert="horz" lIns="150781" tIns="75390" rIns="150781" bIns="75390" rtlCol="0" anchor="t">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buChar char="•"/>
            </a:pPr>
            <a:r>
              <a:rPr lang="en-US">
                <a:solidFill>
                  <a:schemeClr val="accent1"/>
                </a:solidFill>
                <a:ea typeface="+mn-lt"/>
                <a:cs typeface="+mn-lt"/>
              </a:rPr>
              <a:t>Pi Phi is sharing with alumnae clubs, members at large in phased communication plan</a:t>
            </a:r>
            <a:endParaRPr lang="en-US">
              <a:solidFill>
                <a:schemeClr val="accent1"/>
              </a:solidFill>
              <a:ea typeface="Cambria"/>
            </a:endParaRPr>
          </a:p>
          <a:p>
            <a:r>
              <a:rPr lang="en-US">
                <a:solidFill>
                  <a:schemeClr val="accent1"/>
                </a:solidFill>
                <a:ea typeface="+mn-lt"/>
                <a:cs typeface="+mn-lt"/>
              </a:rPr>
              <a:t>Current Ritual remains in use until Fall 2025.</a:t>
            </a:r>
            <a:endParaRPr lang="en-US">
              <a:solidFill>
                <a:schemeClr val="accent1"/>
              </a:solidFill>
              <a:ea typeface="Cambria"/>
            </a:endParaRPr>
          </a:p>
          <a:p>
            <a:r>
              <a:rPr lang="en-US">
                <a:solidFill>
                  <a:schemeClr val="accent1"/>
                </a:solidFill>
                <a:ea typeface="+mn-lt"/>
                <a:cs typeface="+mn-lt"/>
              </a:rPr>
              <a:t>Does not impact Initiation</a:t>
            </a:r>
          </a:p>
          <a:p>
            <a:r>
              <a:rPr lang="en-US">
                <a:solidFill>
                  <a:schemeClr val="accent1"/>
                </a:solidFill>
                <a:ea typeface="+mn-lt"/>
                <a:cs typeface="+mn-lt"/>
              </a:rPr>
              <a:t>Meeting Ritual Evolution Guide to follow.</a:t>
            </a:r>
            <a:endParaRPr lang="en-US">
              <a:solidFill>
                <a:schemeClr val="accent1"/>
              </a:solidFill>
              <a:ea typeface="Cambria"/>
            </a:endParaRPr>
          </a:p>
          <a:p>
            <a:pPr marL="0" indent="0">
              <a:buNone/>
            </a:pPr>
            <a:endParaRPr lang="en-US">
              <a:solidFill>
                <a:schemeClr val="accent1"/>
              </a:solidFill>
              <a:ea typeface="Cambria"/>
            </a:endParaRPr>
          </a:p>
          <a:p>
            <a:pPr marL="0" indent="0">
              <a:buNone/>
            </a:pPr>
            <a:endParaRPr lang="en-US">
              <a:solidFill>
                <a:srgbClr val="3B6CA1"/>
              </a:solidFill>
              <a:ea typeface="Cambria"/>
            </a:endParaRPr>
          </a:p>
          <a:p>
            <a:endParaRPr lang="en-US">
              <a:ea typeface="Cambria"/>
            </a:endParaRPr>
          </a:p>
        </p:txBody>
      </p:sp>
    </p:spTree>
    <p:extLst>
      <p:ext uri="{BB962C8B-B14F-4D97-AF65-F5344CB8AC3E}">
        <p14:creationId xmlns:p14="http://schemas.microsoft.com/office/powerpoint/2010/main" val="2488007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DF27-A606-8CD7-CC4B-82B9A0D58FD0}"/>
              </a:ext>
            </a:extLst>
          </p:cNvPr>
          <p:cNvSpPr>
            <a:spLocks noGrp="1"/>
          </p:cNvSpPr>
          <p:nvPr>
            <p:ph type="title"/>
          </p:nvPr>
        </p:nvSpPr>
        <p:spPr>
          <a:xfrm>
            <a:off x="679450" y="1006475"/>
            <a:ext cx="17765527" cy="1015663"/>
          </a:xfrm>
        </p:spPr>
        <p:txBody>
          <a:bodyPr/>
          <a:lstStyle/>
          <a:p>
            <a:r>
              <a:rPr lang="en-US"/>
              <a:t>Learning Outcomes</a:t>
            </a:r>
          </a:p>
        </p:txBody>
      </p:sp>
      <p:sp>
        <p:nvSpPr>
          <p:cNvPr id="3" name="Text Placeholder 2">
            <a:extLst>
              <a:ext uri="{FF2B5EF4-FFF2-40B4-BE49-F238E27FC236}">
                <a16:creationId xmlns:a16="http://schemas.microsoft.com/office/drawing/2014/main" id="{60B7438C-9BBA-6DCA-61A9-AAE01BE6CE22}"/>
              </a:ext>
            </a:extLst>
          </p:cNvPr>
          <p:cNvSpPr>
            <a:spLocks noGrp="1"/>
          </p:cNvSpPr>
          <p:nvPr>
            <p:ph type="body" idx="1"/>
          </p:nvPr>
        </p:nvSpPr>
        <p:spPr>
          <a:xfrm>
            <a:off x="679449" y="2035515"/>
            <a:ext cx="17765527" cy="8863965"/>
          </a:xfrm>
        </p:spPr>
        <p:txBody>
          <a:bodyPr/>
          <a:lstStyle/>
          <a:p>
            <a:pPr algn="l" rtl="0" fontAlgn="base">
              <a:buFont typeface="Arial" panose="020B0604020202020204" pitchFamily="34" charset="0"/>
              <a:buChar char="•"/>
            </a:pPr>
            <a:r>
              <a:rPr lang="en-US" b="0" i="0">
                <a:solidFill>
                  <a:srgbClr val="000000"/>
                </a:solidFill>
                <a:effectLst/>
                <a:latin typeface="Gotham Book" pitchFamily="50" charset="0"/>
              </a:rPr>
              <a:t>Discover the impact of personal identity in fostering diversity, equity and inclusion, and understand how their unique perspective contributes to creating a more inclusive sisterhood. </a:t>
            </a:r>
          </a:p>
          <a:p>
            <a:pPr algn="l" rtl="0" fontAlgn="base"/>
            <a:endParaRPr lang="en-US" b="0" i="0">
              <a:solidFill>
                <a:srgbClr val="000000"/>
              </a:solidFill>
              <a:effectLst/>
              <a:latin typeface="Gotham Book" pitchFamily="50" charset="0"/>
            </a:endParaRPr>
          </a:p>
          <a:p>
            <a:pPr algn="l" rtl="0" fontAlgn="base">
              <a:buFont typeface="Arial" panose="020B0604020202020204" pitchFamily="34" charset="0"/>
              <a:buChar char="•"/>
            </a:pPr>
            <a:r>
              <a:rPr lang="en-US" b="0" i="0">
                <a:solidFill>
                  <a:srgbClr val="000000"/>
                </a:solidFill>
                <a:effectLst/>
                <a:latin typeface="Gotham Book" pitchFamily="50" charset="0"/>
              </a:rPr>
              <a:t>Cultivate key skills that empower them to design and lead inclusive, engaging and collaborative programming, events and experiences that resonate with all members. </a:t>
            </a:r>
          </a:p>
          <a:p>
            <a:pPr algn="l" rtl="0" fontAlgn="base">
              <a:buFont typeface="Arial" panose="020B0604020202020204" pitchFamily="34" charset="0"/>
              <a:buChar char="•"/>
            </a:pPr>
            <a:endParaRPr lang="en-US" b="0" i="0">
              <a:solidFill>
                <a:srgbClr val="000000"/>
              </a:solidFill>
              <a:effectLst/>
              <a:latin typeface="Gotham Book" pitchFamily="50" charset="0"/>
            </a:endParaRPr>
          </a:p>
          <a:p>
            <a:pPr algn="l" rtl="0" fontAlgn="base">
              <a:buFont typeface="Arial" panose="020B0604020202020204" pitchFamily="34" charset="0"/>
              <a:buChar char="•"/>
            </a:pPr>
            <a:r>
              <a:rPr lang="en-US" b="0" i="0">
                <a:solidFill>
                  <a:srgbClr val="000000"/>
                </a:solidFill>
                <a:effectLst/>
                <a:latin typeface="Gotham Book" pitchFamily="50" charset="0"/>
              </a:rPr>
              <a:t>Deepen their understanding of Pi Beta Phi’s Commitment to Diversity, Equity, and Inclusion, and explore actionable ways their chapter’s operations can align with and strengthen this vision. </a:t>
            </a:r>
          </a:p>
          <a:p>
            <a:pPr algn="l" rtl="0" fontAlgn="base">
              <a:buFont typeface="Arial" panose="020B0604020202020204" pitchFamily="34" charset="0"/>
              <a:buChar char="•"/>
            </a:pPr>
            <a:endParaRPr lang="en-US" b="0" i="0">
              <a:solidFill>
                <a:srgbClr val="000000"/>
              </a:solidFill>
              <a:effectLst/>
              <a:latin typeface="Gotham Book" pitchFamily="50" charset="0"/>
            </a:endParaRPr>
          </a:p>
          <a:p>
            <a:pPr algn="l" rtl="0" fontAlgn="base">
              <a:buFont typeface="Arial" panose="020B0604020202020204" pitchFamily="34" charset="0"/>
              <a:buChar char="•"/>
            </a:pPr>
            <a:r>
              <a:rPr lang="en-US" b="0" i="0">
                <a:solidFill>
                  <a:srgbClr val="000000"/>
                </a:solidFill>
                <a:effectLst/>
                <a:latin typeface="Gotham Book" pitchFamily="50" charset="0"/>
              </a:rPr>
              <a:t>Develop effective strategies to evaluate chapter inclusion efforts, using meaningful data to drive initiatives and create valuable collaboration opportunities that enhance member satisfaction and belonging. </a:t>
            </a:r>
          </a:p>
          <a:p>
            <a:endParaRPr lang="en-US"/>
          </a:p>
        </p:txBody>
      </p:sp>
    </p:spTree>
    <p:extLst>
      <p:ext uri="{BB962C8B-B14F-4D97-AF65-F5344CB8AC3E}">
        <p14:creationId xmlns:p14="http://schemas.microsoft.com/office/powerpoint/2010/main" val="202445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AFA0-3948-3DA1-C35A-4D6D8E687FCF}"/>
              </a:ext>
            </a:extLst>
          </p:cNvPr>
          <p:cNvSpPr>
            <a:spLocks noGrp="1"/>
          </p:cNvSpPr>
          <p:nvPr>
            <p:ph type="title"/>
          </p:nvPr>
        </p:nvSpPr>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4400" dirty="0">
                <a:latin typeface="Montserrat Light"/>
              </a:rPr>
              <a:t>Quotes from members this week...</a:t>
            </a:r>
            <a:endParaRPr lang="en-US" sz="4400" dirty="0">
              <a:ea typeface="Cambria"/>
            </a:endParaRPr>
          </a:p>
        </p:txBody>
      </p:sp>
      <p:sp>
        <p:nvSpPr>
          <p:cNvPr id="3" name="Content Placeholder 2">
            <a:extLst>
              <a:ext uri="{FF2B5EF4-FFF2-40B4-BE49-F238E27FC236}">
                <a16:creationId xmlns:a16="http://schemas.microsoft.com/office/drawing/2014/main" id="{1278C799-F435-4040-FA0C-054EED1D6C5B}"/>
              </a:ext>
            </a:extLst>
          </p:cNvPr>
          <p:cNvSpPr>
            <a:spLocks noGrp="1"/>
          </p:cNvSpPr>
          <p:nvPr>
            <p:ph idx="1"/>
          </p:nvPr>
        </p:nvSpPr>
        <p:spPr>
          <a:xfrm>
            <a:off x="566716" y="3007291"/>
            <a:ext cx="19191942" cy="7732292"/>
          </a:xfrm>
        </p:spPr>
        <p:txBody>
          <a:bodyPr vert="horz" lIns="150781" tIns="75390" rIns="150781" bIns="75390" rtlCol="0" anchor="t">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endParaRPr lang="en-US" sz="2950" dirty="0">
              <a:ea typeface="Cambria"/>
            </a:endParaRPr>
          </a:p>
          <a:p>
            <a:endParaRPr lang="en-US">
              <a:ea typeface="Cambria"/>
            </a:endParaRPr>
          </a:p>
          <a:p>
            <a:endParaRPr lang="en-US">
              <a:ea typeface="Cambria"/>
            </a:endParaRPr>
          </a:p>
        </p:txBody>
      </p:sp>
      <p:sp>
        <p:nvSpPr>
          <p:cNvPr id="4" name="Slide Number Placeholder 3">
            <a:extLst>
              <a:ext uri="{FF2B5EF4-FFF2-40B4-BE49-F238E27FC236}">
                <a16:creationId xmlns:a16="http://schemas.microsoft.com/office/drawing/2014/main" id="{F6EF2A71-3241-6D87-3C3D-261509D7473A}"/>
              </a:ext>
            </a:extLst>
          </p:cNvPr>
          <p:cNvSpPr>
            <a:spLocks noGrp="1"/>
          </p:cNvSpPr>
          <p:nvPr>
            <p:ph type="sldNum" sz="quarter" idx="12"/>
          </p:nvPr>
        </p:nvSpPr>
        <p:spPr/>
        <p:txBody>
          <a:bodyPr/>
          <a:lstStyle>
            <a:defPPr>
              <a:defRPr lang="en-US"/>
            </a:defPPr>
            <a:lvl1pPr marL="0" algn="l" defTabSz="2486438" rtl="0" eaLnBrk="1" latinLnBrk="0" hangingPunct="1">
              <a:defRPr sz="4894" kern="1200">
                <a:solidFill>
                  <a:schemeClr val="tx1"/>
                </a:solidFill>
                <a:latin typeface="+mn-lt"/>
                <a:ea typeface="+mn-ea"/>
                <a:cs typeface="+mn-cs"/>
              </a:defRPr>
            </a:lvl1pPr>
            <a:lvl2pPr marL="1243219" algn="l" defTabSz="2486438" rtl="0" eaLnBrk="1" latinLnBrk="0" hangingPunct="1">
              <a:defRPr sz="4894" kern="1200">
                <a:solidFill>
                  <a:schemeClr val="tx1"/>
                </a:solidFill>
                <a:latin typeface="+mn-lt"/>
                <a:ea typeface="+mn-ea"/>
                <a:cs typeface="+mn-cs"/>
              </a:defRPr>
            </a:lvl2pPr>
            <a:lvl3pPr marL="2486438" algn="l" defTabSz="2486438" rtl="0" eaLnBrk="1" latinLnBrk="0" hangingPunct="1">
              <a:defRPr sz="4894" kern="1200">
                <a:solidFill>
                  <a:schemeClr val="tx1"/>
                </a:solidFill>
                <a:latin typeface="+mn-lt"/>
                <a:ea typeface="+mn-ea"/>
                <a:cs typeface="+mn-cs"/>
              </a:defRPr>
            </a:lvl3pPr>
            <a:lvl4pPr marL="3729655" algn="l" defTabSz="2486438" rtl="0" eaLnBrk="1" latinLnBrk="0" hangingPunct="1">
              <a:defRPr sz="4894" kern="1200">
                <a:solidFill>
                  <a:schemeClr val="tx1"/>
                </a:solidFill>
                <a:latin typeface="+mn-lt"/>
                <a:ea typeface="+mn-ea"/>
                <a:cs typeface="+mn-cs"/>
              </a:defRPr>
            </a:lvl4pPr>
            <a:lvl5pPr marL="4972874" algn="l" defTabSz="2486438" rtl="0" eaLnBrk="1" latinLnBrk="0" hangingPunct="1">
              <a:defRPr sz="4894" kern="1200">
                <a:solidFill>
                  <a:schemeClr val="tx1"/>
                </a:solidFill>
                <a:latin typeface="+mn-lt"/>
                <a:ea typeface="+mn-ea"/>
                <a:cs typeface="+mn-cs"/>
              </a:defRPr>
            </a:lvl5pPr>
            <a:lvl6pPr marL="6216093" algn="l" defTabSz="2486438" rtl="0" eaLnBrk="1" latinLnBrk="0" hangingPunct="1">
              <a:defRPr sz="4894" kern="1200">
                <a:solidFill>
                  <a:schemeClr val="tx1"/>
                </a:solidFill>
                <a:latin typeface="+mn-lt"/>
                <a:ea typeface="+mn-ea"/>
                <a:cs typeface="+mn-cs"/>
              </a:defRPr>
            </a:lvl6pPr>
            <a:lvl7pPr marL="7459313" algn="l" defTabSz="2486438" rtl="0" eaLnBrk="1" latinLnBrk="0" hangingPunct="1">
              <a:defRPr sz="4894" kern="1200">
                <a:solidFill>
                  <a:schemeClr val="tx1"/>
                </a:solidFill>
                <a:latin typeface="+mn-lt"/>
                <a:ea typeface="+mn-ea"/>
                <a:cs typeface="+mn-cs"/>
              </a:defRPr>
            </a:lvl7pPr>
            <a:lvl8pPr marL="8702532" algn="l" defTabSz="2486438" rtl="0" eaLnBrk="1" latinLnBrk="0" hangingPunct="1">
              <a:defRPr sz="4894" kern="1200">
                <a:solidFill>
                  <a:schemeClr val="tx1"/>
                </a:solidFill>
                <a:latin typeface="+mn-lt"/>
                <a:ea typeface="+mn-ea"/>
                <a:cs typeface="+mn-cs"/>
              </a:defRPr>
            </a:lvl8pPr>
            <a:lvl9pPr marL="9945749" algn="l" defTabSz="2486438" rtl="0" eaLnBrk="1" latinLnBrk="0" hangingPunct="1">
              <a:defRPr sz="4894" kern="1200">
                <a:solidFill>
                  <a:schemeClr val="tx1"/>
                </a:solidFill>
                <a:latin typeface="+mn-lt"/>
                <a:ea typeface="+mn-ea"/>
                <a:cs typeface="+mn-cs"/>
              </a:defRPr>
            </a:lvl9pPr>
          </a:lstStyle>
          <a:p>
            <a:fld id="{9A767BF2-BBCF-B24E-8434-C73D23EBE996}" type="slidenum">
              <a:rPr lang="en-US" smtClean="0"/>
              <a:pPr/>
              <a:t>40</a:t>
            </a:fld>
            <a:endParaRPr lang="en-US"/>
          </a:p>
        </p:txBody>
      </p:sp>
      <p:sp>
        <p:nvSpPr>
          <p:cNvPr id="5" name="Content Placeholder 2">
            <a:extLst>
              <a:ext uri="{FF2B5EF4-FFF2-40B4-BE49-F238E27FC236}">
                <a16:creationId xmlns:a16="http://schemas.microsoft.com/office/drawing/2014/main" id="{1278C799-F435-4040-FA0C-054EED1D6C5B}"/>
              </a:ext>
            </a:extLst>
          </p:cNvPr>
          <p:cNvSpPr>
            <a:spLocks noGrp="1"/>
          </p:cNvSpPr>
          <p:nvPr/>
        </p:nvSpPr>
        <p:spPr>
          <a:xfrm>
            <a:off x="566716" y="3007291"/>
            <a:ext cx="18553134" cy="7732292"/>
          </a:xfrm>
          <a:prstGeom prst="rect">
            <a:avLst/>
          </a:prstGeom>
        </p:spPr>
        <p:txBody>
          <a:bodyPr vert="horz" lIns="150781" tIns="75390" rIns="150781" bIns="75390" rtlCol="0" anchor="t">
            <a:normAutofit fontScale="77500" lnSpcReduction="20000"/>
          </a:bodyPr>
          <a:lstStyle>
            <a:lvl1pPr marL="376961" indent="-376961" algn="l" defTabSz="1507846" rtl="0" eaLnBrk="1" latinLnBrk="0" hangingPunct="1">
              <a:lnSpc>
                <a:spcPct val="90000"/>
              </a:lnSpc>
              <a:spcBef>
                <a:spcPts val="1979"/>
              </a:spcBef>
              <a:buClr>
                <a:schemeClr val="accent3"/>
              </a:buClr>
              <a:buSzPct val="100000"/>
              <a:buFontTx/>
              <a:buBlip>
                <a:blip r:embed="rId2"/>
              </a:buBlip>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1979"/>
              </a:spcBef>
              <a:buClr>
                <a:schemeClr val="accent3"/>
              </a:buClr>
              <a:buSzPct val="100000"/>
              <a:buFontTx/>
              <a:buBlip>
                <a:blip r:embed="rId2"/>
              </a:buBlip>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1979"/>
              </a:spcBef>
              <a:buClr>
                <a:schemeClr val="accent3"/>
              </a:buClr>
              <a:buSzPct val="100000"/>
              <a:buFontTx/>
              <a:buBlip>
                <a:blip r:embed="rId2"/>
              </a:buBlip>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1979"/>
              </a:spcBef>
              <a:buClr>
                <a:schemeClr val="accent3"/>
              </a:buClr>
              <a:buSzPct val="100000"/>
              <a:buFontTx/>
              <a:buBlip>
                <a:blip r:embed="rId2"/>
              </a:buBlip>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1979"/>
              </a:spcBef>
              <a:buClr>
                <a:schemeClr val="accent3"/>
              </a:buClr>
              <a:buSzPct val="100000"/>
              <a:buFontTx/>
              <a:buBlip>
                <a:blip r:embed="rId2"/>
              </a:buBlip>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376555" indent="-376555"/>
            <a:r>
              <a:rPr lang="en-US" sz="4300" dirty="0">
                <a:ea typeface="Cambria"/>
              </a:rPr>
              <a:t>"A tradition is just a tradition because it carries on. Soon, this new Ritual will be our tradition" </a:t>
            </a:r>
            <a:r>
              <a:rPr lang="en-US" sz="4300" i="1" dirty="0">
                <a:ea typeface="Cambria"/>
              </a:rPr>
              <a:t>- Chapter Officer</a:t>
            </a:r>
            <a:endParaRPr lang="en-US"/>
          </a:p>
          <a:p>
            <a:pPr marL="376555" indent="-376555"/>
            <a:r>
              <a:rPr lang="en-US" sz="4300" dirty="0">
                <a:ea typeface="Cambria"/>
              </a:rPr>
              <a:t>"While it's hard to personally let go of a long-standing tradition because its near and dear to my heart, it's worth it to make those that feel conflicted more included." </a:t>
            </a:r>
            <a:r>
              <a:rPr lang="en-US" sz="4300" i="1" dirty="0">
                <a:ea typeface="Cambria"/>
              </a:rPr>
              <a:t>- Chapter President</a:t>
            </a:r>
          </a:p>
          <a:p>
            <a:pPr marL="376555" indent="-376555"/>
            <a:r>
              <a:rPr lang="en-US" sz="4300" dirty="0">
                <a:ea typeface="Cambria"/>
              </a:rPr>
              <a:t> "I may need help in supporting our members who do identify as Christian or Catholic as this continues to roll out." - </a:t>
            </a:r>
            <a:r>
              <a:rPr lang="en-US" sz="4300" i="1" dirty="0">
                <a:ea typeface="Cambria"/>
              </a:rPr>
              <a:t>Chapter President</a:t>
            </a:r>
          </a:p>
          <a:p>
            <a:pPr marL="376555" indent="-376555"/>
            <a:r>
              <a:rPr lang="en-US" sz="4300" dirty="0">
                <a:ea typeface="Cambria"/>
              </a:rPr>
              <a:t>"I just attended the meeting Ritual zoom and wanted to say thank you for all the work Grand Council and HQ have put into this. Beyond the fact that I'm personally excited to see these changes that seem well thought out – I really appreciate how this is being announced and that the Fraternity is giving members a chance to feel heard and take time to process." </a:t>
            </a:r>
            <a:r>
              <a:rPr lang="en-US" sz="4300" i="1" dirty="0">
                <a:ea typeface="Cambria"/>
              </a:rPr>
              <a:t>- AAC Chair</a:t>
            </a:r>
          </a:p>
          <a:p>
            <a:pPr marL="376555" indent="-376555"/>
            <a:r>
              <a:rPr lang="en-US" sz="4300" i="1" dirty="0">
                <a:ea typeface="Cambria"/>
              </a:rPr>
              <a:t>"</a:t>
            </a:r>
            <a:r>
              <a:rPr lang="en-US" sz="4300" dirty="0">
                <a:ea typeface="Cambria"/>
              </a:rPr>
              <a:t>Our chapter has been using a meeting Ritual they have written, which they love. My biggest concern is getting them to adapt the new meeting Ritual." - </a:t>
            </a:r>
            <a:r>
              <a:rPr lang="en-US" sz="4300" i="1" dirty="0">
                <a:ea typeface="Cambria"/>
              </a:rPr>
              <a:t>AAC Chair </a:t>
            </a:r>
          </a:p>
          <a:p>
            <a:pPr marL="376555" indent="-376555"/>
            <a:r>
              <a:rPr lang="en-US" sz="4300" dirty="0">
                <a:ea typeface="Cambria"/>
              </a:rPr>
              <a:t>"I welcome these changes, and I appreciate the way this has been handled by the Fraternity. We learned from past experience, and we are sensitive to those afraid of change. Pi Phi is growing!"</a:t>
            </a:r>
            <a:r>
              <a:rPr lang="en-US" sz="4300" i="1" dirty="0">
                <a:ea typeface="Cambria"/>
              </a:rPr>
              <a:t> – Foundation volunteer and past Fraternity Officer</a:t>
            </a:r>
          </a:p>
          <a:p>
            <a:pPr marL="376555" indent="-376555"/>
            <a:endParaRPr lang="en-US" dirty="0">
              <a:ea typeface="Cambria"/>
            </a:endParaRPr>
          </a:p>
          <a:p>
            <a:pPr marL="376555" indent="-376555"/>
            <a:endParaRPr lang="en-US" dirty="0">
              <a:ea typeface="Cambria"/>
            </a:endParaRPr>
          </a:p>
        </p:txBody>
      </p:sp>
      <p:sp>
        <p:nvSpPr>
          <p:cNvPr id="6" name="Content Placeholder 2">
            <a:extLst>
              <a:ext uri="{FF2B5EF4-FFF2-40B4-BE49-F238E27FC236}">
                <a16:creationId xmlns:a16="http://schemas.microsoft.com/office/drawing/2014/main" id="{1278C799-F435-4040-FA0C-054EED1D6C5B}"/>
              </a:ext>
            </a:extLst>
          </p:cNvPr>
          <p:cNvSpPr>
            <a:spLocks noGrp="1"/>
          </p:cNvSpPr>
          <p:nvPr/>
        </p:nvSpPr>
        <p:spPr>
          <a:xfrm>
            <a:off x="566716" y="3007291"/>
            <a:ext cx="18553134" cy="7732292"/>
          </a:xfrm>
          <a:prstGeom prst="rect">
            <a:avLst/>
          </a:prstGeom>
        </p:spPr>
        <p:txBody>
          <a:bodyPr vert="horz" lIns="150781" tIns="75390" rIns="150781" bIns="75390" rtlCol="0" anchor="t">
            <a:normAutofit fontScale="77500" lnSpcReduction="20000"/>
          </a:bodyPr>
          <a:lstStyle>
            <a:lvl1pPr marL="376961" indent="-376961" algn="l" defTabSz="1507846" rtl="0" eaLnBrk="1" latinLnBrk="0" hangingPunct="1">
              <a:lnSpc>
                <a:spcPct val="90000"/>
              </a:lnSpc>
              <a:spcBef>
                <a:spcPts val="1979"/>
              </a:spcBef>
              <a:buClr>
                <a:schemeClr val="accent3"/>
              </a:buClr>
              <a:buSzPct val="100000"/>
              <a:buFontTx/>
              <a:buBlip>
                <a:blip r:embed="rId2"/>
              </a:buBlip>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1979"/>
              </a:spcBef>
              <a:buClr>
                <a:schemeClr val="accent3"/>
              </a:buClr>
              <a:buSzPct val="100000"/>
              <a:buFontTx/>
              <a:buBlip>
                <a:blip r:embed="rId2"/>
              </a:buBlip>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1979"/>
              </a:spcBef>
              <a:buClr>
                <a:schemeClr val="accent3"/>
              </a:buClr>
              <a:buSzPct val="100000"/>
              <a:buFontTx/>
              <a:buBlip>
                <a:blip r:embed="rId2"/>
              </a:buBlip>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1979"/>
              </a:spcBef>
              <a:buClr>
                <a:schemeClr val="accent3"/>
              </a:buClr>
              <a:buSzPct val="100000"/>
              <a:buFontTx/>
              <a:buBlip>
                <a:blip r:embed="rId2"/>
              </a:buBlip>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1979"/>
              </a:spcBef>
              <a:buClr>
                <a:schemeClr val="accent3"/>
              </a:buClr>
              <a:buSzPct val="100000"/>
              <a:buFontTx/>
              <a:buBlip>
                <a:blip r:embed="rId2"/>
              </a:buBlip>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376555" indent="-376555"/>
            <a:r>
              <a:rPr lang="en-US" sz="4300" dirty="0">
                <a:ea typeface="Cambria"/>
              </a:rPr>
              <a:t>"A tradition is just a tradition because it carries on. Soon, this new Ritual will be our tradition" </a:t>
            </a:r>
            <a:r>
              <a:rPr lang="en-US" sz="4300" i="1" dirty="0">
                <a:ea typeface="Cambria"/>
              </a:rPr>
              <a:t>- Chapter Officer</a:t>
            </a:r>
            <a:endParaRPr lang="en-US"/>
          </a:p>
          <a:p>
            <a:pPr marL="376555" indent="-376555"/>
            <a:r>
              <a:rPr lang="en-US" sz="4300" dirty="0">
                <a:ea typeface="Cambria"/>
              </a:rPr>
              <a:t>"While it's hard to personally let go of a long-standing tradition because its near and dear to my heart, it's worth it to make those that feel conflicted more included." </a:t>
            </a:r>
            <a:r>
              <a:rPr lang="en-US" sz="4300" i="1" dirty="0">
                <a:ea typeface="Cambria"/>
              </a:rPr>
              <a:t>- Chapter President</a:t>
            </a:r>
          </a:p>
          <a:p>
            <a:pPr marL="376555" indent="-376555"/>
            <a:r>
              <a:rPr lang="en-US" sz="4300" dirty="0">
                <a:ea typeface="Cambria"/>
              </a:rPr>
              <a:t> "I may need help in supporting our members who do identify as Christian or Catholic as this continues to roll out." - </a:t>
            </a:r>
            <a:r>
              <a:rPr lang="en-US" sz="4300" i="1" dirty="0">
                <a:ea typeface="Cambria"/>
              </a:rPr>
              <a:t>Chapter President</a:t>
            </a:r>
          </a:p>
          <a:p>
            <a:pPr marL="376555" indent="-376555"/>
            <a:r>
              <a:rPr lang="en-US" sz="4300" dirty="0">
                <a:ea typeface="Cambria"/>
              </a:rPr>
              <a:t>"I just attended the meeting Ritual zoom and wanted to say thank you for all the work Grand Council and HQ have put into this. Beyond the fact that I'm personally excited to see these changes that seem well thought out – I really appreciate how this is being announced and that the Fraternity is giving members a chance to feel heard and take time to process." </a:t>
            </a:r>
            <a:r>
              <a:rPr lang="en-US" sz="4300" i="1" dirty="0">
                <a:ea typeface="Cambria"/>
              </a:rPr>
              <a:t>- AAC Chair</a:t>
            </a:r>
          </a:p>
          <a:p>
            <a:pPr marL="376555" indent="-376555"/>
            <a:r>
              <a:rPr lang="en-US" sz="4300" i="1" dirty="0">
                <a:ea typeface="Cambria"/>
              </a:rPr>
              <a:t>"</a:t>
            </a:r>
            <a:r>
              <a:rPr lang="en-US" sz="4300" dirty="0">
                <a:ea typeface="Cambria"/>
              </a:rPr>
              <a:t>Our chapter has been using a meeting Ritual they have written, which they love. My biggest concern is getting them to adapt the new meeting Ritual." - </a:t>
            </a:r>
            <a:r>
              <a:rPr lang="en-US" sz="4300" i="1" dirty="0">
                <a:ea typeface="Cambria"/>
              </a:rPr>
              <a:t>AAC Chair </a:t>
            </a:r>
          </a:p>
          <a:p>
            <a:pPr marL="376555" indent="-376555"/>
            <a:r>
              <a:rPr lang="en-US" sz="4300" dirty="0">
                <a:ea typeface="Cambria"/>
              </a:rPr>
              <a:t>"I welcome these changes, and I appreciate the way this has been handled by the Fraternity. We learned from past experience, and we are sensitive to those afraid of change. Pi Phi is growing!"</a:t>
            </a:r>
            <a:r>
              <a:rPr lang="en-US" sz="4300" i="1" dirty="0">
                <a:ea typeface="Cambria"/>
              </a:rPr>
              <a:t> – Foundation volunteer and past Fraternity Officer</a:t>
            </a:r>
          </a:p>
          <a:p>
            <a:pPr marL="376555" indent="-376555"/>
            <a:endParaRPr lang="en-US" dirty="0">
              <a:ea typeface="Cambria"/>
            </a:endParaRPr>
          </a:p>
          <a:p>
            <a:pPr marL="376555" indent="-376555"/>
            <a:endParaRPr lang="en-US" dirty="0">
              <a:ea typeface="Cambria"/>
            </a:endParaRPr>
          </a:p>
        </p:txBody>
      </p:sp>
      <p:sp>
        <p:nvSpPr>
          <p:cNvPr id="7" name="Content Placeholder 2">
            <a:extLst>
              <a:ext uri="{FF2B5EF4-FFF2-40B4-BE49-F238E27FC236}">
                <a16:creationId xmlns:a16="http://schemas.microsoft.com/office/drawing/2014/main" id="{1278C799-F435-4040-FA0C-054EED1D6C5B}"/>
              </a:ext>
            </a:extLst>
          </p:cNvPr>
          <p:cNvSpPr>
            <a:spLocks noGrp="1"/>
          </p:cNvSpPr>
          <p:nvPr/>
        </p:nvSpPr>
        <p:spPr>
          <a:xfrm>
            <a:off x="566716" y="3007291"/>
            <a:ext cx="18553134" cy="7732292"/>
          </a:xfrm>
          <a:prstGeom prst="rect">
            <a:avLst/>
          </a:prstGeom>
        </p:spPr>
        <p:txBody>
          <a:bodyPr vert="horz" lIns="150781" tIns="75390" rIns="150781" bIns="75390" rtlCol="0" anchor="t">
            <a:normAutofit fontScale="77500" lnSpcReduction="20000"/>
          </a:bodyPr>
          <a:lstStyle>
            <a:lvl1pPr marL="376961" indent="-376961" algn="l" defTabSz="1507846" rtl="0" eaLnBrk="1" latinLnBrk="0" hangingPunct="1">
              <a:lnSpc>
                <a:spcPct val="90000"/>
              </a:lnSpc>
              <a:spcBef>
                <a:spcPts val="1979"/>
              </a:spcBef>
              <a:buClr>
                <a:schemeClr val="accent3"/>
              </a:buClr>
              <a:buSzPct val="100000"/>
              <a:buFontTx/>
              <a:buBlip>
                <a:blip r:embed="rId2"/>
              </a:buBlip>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1979"/>
              </a:spcBef>
              <a:buClr>
                <a:schemeClr val="accent3"/>
              </a:buClr>
              <a:buSzPct val="100000"/>
              <a:buFontTx/>
              <a:buBlip>
                <a:blip r:embed="rId2"/>
              </a:buBlip>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1979"/>
              </a:spcBef>
              <a:buClr>
                <a:schemeClr val="accent3"/>
              </a:buClr>
              <a:buSzPct val="100000"/>
              <a:buFontTx/>
              <a:buBlip>
                <a:blip r:embed="rId2"/>
              </a:buBlip>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1979"/>
              </a:spcBef>
              <a:buClr>
                <a:schemeClr val="accent3"/>
              </a:buClr>
              <a:buSzPct val="100000"/>
              <a:buFontTx/>
              <a:buBlip>
                <a:blip r:embed="rId2"/>
              </a:buBlip>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1979"/>
              </a:spcBef>
              <a:buClr>
                <a:schemeClr val="accent3"/>
              </a:buClr>
              <a:buSzPct val="100000"/>
              <a:buFontTx/>
              <a:buBlip>
                <a:blip r:embed="rId2"/>
              </a:buBlip>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376555" indent="-376555"/>
            <a:r>
              <a:rPr lang="en-US" sz="4300" dirty="0">
                <a:ea typeface="Cambria"/>
              </a:rPr>
              <a:t>"A tradition is just a tradition because it carries on. Soon, this new Ritual will be our tradition" </a:t>
            </a:r>
            <a:r>
              <a:rPr lang="en-US" sz="4300" i="1" dirty="0">
                <a:ea typeface="Cambria"/>
              </a:rPr>
              <a:t>- Chapter Officer</a:t>
            </a:r>
            <a:endParaRPr lang="en-US"/>
          </a:p>
          <a:p>
            <a:pPr marL="376555" indent="-376555"/>
            <a:r>
              <a:rPr lang="en-US" sz="4300" dirty="0">
                <a:ea typeface="Cambria"/>
              </a:rPr>
              <a:t>"While it's hard to personally let go of a long-standing tradition because its near and dear to my heart, it's worth it to make those that feel conflicted more included." </a:t>
            </a:r>
            <a:r>
              <a:rPr lang="en-US" sz="4300" i="1" dirty="0">
                <a:ea typeface="Cambria"/>
              </a:rPr>
              <a:t>- Chapter President</a:t>
            </a:r>
          </a:p>
          <a:p>
            <a:pPr marL="376555" indent="-376555"/>
            <a:r>
              <a:rPr lang="en-US" sz="4300" dirty="0">
                <a:ea typeface="Cambria"/>
              </a:rPr>
              <a:t> "I may need help in supporting our members who do identify as Christian or Catholic as this continues to roll out." - </a:t>
            </a:r>
            <a:r>
              <a:rPr lang="en-US" sz="4300" i="1" dirty="0">
                <a:ea typeface="Cambria"/>
              </a:rPr>
              <a:t>Chapter President</a:t>
            </a:r>
          </a:p>
          <a:p>
            <a:pPr marL="376555" indent="-376555"/>
            <a:r>
              <a:rPr lang="en-US" sz="4300" dirty="0">
                <a:ea typeface="Cambria"/>
              </a:rPr>
              <a:t>"I just attended the meeting Ritual zoom and wanted to say thank you for all the work Grand Council and HQ have put into this. Beyond the fact that I'm personally excited to see these changes that seem well thought out – I really appreciate how this is being announced and that the Fraternity is giving members a chance to feel heard and take time to process." </a:t>
            </a:r>
            <a:r>
              <a:rPr lang="en-US" sz="4300" i="1" dirty="0">
                <a:ea typeface="Cambria"/>
              </a:rPr>
              <a:t>- AAC Chair</a:t>
            </a:r>
          </a:p>
          <a:p>
            <a:pPr marL="376555" indent="-376555"/>
            <a:r>
              <a:rPr lang="en-US" sz="4300" i="1" dirty="0">
                <a:ea typeface="Cambria"/>
              </a:rPr>
              <a:t>"</a:t>
            </a:r>
            <a:r>
              <a:rPr lang="en-US" sz="4300" dirty="0">
                <a:ea typeface="Cambria"/>
              </a:rPr>
              <a:t>Our chapter has been using a meeting Ritual they have written, which they love. My biggest concern is getting them to adapt the new meeting Ritual." - </a:t>
            </a:r>
            <a:r>
              <a:rPr lang="en-US" sz="4300" i="1" dirty="0">
                <a:ea typeface="Cambria"/>
              </a:rPr>
              <a:t>AAC Chair </a:t>
            </a:r>
          </a:p>
          <a:p>
            <a:pPr marL="376555" indent="-376555"/>
            <a:r>
              <a:rPr lang="en-US" sz="4300" dirty="0">
                <a:ea typeface="Cambria"/>
              </a:rPr>
              <a:t>"I welcome these changes, and I appreciate the way this has been handled by the Fraternity. We learned from past experience, and we are sensitive to those afraid of change. Pi Phi is growing!"</a:t>
            </a:r>
            <a:r>
              <a:rPr lang="en-US" sz="4300" i="1" dirty="0">
                <a:ea typeface="Cambria"/>
              </a:rPr>
              <a:t> – Foundation volunteer and past Fraternity Officer</a:t>
            </a:r>
          </a:p>
          <a:p>
            <a:pPr marL="376555" indent="-376555"/>
            <a:endParaRPr lang="en-US" dirty="0">
              <a:ea typeface="Cambria"/>
            </a:endParaRPr>
          </a:p>
          <a:p>
            <a:pPr marL="376555" indent="-376555"/>
            <a:endParaRPr lang="en-US" dirty="0">
              <a:ea typeface="Cambria"/>
            </a:endParaRPr>
          </a:p>
        </p:txBody>
      </p:sp>
    </p:spTree>
    <p:extLst>
      <p:ext uri="{BB962C8B-B14F-4D97-AF65-F5344CB8AC3E}">
        <p14:creationId xmlns:p14="http://schemas.microsoft.com/office/powerpoint/2010/main" val="2554538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64C7A5-8B2B-F145-0C39-E0F8DF874AE0}"/>
              </a:ext>
            </a:extLst>
          </p:cNvPr>
          <p:cNvSpPr>
            <a:spLocks noGrp="1"/>
          </p:cNvSpPr>
          <p:nvPr>
            <p:ph type="ctrTitle"/>
          </p:nvPr>
        </p:nvSpPr>
        <p:spPr>
          <a:xfrm>
            <a:off x="3520657" y="6872577"/>
            <a:ext cx="13062786" cy="2914201"/>
          </a:xfrm>
        </p:spPr>
        <p:txBody>
          <a:bodyPr>
            <a:norm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a:r>
              <a:rPr lang="en-US" sz="7900">
                <a:latin typeface="Cambria"/>
                <a:ea typeface="Cambria"/>
              </a:rPr>
              <a:t>Meeting Ritual Update</a:t>
            </a:r>
            <a:br>
              <a:rPr lang="en-US" sz="7900" dirty="0">
                <a:latin typeface="Cambria"/>
                <a:ea typeface="Cambria"/>
              </a:rPr>
            </a:br>
            <a:r>
              <a:rPr lang="en-US" sz="3950">
                <a:solidFill>
                  <a:srgbClr val="862041"/>
                </a:solidFill>
                <a:latin typeface="Cambria"/>
                <a:ea typeface="Cambria"/>
              </a:rPr>
              <a:t>College Weekend 2025</a:t>
            </a:r>
            <a:endParaRPr lang="en-US" sz="3950">
              <a:ea typeface="Cambria" panose="02040503050406030204"/>
            </a:endParaRPr>
          </a:p>
        </p:txBody>
      </p:sp>
    </p:spTree>
    <p:extLst>
      <p:ext uri="{BB962C8B-B14F-4D97-AF65-F5344CB8AC3E}">
        <p14:creationId xmlns:p14="http://schemas.microsoft.com/office/powerpoint/2010/main" val="4195954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470150" y="4916011"/>
            <a:ext cx="15163800" cy="1477328"/>
          </a:xfrm>
        </p:spPr>
        <p:txBody>
          <a:bodyPr/>
          <a:lstStyle/>
          <a:p>
            <a:pPr algn="ctr"/>
            <a:r>
              <a:rPr lang="en-US"/>
              <a:t>Quick Reflection</a:t>
            </a:r>
          </a:p>
        </p:txBody>
      </p:sp>
      <p:sp>
        <p:nvSpPr>
          <p:cNvPr id="5" name="Subtitle 4">
            <a:extLst>
              <a:ext uri="{FF2B5EF4-FFF2-40B4-BE49-F238E27FC236}">
                <a16:creationId xmlns:a16="http://schemas.microsoft.com/office/drawing/2014/main" id="{ECA28DD6-4240-D919-42E3-E862A44B3779}"/>
              </a:ext>
            </a:extLst>
          </p:cNvPr>
          <p:cNvSpPr>
            <a:spLocks noGrp="1"/>
          </p:cNvSpPr>
          <p:nvPr>
            <p:ph type="subTitle" idx="4"/>
          </p:nvPr>
        </p:nvSpPr>
        <p:spPr>
          <a:xfrm>
            <a:off x="2999441" y="7394816"/>
            <a:ext cx="15129809" cy="553998"/>
          </a:xfrm>
        </p:spPr>
        <p:txBody>
          <a:bodyPr/>
          <a:lstStyle/>
          <a:p>
            <a:endParaRPr lang="en-US"/>
          </a:p>
        </p:txBody>
      </p:sp>
    </p:spTree>
    <p:extLst>
      <p:ext uri="{BB962C8B-B14F-4D97-AF65-F5344CB8AC3E}">
        <p14:creationId xmlns:p14="http://schemas.microsoft.com/office/powerpoint/2010/main" val="1446878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rizona Beta.jpg">
            <a:extLst>
              <a:ext uri="{FF2B5EF4-FFF2-40B4-BE49-F238E27FC236}">
                <a16:creationId xmlns:a16="http://schemas.microsoft.com/office/drawing/2014/main" id="{E5C088C5-9BAE-D56F-D251-D3DFC7179152}"/>
              </a:ext>
            </a:extLst>
          </p:cNvPr>
          <p:cNvPicPr>
            <a:picLocks noGrp="1" noChangeAspect="1"/>
          </p:cNvPicPr>
          <p:nvPr>
            <p:ph type="pic" sz="quarter" idx="10"/>
          </p:nvPr>
        </p:nvPicPr>
        <p:blipFill>
          <a:blip r:embed="rId2"/>
          <a:srcRect l="25151" r="25151"/>
          <a:stretch/>
        </p:blipFill>
        <p:spPr/>
      </p:pic>
      <p:sp>
        <p:nvSpPr>
          <p:cNvPr id="3" name="Title 2">
            <a:extLst>
              <a:ext uri="{FF2B5EF4-FFF2-40B4-BE49-F238E27FC236}">
                <a16:creationId xmlns:a16="http://schemas.microsoft.com/office/drawing/2014/main" id="{AF7FDC75-A8D6-0BEA-91BA-491B5BD4834B}"/>
              </a:ext>
            </a:extLst>
          </p:cNvPr>
          <p:cNvSpPr>
            <a:spLocks noGrp="1"/>
          </p:cNvSpPr>
          <p:nvPr>
            <p:ph type="title"/>
          </p:nvPr>
        </p:nvSpPr>
        <p:spPr/>
        <p:txBody>
          <a:bodyPr/>
          <a:lstStyle/>
          <a:p>
            <a:r>
              <a:rPr lang="en-US"/>
              <a:t>Agree or Disagree</a:t>
            </a:r>
          </a:p>
        </p:txBody>
      </p:sp>
      <p:sp>
        <p:nvSpPr>
          <p:cNvPr id="4" name="Text Placeholder 3">
            <a:extLst>
              <a:ext uri="{FF2B5EF4-FFF2-40B4-BE49-F238E27FC236}">
                <a16:creationId xmlns:a16="http://schemas.microsoft.com/office/drawing/2014/main" id="{BB3A6847-4E27-92B1-852C-23F65149135A}"/>
              </a:ext>
            </a:extLst>
          </p:cNvPr>
          <p:cNvSpPr>
            <a:spLocks noGrp="1"/>
          </p:cNvSpPr>
          <p:nvPr>
            <p:ph type="body" idx="1"/>
          </p:nvPr>
        </p:nvSpPr>
        <p:spPr>
          <a:xfrm>
            <a:off x="898970" y="2915729"/>
            <a:ext cx="13953970" cy="7201972"/>
          </a:xfrm>
        </p:spPr>
        <p:txBody>
          <a:bodyPr wrap="square" lIns="0" tIns="0" rIns="0" bIns="0" anchor="t">
            <a:spAutoFit/>
          </a:bodyPr>
          <a:lstStyle/>
          <a:p>
            <a:pPr marL="285750" indent="-285750" algn="l">
              <a:buFont typeface="Arial"/>
              <a:buChar char="•"/>
            </a:pPr>
            <a:r>
              <a:rPr lang="en-US" sz="3600">
                <a:latin typeface="Montserrat"/>
              </a:rPr>
              <a:t>My Chapter could benefit from more diversity, equity and inclusion-based education. </a:t>
            </a:r>
            <a:endParaRPr lang="en-US" sz="3600"/>
          </a:p>
          <a:p>
            <a:pPr marL="285750" indent="-285750" algn="l">
              <a:buFont typeface="Arial"/>
              <a:buChar char="•"/>
            </a:pPr>
            <a:r>
              <a:rPr lang="en-US" sz="3600">
                <a:latin typeface="Montserrat"/>
              </a:rPr>
              <a:t>Members of my chapter are nervous about speaking about DEI topics. </a:t>
            </a:r>
          </a:p>
          <a:p>
            <a:pPr marL="285750" indent="-285750" algn="l">
              <a:buFont typeface="Arial"/>
              <a:buChar char="•"/>
            </a:pPr>
            <a:r>
              <a:rPr lang="en-US" sz="3600">
                <a:latin typeface="Montserrat"/>
              </a:rPr>
              <a:t>Learning and celebrating different cultural holidays would be well received in my chapter.</a:t>
            </a:r>
          </a:p>
          <a:p>
            <a:pPr marL="285750" indent="-285750" algn="l">
              <a:buFont typeface="Arial"/>
              <a:buChar char="•"/>
            </a:pPr>
            <a:r>
              <a:rPr lang="en-US" sz="3600">
                <a:latin typeface="Montserrat"/>
              </a:rPr>
              <a:t>Weekly talking points at chapter is a good way for me to communicate about this topic with the members of my chapter.</a:t>
            </a:r>
            <a:endParaRPr lang="en-US" sz="3600"/>
          </a:p>
          <a:p>
            <a:pPr marL="285750" indent="-285750" algn="l">
              <a:buFont typeface="Arial"/>
              <a:buChar char="•"/>
            </a:pPr>
            <a:r>
              <a:rPr lang="en-US" sz="3600">
                <a:latin typeface="Montserrat"/>
              </a:rPr>
              <a:t>I feel pressure to know everything about topics that could be considered inclusion or equity issues in the world. </a:t>
            </a:r>
          </a:p>
          <a:p>
            <a:pPr marL="285750" indent="-285750" algn="l">
              <a:buFont typeface="Arial"/>
              <a:buChar char="•"/>
            </a:pPr>
            <a:r>
              <a:rPr lang="en-US" sz="3600">
                <a:latin typeface="Montserrat"/>
              </a:rPr>
              <a:t>I have a clear grasp on what my chapter needs to increase our skills and knowledge to be equitable and inclusive.</a:t>
            </a:r>
          </a:p>
        </p:txBody>
      </p:sp>
    </p:spTree>
    <p:extLst>
      <p:ext uri="{BB962C8B-B14F-4D97-AF65-F5344CB8AC3E}">
        <p14:creationId xmlns:p14="http://schemas.microsoft.com/office/powerpoint/2010/main" val="6358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in doctor costume">
            <a:extLst>
              <a:ext uri="{FF2B5EF4-FFF2-40B4-BE49-F238E27FC236}">
                <a16:creationId xmlns:a16="http://schemas.microsoft.com/office/drawing/2014/main" id="{D4E2ABD6-2C33-1B06-8FCC-3BF1A713439B}"/>
              </a:ext>
            </a:extLst>
          </p:cNvPr>
          <p:cNvPicPr>
            <a:picLocks noChangeAspect="1"/>
          </p:cNvPicPr>
          <p:nvPr/>
        </p:nvPicPr>
        <p:blipFill>
          <a:blip r:embed="rId2"/>
          <a:stretch>
            <a:fillRect/>
          </a:stretch>
        </p:blipFill>
        <p:spPr>
          <a:xfrm>
            <a:off x="2362687" y="630442"/>
            <a:ext cx="15078075" cy="10052050"/>
          </a:xfrm>
          <a:prstGeom prst="rect">
            <a:avLst/>
          </a:prstGeom>
        </p:spPr>
      </p:pic>
    </p:spTree>
    <p:extLst>
      <p:ext uri="{BB962C8B-B14F-4D97-AF65-F5344CB8AC3E}">
        <p14:creationId xmlns:p14="http://schemas.microsoft.com/office/powerpoint/2010/main" val="186252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7185-3DE4-FA21-C4B7-2A0D000EAEB0}"/>
              </a:ext>
            </a:extLst>
          </p:cNvPr>
          <p:cNvSpPr>
            <a:spLocks noGrp="1"/>
          </p:cNvSpPr>
          <p:nvPr>
            <p:ph type="title"/>
          </p:nvPr>
        </p:nvSpPr>
        <p:spPr/>
        <p:txBody>
          <a:bodyPr/>
          <a:lstStyle/>
          <a:p>
            <a:r>
              <a:rPr lang="en-US"/>
              <a:t>Table Discussion</a:t>
            </a:r>
          </a:p>
        </p:txBody>
      </p:sp>
      <p:sp>
        <p:nvSpPr>
          <p:cNvPr id="3" name="Text Placeholder 2">
            <a:extLst>
              <a:ext uri="{FF2B5EF4-FFF2-40B4-BE49-F238E27FC236}">
                <a16:creationId xmlns:a16="http://schemas.microsoft.com/office/drawing/2014/main" id="{78BE485E-7FDB-A06E-500A-08BB47469BB2}"/>
              </a:ext>
            </a:extLst>
          </p:cNvPr>
          <p:cNvSpPr>
            <a:spLocks noGrp="1"/>
          </p:cNvSpPr>
          <p:nvPr>
            <p:ph type="body" idx="1"/>
          </p:nvPr>
        </p:nvSpPr>
        <p:spPr>
          <a:xfrm>
            <a:off x="1201923" y="3063875"/>
            <a:ext cx="17897069" cy="2708434"/>
          </a:xfrm>
        </p:spPr>
        <p:txBody>
          <a:bodyPr wrap="square" lIns="0" tIns="0" rIns="0" bIns="0" anchor="t">
            <a:spAutoFit/>
          </a:bodyPr>
          <a:lstStyle/>
          <a:p>
            <a:pPr marL="514350" indent="-514350">
              <a:buAutoNum type="arabicPeriod"/>
            </a:pPr>
            <a:r>
              <a:rPr lang="en-US" sz="4400">
                <a:latin typeface="Montserrat"/>
              </a:rPr>
              <a:t>What information would help you make decisions for your chapter?</a:t>
            </a:r>
            <a:endParaRPr lang="en-US" sz="4400"/>
          </a:p>
          <a:p>
            <a:pPr marL="514350" indent="-514350">
              <a:buAutoNum type="arabicPeriod"/>
            </a:pPr>
            <a:endParaRPr lang="en-US" sz="4400">
              <a:latin typeface="Montserrat"/>
            </a:endParaRPr>
          </a:p>
          <a:p>
            <a:pPr marL="514350" indent="-514350">
              <a:buAutoNum type="arabicPeriod"/>
            </a:pPr>
            <a:r>
              <a:rPr lang="en-US" sz="4400">
                <a:latin typeface="Montserrat"/>
              </a:rPr>
              <a:t>How to best gather that information?</a:t>
            </a:r>
            <a:endParaRPr lang="en-US" sz="4400"/>
          </a:p>
        </p:txBody>
      </p:sp>
    </p:spTree>
    <p:extLst>
      <p:ext uri="{BB962C8B-B14F-4D97-AF65-F5344CB8AC3E}">
        <p14:creationId xmlns:p14="http://schemas.microsoft.com/office/powerpoint/2010/main" val="3708223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3D00-B412-1D8B-B0E6-1D5DB0F2D4E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DB468FE-F66F-DC18-1028-19676016D89D}"/>
              </a:ext>
            </a:extLst>
          </p:cNvPr>
          <p:cNvSpPr>
            <a:spLocks noGrp="1"/>
          </p:cNvSpPr>
          <p:nvPr>
            <p:ph type="body" idx="1"/>
          </p:nvPr>
        </p:nvSpPr>
        <p:spPr/>
        <p:txBody>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4A0BFA53-CE5D-0275-EA78-29899FBB1A31}"/>
              </a:ext>
            </a:extLst>
          </p:cNvPr>
          <p:cNvPicPr>
            <a:picLocks noChangeAspect="1"/>
          </p:cNvPicPr>
          <p:nvPr/>
        </p:nvPicPr>
        <p:blipFill>
          <a:blip r:embed="rId2">
            <a:extLst>
              <a:ext uri="{28A0092B-C50C-407E-A947-70E740481C1C}">
                <a14:useLocalDpi xmlns:a14="http://schemas.microsoft.com/office/drawing/2010/main" val="0"/>
              </a:ext>
            </a:extLst>
          </a:blip>
          <a:srcRect l="26670" t="11246" r="27503" b="1170"/>
          <a:stretch/>
        </p:blipFill>
        <p:spPr>
          <a:xfrm>
            <a:off x="5099050" y="244475"/>
            <a:ext cx="10134600" cy="10410998"/>
          </a:xfrm>
          <a:prstGeom prst="rect">
            <a:avLst/>
          </a:prstGeom>
        </p:spPr>
      </p:pic>
    </p:spTree>
    <p:extLst>
      <p:ext uri="{BB962C8B-B14F-4D97-AF65-F5344CB8AC3E}">
        <p14:creationId xmlns:p14="http://schemas.microsoft.com/office/powerpoint/2010/main" val="1263169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DC8C-579D-D450-DB8C-75CB7EB15372}"/>
              </a:ext>
            </a:extLst>
          </p:cNvPr>
          <p:cNvSpPr>
            <a:spLocks noGrp="1"/>
          </p:cNvSpPr>
          <p:nvPr>
            <p:ph type="title"/>
          </p:nvPr>
        </p:nvSpPr>
        <p:spPr/>
        <p:txBody>
          <a:bodyPr/>
          <a:lstStyle/>
          <a:p>
            <a:r>
              <a:rPr lang="en-US" sz="4800"/>
              <a:t>Annual Member Evaluation</a:t>
            </a:r>
          </a:p>
        </p:txBody>
      </p:sp>
      <p:sp>
        <p:nvSpPr>
          <p:cNvPr id="3" name="Subtitle 2">
            <a:extLst>
              <a:ext uri="{FF2B5EF4-FFF2-40B4-BE49-F238E27FC236}">
                <a16:creationId xmlns:a16="http://schemas.microsoft.com/office/drawing/2014/main" id="{4F5F5AA4-A04E-8A8A-8E62-C308522F4312}"/>
              </a:ext>
            </a:extLst>
          </p:cNvPr>
          <p:cNvSpPr>
            <a:spLocks noGrp="1"/>
          </p:cNvSpPr>
          <p:nvPr>
            <p:ph type="body" idx="1"/>
          </p:nvPr>
        </p:nvSpPr>
        <p:spPr/>
        <p:txBody>
          <a:bodyPr wrap="square" lIns="0" tIns="0" rIns="0" bIns="0" anchor="t">
            <a:spAutoFit/>
          </a:bodyPr>
          <a:lstStyle/>
          <a:p>
            <a:r>
              <a:rPr lang="en-US">
                <a:latin typeface="Montserrat"/>
              </a:rPr>
              <a:t>Work with your VPME to consider the best way to use this data to understand your member’s experiences and hoped-for expectations for programming that you can consider offering later in the semester or school year.</a:t>
            </a:r>
          </a:p>
        </p:txBody>
      </p:sp>
    </p:spTree>
    <p:extLst>
      <p:ext uri="{BB962C8B-B14F-4D97-AF65-F5344CB8AC3E}">
        <p14:creationId xmlns:p14="http://schemas.microsoft.com/office/powerpoint/2010/main" val="3012343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E349-072D-5A42-6896-50FD058E94E1}"/>
              </a:ext>
            </a:extLst>
          </p:cNvPr>
          <p:cNvSpPr>
            <a:spLocks noGrp="1"/>
          </p:cNvSpPr>
          <p:nvPr>
            <p:ph type="ctrTitle"/>
          </p:nvPr>
        </p:nvSpPr>
        <p:spPr>
          <a:xfrm>
            <a:off x="11303136" y="753825"/>
            <a:ext cx="8459374" cy="5078313"/>
          </a:xfrm>
        </p:spPr>
        <p:txBody>
          <a:bodyPr/>
          <a:lstStyle/>
          <a:p>
            <a:r>
              <a:rPr lang="en-US"/>
              <a:t>Working together with your AAC Inclusion, DCI and other members of CLT</a:t>
            </a:r>
          </a:p>
        </p:txBody>
      </p:sp>
      <p:sp>
        <p:nvSpPr>
          <p:cNvPr id="3" name="Subtitle 2">
            <a:extLst>
              <a:ext uri="{FF2B5EF4-FFF2-40B4-BE49-F238E27FC236}">
                <a16:creationId xmlns:a16="http://schemas.microsoft.com/office/drawing/2014/main" id="{31EA0E81-A20B-2897-6E30-FC0E0E68E619}"/>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4247300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1BE940-BA7D-E533-A6D8-43732377E363}"/>
              </a:ext>
            </a:extLst>
          </p:cNvPr>
          <p:cNvSpPr>
            <a:spLocks noGrp="1"/>
          </p:cNvSpPr>
          <p:nvPr>
            <p:ph type="title"/>
          </p:nvPr>
        </p:nvSpPr>
        <p:spPr>
          <a:xfrm>
            <a:off x="2244508" y="5138127"/>
            <a:ext cx="15327128" cy="1477328"/>
          </a:xfrm>
        </p:spPr>
        <p:txBody>
          <a:bodyPr/>
          <a:lstStyle/>
          <a:p>
            <a:pPr algn="ctr"/>
            <a:r>
              <a:rPr lang="en-US" sz="9600" dirty="0"/>
              <a:t>TACOS 4 LIFE</a:t>
            </a:r>
          </a:p>
        </p:txBody>
      </p:sp>
      <p:sp>
        <p:nvSpPr>
          <p:cNvPr id="4" name="Text Placeholder 3">
            <a:extLst>
              <a:ext uri="{FF2B5EF4-FFF2-40B4-BE49-F238E27FC236}">
                <a16:creationId xmlns:a16="http://schemas.microsoft.com/office/drawing/2014/main" id="{E0737CE6-DB88-3D6D-551E-90B1AE4124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7761807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DF27-A606-8CD7-CC4B-82B9A0D58FD0}"/>
              </a:ext>
            </a:extLst>
          </p:cNvPr>
          <p:cNvSpPr>
            <a:spLocks noGrp="1"/>
          </p:cNvSpPr>
          <p:nvPr>
            <p:ph type="title"/>
          </p:nvPr>
        </p:nvSpPr>
        <p:spPr>
          <a:xfrm>
            <a:off x="1365250" y="1006472"/>
            <a:ext cx="2971799" cy="1015663"/>
          </a:xfrm>
        </p:spPr>
        <p:txBody>
          <a:bodyPr/>
          <a:lstStyle/>
          <a:p>
            <a:r>
              <a:rPr lang="en-US"/>
              <a:t>Tonight</a:t>
            </a:r>
          </a:p>
        </p:txBody>
      </p:sp>
      <p:sp>
        <p:nvSpPr>
          <p:cNvPr id="4" name="Title 1">
            <a:extLst>
              <a:ext uri="{FF2B5EF4-FFF2-40B4-BE49-F238E27FC236}">
                <a16:creationId xmlns:a16="http://schemas.microsoft.com/office/drawing/2014/main" id="{686E5C76-CBEF-5A36-3335-881C5AA5619B}"/>
              </a:ext>
            </a:extLst>
          </p:cNvPr>
          <p:cNvSpPr txBox="1">
            <a:spLocks/>
          </p:cNvSpPr>
          <p:nvPr/>
        </p:nvSpPr>
        <p:spPr>
          <a:xfrm>
            <a:off x="6859042" y="3292475"/>
            <a:ext cx="4191000" cy="1015663"/>
          </a:xfrm>
          <a:prstGeom prst="rect">
            <a:avLst/>
          </a:prstGeom>
        </p:spPr>
        <p:txBody>
          <a:bodyPr wrap="square" lIns="0" tIns="0" rIns="0" bIns="0" anchor="b" anchorCtr="0">
            <a:spAutoFit/>
          </a:bodyPr>
          <a:lstStyle>
            <a:lvl1pPr eaLnBrk="1" hangingPunct="1">
              <a:defRPr sz="6600" b="0" i="0">
                <a:solidFill>
                  <a:schemeClr val="accent1"/>
                </a:solidFill>
                <a:latin typeface="Hello Mogels"/>
                <a:ea typeface="+mj-ea"/>
                <a:cs typeface="Hello Mogels"/>
              </a:defRPr>
            </a:lvl1pPr>
          </a:lstStyle>
          <a:p>
            <a:r>
              <a:rPr lang="en-US"/>
              <a:t>Tomorrow</a:t>
            </a:r>
          </a:p>
        </p:txBody>
      </p:sp>
      <p:sp>
        <p:nvSpPr>
          <p:cNvPr id="5" name="Title 1">
            <a:extLst>
              <a:ext uri="{FF2B5EF4-FFF2-40B4-BE49-F238E27FC236}">
                <a16:creationId xmlns:a16="http://schemas.microsoft.com/office/drawing/2014/main" id="{59CE0AC7-090C-4E59-C120-14B17B55ECFF}"/>
              </a:ext>
            </a:extLst>
          </p:cNvPr>
          <p:cNvSpPr txBox="1">
            <a:spLocks/>
          </p:cNvSpPr>
          <p:nvPr/>
        </p:nvSpPr>
        <p:spPr>
          <a:xfrm>
            <a:off x="14273633" y="5273675"/>
            <a:ext cx="2971799" cy="1015663"/>
          </a:xfrm>
          <a:prstGeom prst="rect">
            <a:avLst/>
          </a:prstGeom>
        </p:spPr>
        <p:txBody>
          <a:bodyPr wrap="square" lIns="0" tIns="0" rIns="0" bIns="0" anchor="b" anchorCtr="0">
            <a:spAutoFit/>
          </a:bodyPr>
          <a:lstStyle>
            <a:lvl1pPr eaLnBrk="1" hangingPunct="1">
              <a:defRPr sz="6600" b="0" i="0">
                <a:solidFill>
                  <a:schemeClr val="accent1"/>
                </a:solidFill>
                <a:latin typeface="Hello Mogels"/>
                <a:ea typeface="+mj-ea"/>
                <a:cs typeface="Hello Mogels"/>
              </a:defRPr>
            </a:lvl1pPr>
          </a:lstStyle>
          <a:p>
            <a:r>
              <a:rPr lang="en-US"/>
              <a:t>Sunday</a:t>
            </a:r>
          </a:p>
        </p:txBody>
      </p:sp>
      <p:pic>
        <p:nvPicPr>
          <p:cNvPr id="1026" name="Picture 2">
            <a:extLst>
              <a:ext uri="{FF2B5EF4-FFF2-40B4-BE49-F238E27FC236}">
                <a16:creationId xmlns:a16="http://schemas.microsoft.com/office/drawing/2014/main" id="{1ADB4637-D574-B32A-0FD7-342340DBD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50" y="2198037"/>
            <a:ext cx="4045268"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F009CB-43B2-22BB-0380-B42F59DAC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602" y="4308138"/>
            <a:ext cx="4655879" cy="4435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7296178-51E0-C022-CA87-900E2FFBD4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48" t="18761" r="14458" b="13266"/>
          <a:stretch/>
        </p:blipFill>
        <p:spPr bwMode="auto">
          <a:xfrm>
            <a:off x="12955765" y="6251498"/>
            <a:ext cx="5803155" cy="484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010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2E5E-C7AF-3A70-1C0C-587320B33A09}"/>
              </a:ext>
            </a:extLst>
          </p:cNvPr>
          <p:cNvSpPr>
            <a:spLocks noGrp="1"/>
          </p:cNvSpPr>
          <p:nvPr>
            <p:ph type="title"/>
          </p:nvPr>
        </p:nvSpPr>
        <p:spPr>
          <a:xfrm>
            <a:off x="1006883" y="659400"/>
            <a:ext cx="15327128" cy="1015663"/>
          </a:xfrm>
        </p:spPr>
        <p:txBody>
          <a:bodyPr/>
          <a:lstStyle/>
          <a:p>
            <a:r>
              <a:rPr lang="en-US"/>
              <a:t>Processing Questions</a:t>
            </a:r>
          </a:p>
        </p:txBody>
      </p:sp>
      <p:sp>
        <p:nvSpPr>
          <p:cNvPr id="3" name="Text Placeholder 2">
            <a:extLst>
              <a:ext uri="{FF2B5EF4-FFF2-40B4-BE49-F238E27FC236}">
                <a16:creationId xmlns:a16="http://schemas.microsoft.com/office/drawing/2014/main" id="{01846A2C-535D-48C4-CE07-1562A91112A1}"/>
              </a:ext>
            </a:extLst>
          </p:cNvPr>
          <p:cNvSpPr>
            <a:spLocks noGrp="1"/>
          </p:cNvSpPr>
          <p:nvPr>
            <p:ph type="body" idx="1"/>
          </p:nvPr>
        </p:nvSpPr>
        <p:spPr>
          <a:xfrm>
            <a:off x="1006883" y="1669403"/>
            <a:ext cx="15327128" cy="8371523"/>
          </a:xfrm>
        </p:spPr>
        <p:txBody>
          <a:bodyPr wrap="square" lIns="0" tIns="0" rIns="0" bIns="0" anchor="t">
            <a:spAutoFit/>
          </a:bodyPr>
          <a:lstStyle/>
          <a:p>
            <a:endParaRPr lang="en-US"/>
          </a:p>
          <a:p>
            <a:pPr algn="l"/>
            <a:r>
              <a:rPr lang="en-US" i="1">
                <a:latin typeface="Montserrat"/>
              </a:rPr>
              <a:t>What stood out? </a:t>
            </a:r>
            <a:endParaRPr lang="en-US">
              <a:latin typeface="Montserrat"/>
            </a:endParaRPr>
          </a:p>
          <a:p>
            <a:pPr algn="l"/>
            <a:endParaRPr lang="en-US"/>
          </a:p>
          <a:p>
            <a:pPr algn="l"/>
            <a:r>
              <a:rPr lang="en-US">
                <a:latin typeface="Montserrat"/>
              </a:rPr>
              <a:t>Using your chapter and campus as an example, how would you approach this scenario? </a:t>
            </a:r>
          </a:p>
          <a:p>
            <a:pPr algn="l"/>
            <a:r>
              <a:rPr lang="en-US">
                <a:latin typeface="Montserrat"/>
              </a:rPr>
              <a:t>  </a:t>
            </a:r>
          </a:p>
          <a:p>
            <a:pPr algn="l"/>
            <a:r>
              <a:rPr lang="en-US">
                <a:latin typeface="Montserrat"/>
              </a:rPr>
              <a:t>What role could your DCI play in supporting this approach? If you don’t have a DCI, what CLT member could you ask to assist? </a:t>
            </a:r>
          </a:p>
          <a:p>
            <a:pPr algn="l"/>
            <a:r>
              <a:rPr lang="en-US">
                <a:latin typeface="Montserrat"/>
              </a:rPr>
              <a:t>  </a:t>
            </a:r>
          </a:p>
          <a:p>
            <a:pPr algn="l"/>
            <a:r>
              <a:rPr lang="en-US">
                <a:latin typeface="Montserrat"/>
              </a:rPr>
              <a:t>What communication methods would you use to communicate with your DCI or CLT member? </a:t>
            </a:r>
          </a:p>
          <a:p>
            <a:pPr algn="l"/>
            <a:r>
              <a:rPr lang="en-US">
                <a:latin typeface="Montserrat"/>
              </a:rPr>
              <a:t>  </a:t>
            </a:r>
          </a:p>
          <a:p>
            <a:pPr algn="l"/>
            <a:r>
              <a:rPr lang="en-US">
                <a:latin typeface="Montserrat"/>
              </a:rPr>
              <a:t>How would you follow up with your DCI to ensure tasks are completed? How could your AAC help support you both?</a:t>
            </a:r>
          </a:p>
          <a:p>
            <a:pPr algn="l"/>
            <a:r>
              <a:rPr lang="en-US">
                <a:latin typeface="Montserrat"/>
              </a:rPr>
              <a:t>  </a:t>
            </a:r>
          </a:p>
          <a:p>
            <a:pPr algn="l"/>
            <a:r>
              <a:rPr lang="en-US">
                <a:latin typeface="Montserrat"/>
              </a:rPr>
              <a:t>What other strategies could you utilize to maximize effectiveness?  </a:t>
            </a:r>
          </a:p>
          <a:p>
            <a:endParaRPr lang="en-US"/>
          </a:p>
        </p:txBody>
      </p:sp>
    </p:spTree>
    <p:extLst>
      <p:ext uri="{BB962C8B-B14F-4D97-AF65-F5344CB8AC3E}">
        <p14:creationId xmlns:p14="http://schemas.microsoft.com/office/powerpoint/2010/main" val="1490235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E059-872A-1526-A033-1349F677EDF5}"/>
              </a:ext>
            </a:extLst>
          </p:cNvPr>
          <p:cNvSpPr>
            <a:spLocks noGrp="1"/>
          </p:cNvSpPr>
          <p:nvPr>
            <p:ph type="title"/>
          </p:nvPr>
        </p:nvSpPr>
        <p:spPr>
          <a:xfrm>
            <a:off x="866463" y="1058173"/>
            <a:ext cx="17297400" cy="1015663"/>
          </a:xfrm>
        </p:spPr>
        <p:txBody>
          <a:bodyPr/>
          <a:lstStyle/>
          <a:p>
            <a:r>
              <a:rPr lang="en-US"/>
              <a:t>Collaborative Partnership Ideas to Consider</a:t>
            </a:r>
          </a:p>
        </p:txBody>
      </p:sp>
      <p:sp>
        <p:nvSpPr>
          <p:cNvPr id="7" name="Text Placeholder 6">
            <a:extLst>
              <a:ext uri="{FF2B5EF4-FFF2-40B4-BE49-F238E27FC236}">
                <a16:creationId xmlns:a16="http://schemas.microsoft.com/office/drawing/2014/main" id="{27B7D248-A541-09C6-274C-5D0A91573A68}"/>
              </a:ext>
            </a:extLst>
          </p:cNvPr>
          <p:cNvSpPr>
            <a:spLocks noGrp="1"/>
          </p:cNvSpPr>
          <p:nvPr>
            <p:ph type="body" idx="1"/>
          </p:nvPr>
        </p:nvSpPr>
        <p:spPr>
          <a:xfrm>
            <a:off x="866463" y="2651309"/>
            <a:ext cx="17297400" cy="6093976"/>
          </a:xfrm>
        </p:spPr>
        <p:txBody>
          <a:bodyPr wrap="square" lIns="0" tIns="0" rIns="0" bIns="0" anchor="t">
            <a:spAutoFit/>
          </a:bodyPr>
          <a:lstStyle/>
          <a:p>
            <a:pPr marL="457200" indent="-457200">
              <a:buFont typeface="Arial" panose="020B0604020202020204" pitchFamily="34" charset="0"/>
              <a:buChar char="•"/>
            </a:pPr>
            <a:r>
              <a:rPr lang="en-US">
                <a:latin typeface="Montserrat"/>
              </a:rPr>
              <a:t>Working with VPO on Bylaw Review</a:t>
            </a:r>
            <a:endParaRPr lang="en-US"/>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latin typeface="Montserrat"/>
              </a:rPr>
              <a:t>Collaborating with VPME on Sisterhood Event Themes</a:t>
            </a:r>
          </a:p>
          <a:p>
            <a:pPr marL="457200" indent="-457200">
              <a:buFont typeface="Arial" panose="020B0604020202020204" pitchFamily="34" charset="0"/>
              <a:buChar char="•"/>
            </a:pPr>
            <a:endParaRPr lang="en-US">
              <a:latin typeface="Montserrat"/>
            </a:endParaRPr>
          </a:p>
          <a:p>
            <a:pPr marL="457200" indent="-457200">
              <a:buFont typeface="Arial" panose="020B0604020202020204" pitchFamily="34" charset="0"/>
              <a:buChar char="•"/>
            </a:pPr>
            <a:r>
              <a:rPr lang="en-US">
                <a:latin typeface="Montserrat"/>
              </a:rPr>
              <a:t>Facilitating discussions for Recruitment Spirit Week with VPR</a:t>
            </a:r>
          </a:p>
          <a:p>
            <a:pPr marL="457200" indent="-457200">
              <a:buFont typeface="Arial" panose="020B0604020202020204" pitchFamily="34" charset="0"/>
              <a:buChar char="•"/>
            </a:pPr>
            <a:endParaRPr lang="en-US">
              <a:latin typeface="Montserrat"/>
            </a:endParaRPr>
          </a:p>
          <a:p>
            <a:pPr marL="457200" indent="-457200">
              <a:buFont typeface="Arial" panose="020B0604020202020204" pitchFamily="34" charset="0"/>
              <a:buChar char="•"/>
            </a:pPr>
            <a:r>
              <a:rPr lang="en-US">
                <a:latin typeface="Montserrat"/>
              </a:rPr>
              <a:t>Meeting regularly with VPCR to discuss Social Media Content</a:t>
            </a:r>
          </a:p>
          <a:p>
            <a:pPr marL="457200" indent="-457200">
              <a:buFont typeface="Arial" panose="020B0604020202020204" pitchFamily="34" charset="0"/>
              <a:buChar char="•"/>
            </a:pPr>
            <a:endParaRPr lang="en-US">
              <a:latin typeface="Montserrat"/>
            </a:endParaRPr>
          </a:p>
          <a:p>
            <a:pPr marL="457200" indent="-457200">
              <a:buFont typeface="Arial" panose="020B0604020202020204" pitchFamily="34" charset="0"/>
              <a:buChar char="•"/>
            </a:pPr>
            <a:r>
              <a:rPr lang="en-US">
                <a:latin typeface="Montserrat"/>
              </a:rPr>
              <a:t>Contributing to budgeting or housing conversations with VPFH</a:t>
            </a:r>
          </a:p>
          <a:p>
            <a:pPr marL="457200" indent="-457200">
              <a:buFont typeface="Arial" panose="020B0604020202020204" pitchFamily="34" charset="0"/>
              <a:buChar char="•"/>
            </a:pPr>
            <a:endParaRPr lang="en-US">
              <a:latin typeface="Montserrat"/>
            </a:endParaRPr>
          </a:p>
          <a:p>
            <a:pPr marL="457200" indent="-457200">
              <a:buFont typeface="Arial" panose="020B0604020202020204" pitchFamily="34" charset="0"/>
              <a:buChar char="•"/>
            </a:pPr>
            <a:r>
              <a:rPr lang="en-US">
                <a:latin typeface="Montserrat"/>
              </a:rPr>
              <a:t>Collaborating with appropriate VP to ensure events are accessible </a:t>
            </a:r>
          </a:p>
        </p:txBody>
      </p:sp>
    </p:spTree>
    <p:extLst>
      <p:ext uri="{BB962C8B-B14F-4D97-AF65-F5344CB8AC3E}">
        <p14:creationId xmlns:p14="http://schemas.microsoft.com/office/powerpoint/2010/main" val="2258506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53E82-4102-FA23-B8FD-B6D5DA12839E}"/>
              </a:ext>
            </a:extLst>
          </p:cNvPr>
          <p:cNvSpPr>
            <a:spLocks noGrp="1"/>
          </p:cNvSpPr>
          <p:nvPr>
            <p:ph type="ctrTitle"/>
          </p:nvPr>
        </p:nvSpPr>
        <p:spPr/>
        <p:txBody>
          <a:bodyPr/>
          <a:lstStyle/>
          <a:p>
            <a:pPr algn="ctr"/>
            <a:r>
              <a:rPr lang="en-US" sz="9600"/>
              <a:t>Q &amp;A Break</a:t>
            </a:r>
            <a:endParaRPr lang="en-US"/>
          </a:p>
        </p:txBody>
      </p:sp>
      <p:sp>
        <p:nvSpPr>
          <p:cNvPr id="3" name="Subtitle 2">
            <a:extLst>
              <a:ext uri="{FF2B5EF4-FFF2-40B4-BE49-F238E27FC236}">
                <a16:creationId xmlns:a16="http://schemas.microsoft.com/office/drawing/2014/main" id="{C33F04E5-B6CD-33DE-25D1-EB9CF0D25F25}"/>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4086297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C856-092B-A362-174B-F0913371DEE0}"/>
              </a:ext>
            </a:extLst>
          </p:cNvPr>
          <p:cNvSpPr>
            <a:spLocks noGrp="1"/>
          </p:cNvSpPr>
          <p:nvPr>
            <p:ph type="ctrTitle"/>
          </p:nvPr>
        </p:nvSpPr>
        <p:spPr>
          <a:xfrm>
            <a:off x="11132853" y="5360593"/>
            <a:ext cx="8235067" cy="2031325"/>
          </a:xfrm>
        </p:spPr>
        <p:txBody>
          <a:bodyPr/>
          <a:lstStyle/>
          <a:p>
            <a:pPr algn="ctr"/>
            <a:r>
              <a:rPr lang="en-US"/>
              <a:t>The Reality of DEI Advocacy </a:t>
            </a:r>
          </a:p>
        </p:txBody>
      </p:sp>
    </p:spTree>
    <p:extLst>
      <p:ext uri="{BB962C8B-B14F-4D97-AF65-F5344CB8AC3E}">
        <p14:creationId xmlns:p14="http://schemas.microsoft.com/office/powerpoint/2010/main" val="3657886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524D-057E-3A7B-78B4-939B006902E8}"/>
              </a:ext>
            </a:extLst>
          </p:cNvPr>
          <p:cNvSpPr>
            <a:spLocks noGrp="1"/>
          </p:cNvSpPr>
          <p:nvPr>
            <p:ph type="ctrTitle"/>
          </p:nvPr>
        </p:nvSpPr>
        <p:spPr/>
        <p:txBody>
          <a:bodyPr/>
          <a:lstStyle/>
          <a:p>
            <a:r>
              <a:rPr lang="en-US" sz="8800"/>
              <a:t>Free Write Exercise</a:t>
            </a:r>
          </a:p>
        </p:txBody>
      </p:sp>
      <p:sp>
        <p:nvSpPr>
          <p:cNvPr id="3" name="Subtitle 2">
            <a:extLst>
              <a:ext uri="{FF2B5EF4-FFF2-40B4-BE49-F238E27FC236}">
                <a16:creationId xmlns:a16="http://schemas.microsoft.com/office/drawing/2014/main" id="{BA53E79F-4CD1-5962-1E32-088CE0769337}"/>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3424482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C856-092B-A362-174B-F0913371DEE0}"/>
              </a:ext>
            </a:extLst>
          </p:cNvPr>
          <p:cNvSpPr>
            <a:spLocks noGrp="1"/>
          </p:cNvSpPr>
          <p:nvPr>
            <p:ph type="ctrTitle"/>
          </p:nvPr>
        </p:nvSpPr>
        <p:spPr>
          <a:xfrm>
            <a:off x="11132853" y="4344930"/>
            <a:ext cx="8235067" cy="3046988"/>
          </a:xfrm>
        </p:spPr>
        <p:txBody>
          <a:bodyPr/>
          <a:lstStyle/>
          <a:p>
            <a:pPr algn="ctr"/>
            <a:r>
              <a:rPr lang="en-US"/>
              <a:t>Goal Setting, Planning and Building Your Inclusion Toolkit</a:t>
            </a:r>
          </a:p>
        </p:txBody>
      </p:sp>
    </p:spTree>
    <p:extLst>
      <p:ext uri="{BB962C8B-B14F-4D97-AF65-F5344CB8AC3E}">
        <p14:creationId xmlns:p14="http://schemas.microsoft.com/office/powerpoint/2010/main" val="4093140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897FD0-6E7E-F6A9-F6CD-5F6DED0FFD25}"/>
              </a:ext>
            </a:extLst>
          </p:cNvPr>
          <p:cNvSpPr txBox="1"/>
          <p:nvPr/>
        </p:nvSpPr>
        <p:spPr>
          <a:xfrm>
            <a:off x="1861085" y="2534620"/>
            <a:ext cx="16200302"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0" indent="-1143000" algn="l">
              <a:buAutoNum type="arabicPeriod"/>
            </a:pPr>
            <a:r>
              <a:rPr lang="en-US" sz="6600">
                <a:solidFill>
                  <a:schemeClr val="accent1"/>
                </a:solidFill>
                <a:latin typeface="Hello Mogels"/>
              </a:rPr>
              <a:t>What are the Top 3 DEI opportunities for your chapter? </a:t>
            </a:r>
            <a:endParaRPr lang="en-US">
              <a:solidFill>
                <a:schemeClr val="accent1"/>
              </a:solidFill>
            </a:endParaRPr>
          </a:p>
          <a:p>
            <a:pPr marL="1143000" indent="-1143000" algn="l">
              <a:buAutoNum type="arabicPeriod"/>
            </a:pPr>
            <a:endParaRPr lang="en-US" sz="6600">
              <a:solidFill>
                <a:schemeClr val="accent1"/>
              </a:solidFill>
              <a:latin typeface="Hello Mogels"/>
            </a:endParaRPr>
          </a:p>
          <a:p>
            <a:pPr marL="1143000" indent="-1143000" algn="l">
              <a:buAutoNum type="arabicPeriod"/>
            </a:pPr>
            <a:r>
              <a:rPr lang="en-US" sz="6600">
                <a:solidFill>
                  <a:schemeClr val="accent1"/>
                </a:solidFill>
                <a:latin typeface="Hello Mogels"/>
              </a:rPr>
              <a:t>What is my commitment to tackling these chapter opportunities during my term?</a:t>
            </a:r>
            <a:endParaRPr lang="en-US">
              <a:solidFill>
                <a:schemeClr val="accent1"/>
              </a:solidFill>
            </a:endParaRPr>
          </a:p>
        </p:txBody>
      </p:sp>
    </p:spTree>
    <p:extLst>
      <p:ext uri="{BB962C8B-B14F-4D97-AF65-F5344CB8AC3E}">
        <p14:creationId xmlns:p14="http://schemas.microsoft.com/office/powerpoint/2010/main" val="2949656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C856-092B-A362-174B-F0913371DEE0}"/>
              </a:ext>
            </a:extLst>
          </p:cNvPr>
          <p:cNvSpPr>
            <a:spLocks noGrp="1"/>
          </p:cNvSpPr>
          <p:nvPr>
            <p:ph type="ctrTitle"/>
          </p:nvPr>
        </p:nvSpPr>
        <p:spPr>
          <a:xfrm>
            <a:off x="13056664" y="5151820"/>
            <a:ext cx="5223502" cy="2031325"/>
          </a:xfrm>
        </p:spPr>
        <p:txBody>
          <a:bodyPr/>
          <a:lstStyle/>
          <a:p>
            <a:pPr algn="l"/>
            <a:r>
              <a:rPr lang="en-US"/>
              <a:t>5-Minute Mental Break</a:t>
            </a:r>
          </a:p>
        </p:txBody>
      </p:sp>
    </p:spTree>
    <p:extLst>
      <p:ext uri="{BB962C8B-B14F-4D97-AF65-F5344CB8AC3E}">
        <p14:creationId xmlns:p14="http://schemas.microsoft.com/office/powerpoint/2010/main" val="1541821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C856-092B-A362-174B-F0913371DEE0}"/>
              </a:ext>
            </a:extLst>
          </p:cNvPr>
          <p:cNvSpPr>
            <a:spLocks noGrp="1"/>
          </p:cNvSpPr>
          <p:nvPr>
            <p:ph type="ctrTitle"/>
          </p:nvPr>
        </p:nvSpPr>
        <p:spPr>
          <a:xfrm>
            <a:off x="13056664" y="4136157"/>
            <a:ext cx="5223502" cy="3046988"/>
          </a:xfrm>
        </p:spPr>
        <p:txBody>
          <a:bodyPr/>
          <a:lstStyle/>
          <a:p>
            <a:pPr algn="l"/>
            <a:r>
              <a:rPr lang="en-US"/>
              <a:t>Building Your Inclusion Toolkit</a:t>
            </a:r>
          </a:p>
        </p:txBody>
      </p:sp>
    </p:spTree>
    <p:extLst>
      <p:ext uri="{BB962C8B-B14F-4D97-AF65-F5344CB8AC3E}">
        <p14:creationId xmlns:p14="http://schemas.microsoft.com/office/powerpoint/2010/main" val="406697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C856-092B-A362-174B-F0913371DEE0}"/>
              </a:ext>
            </a:extLst>
          </p:cNvPr>
          <p:cNvSpPr>
            <a:spLocks noGrp="1"/>
          </p:cNvSpPr>
          <p:nvPr>
            <p:ph type="ctrTitle"/>
          </p:nvPr>
        </p:nvSpPr>
        <p:spPr>
          <a:xfrm>
            <a:off x="13382045" y="4631490"/>
            <a:ext cx="4800601" cy="2031325"/>
          </a:xfrm>
        </p:spPr>
        <p:txBody>
          <a:bodyPr/>
          <a:lstStyle/>
          <a:p>
            <a:pPr algn="ctr"/>
            <a:r>
              <a:rPr lang="en-US"/>
              <a:t>Final Track Q &amp; A</a:t>
            </a:r>
          </a:p>
        </p:txBody>
      </p:sp>
    </p:spTree>
    <p:extLst>
      <p:ext uri="{BB962C8B-B14F-4D97-AF65-F5344CB8AC3E}">
        <p14:creationId xmlns:p14="http://schemas.microsoft.com/office/powerpoint/2010/main" val="61166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p:txBody>
          <a:bodyPr/>
          <a:lstStyle/>
          <a:p>
            <a:r>
              <a:rPr lang="en-US"/>
              <a:t>Meet Your Facilitators </a:t>
            </a:r>
          </a:p>
        </p:txBody>
      </p:sp>
      <p:sp>
        <p:nvSpPr>
          <p:cNvPr id="2"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517649" y="7559437"/>
            <a:ext cx="3897128" cy="2438400"/>
          </a:xfrm>
          <a:prstGeom prst="rect">
            <a:avLst/>
          </a:prstGeom>
        </p:spPr>
        <p:txBody>
          <a:bodyPr wrap="square" lIns="0" tIns="0" rIns="0" bIns="0" anchor="t">
            <a:sp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400" b="1" err="1">
                <a:latin typeface="Montserrat"/>
              </a:rPr>
              <a:t>Daphney</a:t>
            </a:r>
            <a:r>
              <a:rPr lang="en-US" sz="2400" b="1">
                <a:latin typeface="Montserrat"/>
              </a:rPr>
              <a:t> Rose </a:t>
            </a:r>
            <a:r>
              <a:rPr lang="en-US" sz="2400" b="1" err="1">
                <a:latin typeface="Montserrat"/>
              </a:rPr>
              <a:t>Bitanga</a:t>
            </a:r>
            <a:r>
              <a:rPr lang="en-US" sz="2400">
                <a:latin typeface="Montserrat"/>
              </a:rPr>
              <a:t>, California Eta</a:t>
            </a:r>
            <a:endParaRPr lang="en-US" sz="2400"/>
          </a:p>
          <a:p>
            <a:pPr algn="ctr"/>
            <a:r>
              <a:rPr lang="en-US" sz="2400">
                <a:latin typeface="Montserrat"/>
              </a:rPr>
              <a:t>Director Diversity, Equity Inclusion </a:t>
            </a:r>
            <a:endParaRPr lang="en-US" sz="2800"/>
          </a:p>
          <a:p>
            <a:endParaRPr lang="en-US">
              <a:solidFill>
                <a:srgbClr val="434E64"/>
              </a:solidFill>
              <a:highlight>
                <a:srgbClr val="FFFF00"/>
              </a:highlight>
            </a:endParaRPr>
          </a:p>
          <a:p>
            <a:endParaRPr lang="en-US">
              <a:solidFill>
                <a:srgbClr val="434E64"/>
              </a:solidFill>
              <a:highlight>
                <a:srgbClr val="FFFF00"/>
              </a:highlight>
            </a:endParaRPr>
          </a:p>
        </p:txBody>
      </p:sp>
      <p:sp>
        <p:nvSpPr>
          <p:cNvPr id="3" name="Text Placeholder 4">
            <a:extLst>
              <a:ext uri="{FF2B5EF4-FFF2-40B4-BE49-F238E27FC236}">
                <a16:creationId xmlns:a16="http://schemas.microsoft.com/office/drawing/2014/main" id="{AABD302A-B98E-CC82-E3C1-6BFAF847D1E7}"/>
              </a:ext>
            </a:extLst>
          </p:cNvPr>
          <p:cNvSpPr txBox="1">
            <a:spLocks/>
          </p:cNvSpPr>
          <p:nvPr/>
        </p:nvSpPr>
        <p:spPr>
          <a:xfrm>
            <a:off x="7232649" y="7547531"/>
            <a:ext cx="3897128" cy="2462213"/>
          </a:xfrm>
          <a:prstGeom prst="rect">
            <a:avLst/>
          </a:prstGeom>
        </p:spPr>
        <p:txBody>
          <a:bodyPr wrap="square" lIns="0" tIns="0" rIns="0" bIns="0" anchor="t">
            <a:spAutoFit/>
          </a:bodyPr>
          <a:lstStyle>
            <a:lvl1pPr marL="0" eaLnBrk="1" hangingPunct="1">
              <a:defRPr sz="3200" b="0" i="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400" b="1">
                <a:latin typeface="Montserrat"/>
              </a:rPr>
              <a:t>Marisa Stribling</a:t>
            </a:r>
            <a:r>
              <a:rPr lang="en-US" sz="2400">
                <a:latin typeface="Montserrat"/>
              </a:rPr>
              <a:t>, </a:t>
            </a:r>
          </a:p>
          <a:p>
            <a:pPr algn="ctr"/>
            <a:r>
              <a:rPr lang="en-US" sz="2400">
                <a:latin typeface="Montserrat"/>
              </a:rPr>
              <a:t>Oregon Alpha</a:t>
            </a:r>
            <a:endParaRPr lang="en-US" sz="2400"/>
          </a:p>
          <a:p>
            <a:pPr algn="ctr"/>
            <a:r>
              <a:rPr lang="en-US" sz="2400">
                <a:latin typeface="Montserrat"/>
              </a:rPr>
              <a:t>Collegiate Region 7 Director</a:t>
            </a:r>
            <a:endParaRPr lang="en-US" sz="2800"/>
          </a:p>
          <a:p>
            <a:endParaRPr lang="en-US">
              <a:solidFill>
                <a:srgbClr val="434E64"/>
              </a:solidFill>
              <a:highlight>
                <a:srgbClr val="FFFF00"/>
              </a:highlight>
            </a:endParaRPr>
          </a:p>
          <a:p>
            <a:endParaRPr lang="en-US">
              <a:solidFill>
                <a:srgbClr val="434E64"/>
              </a:solidFill>
              <a:highlight>
                <a:srgbClr val="FFFF00"/>
              </a:highlight>
            </a:endParaRPr>
          </a:p>
        </p:txBody>
      </p:sp>
      <p:sp>
        <p:nvSpPr>
          <p:cNvPr id="4" name="Text Placeholder 4">
            <a:extLst>
              <a:ext uri="{FF2B5EF4-FFF2-40B4-BE49-F238E27FC236}">
                <a16:creationId xmlns:a16="http://schemas.microsoft.com/office/drawing/2014/main" id="{2C557448-6A26-A3AE-0DC9-834A27158C85}"/>
              </a:ext>
            </a:extLst>
          </p:cNvPr>
          <p:cNvSpPr txBox="1">
            <a:spLocks/>
          </p:cNvSpPr>
          <p:nvPr/>
        </p:nvSpPr>
        <p:spPr>
          <a:xfrm>
            <a:off x="12947650" y="7547531"/>
            <a:ext cx="3897128" cy="2831544"/>
          </a:xfrm>
          <a:prstGeom prst="rect">
            <a:avLst/>
          </a:prstGeom>
        </p:spPr>
        <p:txBody>
          <a:bodyPr wrap="square" lIns="0" tIns="0" rIns="0" bIns="0" anchor="t">
            <a:spAutoFit/>
          </a:bodyPr>
          <a:lstStyle>
            <a:lvl1pPr marL="0" eaLnBrk="1" hangingPunct="1">
              <a:defRPr sz="3200" b="0" i="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400" b="1">
                <a:latin typeface="Montserrat"/>
              </a:rPr>
              <a:t>Teresia Greer Williams</a:t>
            </a:r>
            <a:r>
              <a:rPr lang="en-US" sz="2400">
                <a:latin typeface="Montserrat"/>
              </a:rPr>
              <a:t>, Delta Sigma Theta Sorority, Inc.</a:t>
            </a:r>
            <a:endParaRPr lang="en-US" sz="2400"/>
          </a:p>
          <a:p>
            <a:pPr algn="ctr"/>
            <a:r>
              <a:rPr lang="en-US" sz="2400">
                <a:latin typeface="Montserrat"/>
              </a:rPr>
              <a:t>HQ Education and Inclusion Director</a:t>
            </a:r>
            <a:endParaRPr lang="en-US" sz="2800"/>
          </a:p>
          <a:p>
            <a:endParaRPr lang="en-US">
              <a:solidFill>
                <a:srgbClr val="434E64"/>
              </a:solidFill>
              <a:highlight>
                <a:srgbClr val="FFFF00"/>
              </a:highlight>
            </a:endParaRPr>
          </a:p>
          <a:p>
            <a:endParaRPr lang="en-US">
              <a:solidFill>
                <a:srgbClr val="434E64"/>
              </a:solidFill>
              <a:highlight>
                <a:srgbClr val="FFFF00"/>
              </a:highlight>
            </a:endParaRPr>
          </a:p>
        </p:txBody>
      </p:sp>
      <p:pic>
        <p:nvPicPr>
          <p:cNvPr id="6" name="Picture 5" descr="A person smiling at the camera&#10;&#10;Description automatically generated">
            <a:extLst>
              <a:ext uri="{FF2B5EF4-FFF2-40B4-BE49-F238E27FC236}">
                <a16:creationId xmlns:a16="http://schemas.microsoft.com/office/drawing/2014/main" id="{ADFB6A19-1E69-C3F1-82DD-A51CE7620F70}"/>
              </a:ext>
            </a:extLst>
          </p:cNvPr>
          <p:cNvPicPr>
            <a:picLocks noChangeAspect="1"/>
          </p:cNvPicPr>
          <p:nvPr/>
        </p:nvPicPr>
        <p:blipFill>
          <a:blip r:embed="rId2"/>
          <a:stretch>
            <a:fillRect/>
          </a:stretch>
        </p:blipFill>
        <p:spPr>
          <a:xfrm>
            <a:off x="2117721" y="3639702"/>
            <a:ext cx="2696985" cy="3639894"/>
          </a:xfrm>
          <a:prstGeom prst="rect">
            <a:avLst/>
          </a:prstGeom>
        </p:spPr>
      </p:pic>
      <p:pic>
        <p:nvPicPr>
          <p:cNvPr id="7" name="Picture 6" descr="A person with long brown hair smiling&#10;&#10;Description automatically generated">
            <a:extLst>
              <a:ext uri="{FF2B5EF4-FFF2-40B4-BE49-F238E27FC236}">
                <a16:creationId xmlns:a16="http://schemas.microsoft.com/office/drawing/2014/main" id="{5680B712-62B0-7ADF-E8A5-F659E47B8C0A}"/>
              </a:ext>
            </a:extLst>
          </p:cNvPr>
          <p:cNvPicPr>
            <a:picLocks noChangeAspect="1"/>
          </p:cNvPicPr>
          <p:nvPr/>
        </p:nvPicPr>
        <p:blipFill>
          <a:blip r:embed="rId3"/>
          <a:stretch>
            <a:fillRect/>
          </a:stretch>
        </p:blipFill>
        <p:spPr>
          <a:xfrm>
            <a:off x="7920053" y="3636404"/>
            <a:ext cx="2520785" cy="3643192"/>
          </a:xfrm>
          <a:prstGeom prst="rect">
            <a:avLst/>
          </a:prstGeom>
        </p:spPr>
      </p:pic>
      <p:pic>
        <p:nvPicPr>
          <p:cNvPr id="5" name="Picture 4" descr="A person with red hair smiling&#10;&#10;Description automatically generated">
            <a:extLst>
              <a:ext uri="{FF2B5EF4-FFF2-40B4-BE49-F238E27FC236}">
                <a16:creationId xmlns:a16="http://schemas.microsoft.com/office/drawing/2014/main" id="{D421F0AB-EBDA-305A-1D44-BF63BF6DDFEB}"/>
              </a:ext>
            </a:extLst>
          </p:cNvPr>
          <p:cNvPicPr>
            <a:picLocks noChangeAspect="1"/>
          </p:cNvPicPr>
          <p:nvPr/>
        </p:nvPicPr>
        <p:blipFill>
          <a:blip r:embed="rId4"/>
          <a:stretch>
            <a:fillRect/>
          </a:stretch>
        </p:blipFill>
        <p:spPr>
          <a:xfrm>
            <a:off x="13546184" y="3636404"/>
            <a:ext cx="2700060" cy="3643192"/>
          </a:xfrm>
          <a:prstGeom prst="rect">
            <a:avLst/>
          </a:prstGeom>
        </p:spPr>
      </p:pic>
    </p:spTree>
    <p:extLst>
      <p:ext uri="{BB962C8B-B14F-4D97-AF65-F5344CB8AC3E}">
        <p14:creationId xmlns:p14="http://schemas.microsoft.com/office/powerpoint/2010/main" val="2783033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2BF28D3-4068-DCF1-6C5F-0FE72C8FEC09}"/>
              </a:ext>
            </a:extLst>
          </p:cNvPr>
          <p:cNvSpPr/>
          <p:nvPr/>
        </p:nvSpPr>
        <p:spPr>
          <a:xfrm>
            <a:off x="5690104" y="1658891"/>
            <a:ext cx="9072147" cy="82599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D795DF7-FFE3-F7FB-59D0-A9C89EA0A94E}"/>
              </a:ext>
            </a:extLst>
          </p:cNvPr>
          <p:cNvSpPr/>
          <p:nvPr/>
        </p:nvSpPr>
        <p:spPr>
          <a:xfrm>
            <a:off x="7122974" y="2831374"/>
            <a:ext cx="6209428" cy="6014303"/>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37725C-1C80-58E6-A740-F0FE363F7692}"/>
              </a:ext>
            </a:extLst>
          </p:cNvPr>
          <p:cNvSpPr txBox="1"/>
          <p:nvPr/>
        </p:nvSpPr>
        <p:spPr>
          <a:xfrm>
            <a:off x="15349387" y="1902457"/>
            <a:ext cx="51057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solidFill>
                  <a:schemeClr val="accent1"/>
                </a:solidFill>
                <a:latin typeface="Montserrat"/>
              </a:rPr>
              <a:t>Group A</a:t>
            </a:r>
          </a:p>
        </p:txBody>
      </p:sp>
      <p:sp>
        <p:nvSpPr>
          <p:cNvPr id="7" name="TextBox 6">
            <a:extLst>
              <a:ext uri="{FF2B5EF4-FFF2-40B4-BE49-F238E27FC236}">
                <a16:creationId xmlns:a16="http://schemas.microsoft.com/office/drawing/2014/main" id="{5A2EBB53-62BF-A7E2-0CA8-33DCB980D680}"/>
              </a:ext>
            </a:extLst>
          </p:cNvPr>
          <p:cNvSpPr txBox="1"/>
          <p:nvPr/>
        </p:nvSpPr>
        <p:spPr>
          <a:xfrm>
            <a:off x="10040929" y="5837521"/>
            <a:ext cx="51057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solidFill>
                  <a:schemeClr val="accent1"/>
                </a:solidFill>
                <a:latin typeface="Montserrat"/>
              </a:rPr>
              <a:t>Group</a:t>
            </a:r>
            <a:r>
              <a:rPr lang="en-US" sz="5400">
                <a:solidFill>
                  <a:schemeClr val="bg1"/>
                </a:solidFill>
                <a:latin typeface="Montserrat"/>
              </a:rPr>
              <a:t> </a:t>
            </a:r>
            <a:r>
              <a:rPr lang="en-US" sz="5400">
                <a:solidFill>
                  <a:schemeClr val="accent1"/>
                </a:solidFill>
                <a:latin typeface="Montserrat"/>
              </a:rPr>
              <a:t>B</a:t>
            </a:r>
          </a:p>
        </p:txBody>
      </p:sp>
      <p:sp>
        <p:nvSpPr>
          <p:cNvPr id="10" name="Arrow: Left 9">
            <a:extLst>
              <a:ext uri="{FF2B5EF4-FFF2-40B4-BE49-F238E27FC236}">
                <a16:creationId xmlns:a16="http://schemas.microsoft.com/office/drawing/2014/main" id="{A299853B-464D-8915-F93A-1404E4DD8339}"/>
              </a:ext>
            </a:extLst>
          </p:cNvPr>
          <p:cNvSpPr/>
          <p:nvPr/>
        </p:nvSpPr>
        <p:spPr>
          <a:xfrm>
            <a:off x="14731846" y="2991897"/>
            <a:ext cx="2081320" cy="1333345"/>
          </a:xfrm>
          <a:prstGeom prst="lef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902F841-01AF-70B8-2BA3-E65046C801CC}"/>
              </a:ext>
            </a:extLst>
          </p:cNvPr>
          <p:cNvSpPr/>
          <p:nvPr/>
        </p:nvSpPr>
        <p:spPr>
          <a:xfrm>
            <a:off x="9496024" y="7089497"/>
            <a:ext cx="2796774" cy="1073180"/>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56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D1B988-C6B7-82EC-E1A5-F48ADE17D2DA}"/>
              </a:ext>
            </a:extLst>
          </p:cNvPr>
          <p:cNvSpPr>
            <a:spLocks noGrp="1"/>
          </p:cNvSpPr>
          <p:nvPr>
            <p:ph type="body" idx="1"/>
          </p:nvPr>
        </p:nvSpPr>
        <p:spPr>
          <a:xfrm>
            <a:off x="1544823" y="885411"/>
            <a:ext cx="17171482" cy="9541073"/>
          </a:xfrm>
        </p:spPr>
        <p:txBody>
          <a:bodyPr wrap="square" lIns="0" tIns="0" rIns="0" bIns="0" anchor="t">
            <a:spAutoFit/>
          </a:bodyPr>
          <a:lstStyle/>
          <a:p>
            <a:r>
              <a:rPr lang="en-US">
                <a:latin typeface="Hello Mogels"/>
                <a:ea typeface="Cambria"/>
                <a:cs typeface="Cambria"/>
              </a:rPr>
              <a:t>Question 1. </a:t>
            </a:r>
            <a:r>
              <a:rPr lang="en-US" sz="2800">
                <a:latin typeface="Montserrat"/>
                <a:ea typeface="Cambria"/>
                <a:cs typeface="Cambria"/>
              </a:rPr>
              <a:t>What is your full name? What does your name mean to you?</a:t>
            </a:r>
          </a:p>
          <a:p>
            <a:endParaRPr lang="en-US" sz="2800">
              <a:latin typeface="Hello Mogels"/>
              <a:ea typeface="Cambria"/>
              <a:cs typeface="Cambria"/>
            </a:endParaRPr>
          </a:p>
          <a:p>
            <a:r>
              <a:rPr lang="en-US">
                <a:latin typeface="Hello Mogels"/>
                <a:ea typeface="Cambria"/>
                <a:cs typeface="Cambria"/>
              </a:rPr>
              <a:t>Question 2. </a:t>
            </a:r>
            <a:r>
              <a:rPr lang="en-US" sz="2800">
                <a:latin typeface="Montserrat"/>
                <a:ea typeface="Cambria"/>
                <a:cs typeface="Cambria"/>
              </a:rPr>
              <a:t>Share with your partner a little bit about what family means to you? Who is in your family or who do you consider family?</a:t>
            </a:r>
          </a:p>
          <a:p>
            <a:endParaRPr lang="en-US" sz="2800">
              <a:latin typeface="Hello Mogels"/>
              <a:ea typeface="Cambria"/>
              <a:cs typeface="Cambria"/>
            </a:endParaRPr>
          </a:p>
          <a:p>
            <a:pPr algn="ctr"/>
            <a:r>
              <a:rPr lang="en-US" sz="2800">
                <a:latin typeface="Hello Mogels"/>
                <a:ea typeface="Cambria"/>
                <a:cs typeface="Cambria"/>
              </a:rPr>
              <a:t>Group B move 2 partners to your right.</a:t>
            </a:r>
          </a:p>
          <a:p>
            <a:endParaRPr lang="en-US" sz="2800">
              <a:latin typeface="Hello Mogels"/>
              <a:ea typeface="Cambria"/>
              <a:cs typeface="Cambria"/>
            </a:endParaRPr>
          </a:p>
          <a:p>
            <a:r>
              <a:rPr lang="en-US">
                <a:latin typeface="Hello Mogels"/>
                <a:ea typeface="Cambria"/>
                <a:cs typeface="Cambria"/>
              </a:rPr>
              <a:t>Question 3.</a:t>
            </a:r>
            <a:r>
              <a:rPr lang="en-US" sz="2800">
                <a:latin typeface="Hello Mogels"/>
                <a:ea typeface="Cambria"/>
                <a:cs typeface="Cambria"/>
              </a:rPr>
              <a:t> </a:t>
            </a:r>
            <a:r>
              <a:rPr lang="en-US" sz="2800">
                <a:latin typeface="Montserrat"/>
                <a:ea typeface="Cambria"/>
                <a:cs typeface="Cambria"/>
              </a:rPr>
              <a:t>What is a time where you felt most confident in yourself?</a:t>
            </a:r>
          </a:p>
          <a:p>
            <a:endParaRPr lang="en-US" sz="2800">
              <a:latin typeface="Hello Mogels"/>
              <a:ea typeface="Cambria"/>
              <a:cs typeface="Cambria"/>
            </a:endParaRPr>
          </a:p>
          <a:p>
            <a:r>
              <a:rPr lang="en-US">
                <a:latin typeface="Hello Mogels"/>
                <a:ea typeface="Cambria"/>
                <a:cs typeface="Cambria"/>
              </a:rPr>
              <a:t>Question 4.</a:t>
            </a:r>
            <a:r>
              <a:rPr lang="en-US" sz="2800">
                <a:latin typeface="Hello Mogels"/>
                <a:ea typeface="Cambria"/>
                <a:cs typeface="Cambria"/>
              </a:rPr>
              <a:t> </a:t>
            </a:r>
            <a:r>
              <a:rPr lang="en-US" sz="2800">
                <a:latin typeface="Montserrat"/>
                <a:ea typeface="Cambria"/>
                <a:cs typeface="Cambria"/>
              </a:rPr>
              <a:t>What was the first time you noticed you were different than others?</a:t>
            </a:r>
          </a:p>
          <a:p>
            <a:endParaRPr lang="en-US" sz="2800">
              <a:latin typeface="Hello Mogels"/>
              <a:ea typeface="Cambria"/>
              <a:cs typeface="Cambria"/>
            </a:endParaRPr>
          </a:p>
          <a:p>
            <a:r>
              <a:rPr lang="en-US">
                <a:latin typeface="Hello Mogels"/>
                <a:ea typeface="Cambria"/>
                <a:cs typeface="Cambria"/>
              </a:rPr>
              <a:t>Question 5.</a:t>
            </a:r>
            <a:r>
              <a:rPr lang="en-US" sz="2800">
                <a:latin typeface="Hello Mogels"/>
                <a:ea typeface="Cambria"/>
                <a:cs typeface="Cambria"/>
              </a:rPr>
              <a:t> </a:t>
            </a:r>
            <a:r>
              <a:rPr lang="en-US" sz="2800">
                <a:latin typeface="Montserrat"/>
                <a:ea typeface="Cambria"/>
                <a:cs typeface="Cambria"/>
              </a:rPr>
              <a:t>Talk about a time where you realized you felt true belonging? What contributed to that feeling?</a:t>
            </a:r>
          </a:p>
          <a:p>
            <a:endParaRPr lang="en-US" sz="2800">
              <a:latin typeface="Hello Mogels"/>
              <a:ea typeface="Cambria"/>
              <a:cs typeface="Cambria"/>
            </a:endParaRPr>
          </a:p>
          <a:p>
            <a:pPr algn="ctr"/>
            <a:r>
              <a:rPr lang="en-US" sz="2800">
                <a:latin typeface="Hello Mogels"/>
                <a:ea typeface="Cambria"/>
                <a:cs typeface="Cambria"/>
              </a:rPr>
              <a:t>Group A move 1 partner to your right.</a:t>
            </a:r>
          </a:p>
          <a:p>
            <a:endParaRPr lang="en-US" sz="2800">
              <a:latin typeface="Hello Mogels"/>
              <a:ea typeface="Cambria"/>
              <a:cs typeface="Cambria"/>
            </a:endParaRPr>
          </a:p>
          <a:p>
            <a:r>
              <a:rPr lang="en-US">
                <a:latin typeface="Hello Mogels"/>
                <a:ea typeface="Cambria"/>
                <a:cs typeface="Cambria"/>
              </a:rPr>
              <a:t>Question 6.  </a:t>
            </a:r>
            <a:r>
              <a:rPr lang="en-US" sz="2800">
                <a:latin typeface="Montserrat"/>
                <a:ea typeface="Cambria"/>
                <a:cs typeface="Cambria"/>
              </a:rPr>
              <a:t>What social identity do you hold closest to you? Why?</a:t>
            </a:r>
          </a:p>
          <a:p>
            <a:endParaRPr lang="en-US" sz="2800">
              <a:latin typeface="Hello Mogels"/>
              <a:ea typeface="Cambria"/>
              <a:cs typeface="Cambria"/>
            </a:endParaRPr>
          </a:p>
          <a:p>
            <a:r>
              <a:rPr lang="en-US">
                <a:latin typeface="Hello Mogels"/>
                <a:ea typeface="Cambria"/>
                <a:cs typeface="Cambria"/>
              </a:rPr>
              <a:t>Question 7. </a:t>
            </a:r>
            <a:r>
              <a:rPr lang="en-US" sz="2800">
                <a:latin typeface="Montserrat"/>
                <a:ea typeface="Cambria"/>
                <a:cs typeface="Cambria"/>
              </a:rPr>
              <a:t>What do you do to bring joy into your life?</a:t>
            </a:r>
          </a:p>
          <a:p>
            <a:endParaRPr lang="en-US" sz="2800">
              <a:latin typeface="Hello Mogels"/>
              <a:ea typeface="Cambria"/>
              <a:cs typeface="Cambria"/>
            </a:endParaRPr>
          </a:p>
          <a:p>
            <a:r>
              <a:rPr lang="en-US">
                <a:latin typeface="Hello Mogels"/>
                <a:ea typeface="Cambria"/>
                <a:cs typeface="Cambria"/>
              </a:rPr>
              <a:t>Question 8.</a:t>
            </a:r>
            <a:r>
              <a:rPr lang="en-US" sz="2800">
                <a:latin typeface="Hello Mogels"/>
                <a:ea typeface="Cambria"/>
                <a:cs typeface="Cambria"/>
              </a:rPr>
              <a:t> </a:t>
            </a:r>
            <a:r>
              <a:rPr lang="en-US" sz="2800">
                <a:latin typeface="Montserrat"/>
                <a:ea typeface="Cambria"/>
                <a:cs typeface="Cambria"/>
              </a:rPr>
              <a:t>What do you feel you will uniquely bring to your role as VPI?</a:t>
            </a:r>
            <a:endParaRPr lang="en-US" sz="2800">
              <a:latin typeface="Montserrat"/>
            </a:endParaRPr>
          </a:p>
        </p:txBody>
      </p:sp>
    </p:spTree>
    <p:extLst>
      <p:ext uri="{BB962C8B-B14F-4D97-AF65-F5344CB8AC3E}">
        <p14:creationId xmlns:p14="http://schemas.microsoft.com/office/powerpoint/2010/main" val="103435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8A90-3565-2E5C-F216-61E2F10A61DA}"/>
              </a:ext>
            </a:extLst>
          </p:cNvPr>
          <p:cNvSpPr>
            <a:spLocks noGrp="1"/>
          </p:cNvSpPr>
          <p:nvPr>
            <p:ph type="ctrTitle"/>
          </p:nvPr>
        </p:nvSpPr>
        <p:spPr/>
        <p:txBody>
          <a:bodyPr/>
          <a:lstStyle/>
          <a:p>
            <a:pPr algn="l"/>
            <a:endParaRPr lang="en-US" sz="3200"/>
          </a:p>
          <a:p>
            <a:pPr algn="l"/>
            <a:endParaRPr lang="en-US" sz="2000"/>
          </a:p>
          <a:p>
            <a:endParaRPr lang="en-US" sz="2000"/>
          </a:p>
        </p:txBody>
      </p:sp>
      <p:sp>
        <p:nvSpPr>
          <p:cNvPr id="3" name="TextBox 2">
            <a:extLst>
              <a:ext uri="{FF2B5EF4-FFF2-40B4-BE49-F238E27FC236}">
                <a16:creationId xmlns:a16="http://schemas.microsoft.com/office/drawing/2014/main" id="{6E3BF82F-4993-3336-FF19-E67BCFDAC3B6}"/>
              </a:ext>
            </a:extLst>
          </p:cNvPr>
          <p:cNvSpPr txBox="1"/>
          <p:nvPr/>
        </p:nvSpPr>
        <p:spPr>
          <a:xfrm>
            <a:off x="2685507" y="4204335"/>
            <a:ext cx="1573397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rgbClr val="862041"/>
                </a:solidFill>
                <a:latin typeface="Hello Mogels"/>
              </a:rPr>
              <a:t>Remember that Equity and Inclusion work is not what you do </a:t>
            </a:r>
            <a:r>
              <a:rPr lang="en-US" sz="7200" u="sng">
                <a:solidFill>
                  <a:srgbClr val="862041"/>
                </a:solidFill>
                <a:latin typeface="Hello Mogels"/>
              </a:rPr>
              <a:t>FOR</a:t>
            </a:r>
            <a:r>
              <a:rPr lang="en-US" sz="7200">
                <a:solidFill>
                  <a:srgbClr val="862041"/>
                </a:solidFill>
                <a:latin typeface="Hello Mogels"/>
              </a:rPr>
              <a:t> others, it is what you do </a:t>
            </a:r>
            <a:r>
              <a:rPr lang="en-US" sz="7200" u="sng">
                <a:solidFill>
                  <a:srgbClr val="862041"/>
                </a:solidFill>
                <a:latin typeface="Hello Mogels"/>
              </a:rPr>
              <a:t>WITH</a:t>
            </a:r>
            <a:r>
              <a:rPr lang="en-US" sz="7200">
                <a:solidFill>
                  <a:srgbClr val="862041"/>
                </a:solidFill>
                <a:latin typeface="Hello Mogels"/>
              </a:rPr>
              <a:t> others.</a:t>
            </a:r>
            <a:endParaRPr lang="en-US">
              <a:solidFill>
                <a:srgbClr val="862041"/>
              </a:solidFill>
            </a:endParaRPr>
          </a:p>
        </p:txBody>
      </p:sp>
    </p:spTree>
    <p:extLst>
      <p:ext uri="{BB962C8B-B14F-4D97-AF65-F5344CB8AC3E}">
        <p14:creationId xmlns:p14="http://schemas.microsoft.com/office/powerpoint/2010/main" val="3840061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88">
            <a:extLst>
              <a:ext uri="{FF2B5EF4-FFF2-40B4-BE49-F238E27FC236}">
                <a16:creationId xmlns:a16="http://schemas.microsoft.com/office/drawing/2014/main" id="{CD0117FF-87D2-9D10-996D-25BA602B587A}"/>
              </a:ext>
            </a:extLst>
          </p:cNvPr>
          <p:cNvSpPr>
            <a:spLocks noGrp="1"/>
          </p:cNvSpPr>
          <p:nvPr>
            <p:ph type="title"/>
          </p:nvPr>
        </p:nvSpPr>
        <p:spPr/>
        <p:txBody>
          <a:bodyPr/>
          <a:lstStyle/>
          <a:p>
            <a:endParaRPr lang="en-US"/>
          </a:p>
        </p:txBody>
      </p:sp>
      <p:pic>
        <p:nvPicPr>
          <p:cNvPr id="11" name="Graphic 10">
            <a:extLst>
              <a:ext uri="{FF2B5EF4-FFF2-40B4-BE49-F238E27FC236}">
                <a16:creationId xmlns:a16="http://schemas.microsoft.com/office/drawing/2014/main" id="{0FA21CC0-6B97-7FAC-B435-A6DEC08E540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01922" y="2987675"/>
            <a:ext cx="1015663" cy="1015663"/>
          </a:xfrm>
          <a:prstGeom prst="rect">
            <a:avLst/>
          </a:prstGeom>
        </p:spPr>
      </p:pic>
      <p:pic>
        <p:nvPicPr>
          <p:cNvPr id="12" name="Graphic 11">
            <a:extLst>
              <a:ext uri="{FF2B5EF4-FFF2-40B4-BE49-F238E27FC236}">
                <a16:creationId xmlns:a16="http://schemas.microsoft.com/office/drawing/2014/main" id="{4013F668-8F08-7871-E0E1-EB25C2E45A2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32050" y="2987675"/>
            <a:ext cx="1015663" cy="1015663"/>
          </a:xfrm>
          <a:prstGeom prst="rect">
            <a:avLst/>
          </a:prstGeom>
        </p:spPr>
      </p:pic>
      <p:pic>
        <p:nvPicPr>
          <p:cNvPr id="13" name="Graphic 12">
            <a:extLst>
              <a:ext uri="{FF2B5EF4-FFF2-40B4-BE49-F238E27FC236}">
                <a16:creationId xmlns:a16="http://schemas.microsoft.com/office/drawing/2014/main" id="{3DB7C963-1BD2-1DCC-E776-0887007F64D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97869" y="2987675"/>
            <a:ext cx="1015663" cy="1015663"/>
          </a:xfrm>
          <a:prstGeom prst="rect">
            <a:avLst/>
          </a:prstGeom>
        </p:spPr>
      </p:pic>
      <p:pic>
        <p:nvPicPr>
          <p:cNvPr id="14" name="Graphic 13">
            <a:extLst>
              <a:ext uri="{FF2B5EF4-FFF2-40B4-BE49-F238E27FC236}">
                <a16:creationId xmlns:a16="http://schemas.microsoft.com/office/drawing/2014/main" id="{EC7EE5ED-B1BA-FBDC-C283-5711046D489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78359" y="2987675"/>
            <a:ext cx="1015663" cy="1015663"/>
          </a:xfrm>
          <a:prstGeom prst="rect">
            <a:avLst/>
          </a:prstGeom>
        </p:spPr>
      </p:pic>
      <p:pic>
        <p:nvPicPr>
          <p:cNvPr id="15" name="Graphic 14">
            <a:extLst>
              <a:ext uri="{FF2B5EF4-FFF2-40B4-BE49-F238E27FC236}">
                <a16:creationId xmlns:a16="http://schemas.microsoft.com/office/drawing/2014/main" id="{1FA2DBBE-6DFF-3CD4-9D51-BC4FFC73E67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281402" y="2987675"/>
            <a:ext cx="1015663" cy="1015663"/>
          </a:xfrm>
          <a:prstGeom prst="rect">
            <a:avLst/>
          </a:prstGeom>
        </p:spPr>
      </p:pic>
      <p:pic>
        <p:nvPicPr>
          <p:cNvPr id="16" name="Graphic 15">
            <a:extLst>
              <a:ext uri="{FF2B5EF4-FFF2-40B4-BE49-F238E27FC236}">
                <a16:creationId xmlns:a16="http://schemas.microsoft.com/office/drawing/2014/main" id="{29AB40CB-84DD-2361-7CFC-438FBE653E2B}"/>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605590" y="2987675"/>
            <a:ext cx="1015663" cy="1015663"/>
          </a:xfrm>
          <a:prstGeom prst="rect">
            <a:avLst/>
          </a:prstGeom>
        </p:spPr>
      </p:pic>
      <p:pic>
        <p:nvPicPr>
          <p:cNvPr id="17" name="Graphic 16">
            <a:extLst>
              <a:ext uri="{FF2B5EF4-FFF2-40B4-BE49-F238E27FC236}">
                <a16:creationId xmlns:a16="http://schemas.microsoft.com/office/drawing/2014/main" id="{A9111749-FCB9-BCD0-315A-3B4712E6842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929778" y="2987675"/>
            <a:ext cx="1015663" cy="1015663"/>
          </a:xfrm>
          <a:prstGeom prst="rect">
            <a:avLst/>
          </a:prstGeom>
        </p:spPr>
      </p:pic>
      <p:pic>
        <p:nvPicPr>
          <p:cNvPr id="18" name="Graphic 17">
            <a:extLst>
              <a:ext uri="{FF2B5EF4-FFF2-40B4-BE49-F238E27FC236}">
                <a16:creationId xmlns:a16="http://schemas.microsoft.com/office/drawing/2014/main" id="{E82081E5-5FBD-CEE7-5693-9E82830700EF}"/>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226595" y="2987675"/>
            <a:ext cx="1015663" cy="1015663"/>
          </a:xfrm>
          <a:prstGeom prst="rect">
            <a:avLst/>
          </a:prstGeom>
        </p:spPr>
      </p:pic>
      <p:pic>
        <p:nvPicPr>
          <p:cNvPr id="19" name="Graphic 18">
            <a:extLst>
              <a:ext uri="{FF2B5EF4-FFF2-40B4-BE49-F238E27FC236}">
                <a16:creationId xmlns:a16="http://schemas.microsoft.com/office/drawing/2014/main" id="{AA5E77BB-B64B-1274-0D3C-29F7CCA25DBA}"/>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1523412" y="2987675"/>
            <a:ext cx="1015663" cy="1015663"/>
          </a:xfrm>
          <a:prstGeom prst="rect">
            <a:avLst/>
          </a:prstGeom>
        </p:spPr>
      </p:pic>
      <p:pic>
        <p:nvPicPr>
          <p:cNvPr id="20" name="Graphic 19">
            <a:extLst>
              <a:ext uri="{FF2B5EF4-FFF2-40B4-BE49-F238E27FC236}">
                <a16:creationId xmlns:a16="http://schemas.microsoft.com/office/drawing/2014/main" id="{B915916E-5379-515B-745D-F08715181CAD}"/>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820229" y="2987675"/>
            <a:ext cx="1015663" cy="1015663"/>
          </a:xfrm>
          <a:prstGeom prst="rect">
            <a:avLst/>
          </a:prstGeom>
        </p:spPr>
      </p:pic>
      <p:pic>
        <p:nvPicPr>
          <p:cNvPr id="23" name="Graphic 22">
            <a:extLst>
              <a:ext uri="{FF2B5EF4-FFF2-40B4-BE49-F238E27FC236}">
                <a16:creationId xmlns:a16="http://schemas.microsoft.com/office/drawing/2014/main" id="{0726AF34-C633-CB4C-2F03-CD9708C534EE}"/>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01922" y="4225154"/>
            <a:ext cx="1015663" cy="1015663"/>
          </a:xfrm>
          <a:prstGeom prst="rect">
            <a:avLst/>
          </a:prstGeom>
        </p:spPr>
      </p:pic>
      <p:pic>
        <p:nvPicPr>
          <p:cNvPr id="24" name="Graphic 23">
            <a:extLst>
              <a:ext uri="{FF2B5EF4-FFF2-40B4-BE49-F238E27FC236}">
                <a16:creationId xmlns:a16="http://schemas.microsoft.com/office/drawing/2014/main" id="{0A8FCE73-F3E6-7B28-D2E8-818735B680CE}"/>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2432050" y="4225154"/>
            <a:ext cx="1015663" cy="1015663"/>
          </a:xfrm>
          <a:prstGeom prst="rect">
            <a:avLst/>
          </a:prstGeom>
        </p:spPr>
      </p:pic>
      <p:pic>
        <p:nvPicPr>
          <p:cNvPr id="25" name="Graphic 24">
            <a:extLst>
              <a:ext uri="{FF2B5EF4-FFF2-40B4-BE49-F238E27FC236}">
                <a16:creationId xmlns:a16="http://schemas.microsoft.com/office/drawing/2014/main" id="{8B1A1C1C-9EC7-D59B-ED68-484AC6ABFF9F}"/>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697869" y="4225154"/>
            <a:ext cx="1015663" cy="1015663"/>
          </a:xfrm>
          <a:prstGeom prst="rect">
            <a:avLst/>
          </a:prstGeom>
        </p:spPr>
      </p:pic>
      <p:pic>
        <p:nvPicPr>
          <p:cNvPr id="26" name="Graphic 25">
            <a:extLst>
              <a:ext uri="{FF2B5EF4-FFF2-40B4-BE49-F238E27FC236}">
                <a16:creationId xmlns:a16="http://schemas.microsoft.com/office/drawing/2014/main" id="{934E0DBD-BDE0-2085-A724-C448A5DAB558}"/>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4978359" y="4225154"/>
            <a:ext cx="1015663" cy="1015663"/>
          </a:xfrm>
          <a:prstGeom prst="rect">
            <a:avLst/>
          </a:prstGeom>
        </p:spPr>
      </p:pic>
      <p:pic>
        <p:nvPicPr>
          <p:cNvPr id="27" name="Graphic 26">
            <a:extLst>
              <a:ext uri="{FF2B5EF4-FFF2-40B4-BE49-F238E27FC236}">
                <a16:creationId xmlns:a16="http://schemas.microsoft.com/office/drawing/2014/main" id="{FB4F9374-DF04-24FA-3BD0-AD22FC67158E}"/>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281402" y="4225154"/>
            <a:ext cx="1015663" cy="1015663"/>
          </a:xfrm>
          <a:prstGeom prst="rect">
            <a:avLst/>
          </a:prstGeom>
        </p:spPr>
      </p:pic>
      <p:pic>
        <p:nvPicPr>
          <p:cNvPr id="28" name="Graphic 27">
            <a:extLst>
              <a:ext uri="{FF2B5EF4-FFF2-40B4-BE49-F238E27FC236}">
                <a16:creationId xmlns:a16="http://schemas.microsoft.com/office/drawing/2014/main" id="{115CE2AC-B09E-4C76-43C4-FF7B1805CEE0}"/>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7605590" y="4225154"/>
            <a:ext cx="1015663" cy="1015663"/>
          </a:xfrm>
          <a:prstGeom prst="rect">
            <a:avLst/>
          </a:prstGeom>
        </p:spPr>
      </p:pic>
      <p:pic>
        <p:nvPicPr>
          <p:cNvPr id="29" name="Graphic 28">
            <a:extLst>
              <a:ext uri="{FF2B5EF4-FFF2-40B4-BE49-F238E27FC236}">
                <a16:creationId xmlns:a16="http://schemas.microsoft.com/office/drawing/2014/main" id="{B940CE9F-9114-2399-C526-D284525E06AD}"/>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8929778" y="4225154"/>
            <a:ext cx="1015663" cy="1015663"/>
          </a:xfrm>
          <a:prstGeom prst="rect">
            <a:avLst/>
          </a:prstGeom>
        </p:spPr>
      </p:pic>
      <p:pic>
        <p:nvPicPr>
          <p:cNvPr id="30" name="Graphic 29">
            <a:extLst>
              <a:ext uri="{FF2B5EF4-FFF2-40B4-BE49-F238E27FC236}">
                <a16:creationId xmlns:a16="http://schemas.microsoft.com/office/drawing/2014/main" id="{C2980E03-207A-392E-1009-50EE8859D24E}"/>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10226595" y="4225154"/>
            <a:ext cx="1015663" cy="1015663"/>
          </a:xfrm>
          <a:prstGeom prst="rect">
            <a:avLst/>
          </a:prstGeom>
        </p:spPr>
      </p:pic>
      <p:pic>
        <p:nvPicPr>
          <p:cNvPr id="31" name="Graphic 30">
            <a:extLst>
              <a:ext uri="{FF2B5EF4-FFF2-40B4-BE49-F238E27FC236}">
                <a16:creationId xmlns:a16="http://schemas.microsoft.com/office/drawing/2014/main" id="{9B0E7650-E50C-C677-88DE-D44DD8AE9580}"/>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1523412" y="4225154"/>
            <a:ext cx="1015663" cy="1015663"/>
          </a:xfrm>
          <a:prstGeom prst="rect">
            <a:avLst/>
          </a:prstGeom>
        </p:spPr>
      </p:pic>
      <p:pic>
        <p:nvPicPr>
          <p:cNvPr id="32" name="Graphic 31">
            <a:extLst>
              <a:ext uri="{FF2B5EF4-FFF2-40B4-BE49-F238E27FC236}">
                <a16:creationId xmlns:a16="http://schemas.microsoft.com/office/drawing/2014/main" id="{214C4B74-6C4C-614E-A11C-0B447B126F9C}"/>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2820229" y="4225154"/>
            <a:ext cx="1015663" cy="1015663"/>
          </a:xfrm>
          <a:prstGeom prst="rect">
            <a:avLst/>
          </a:prstGeom>
        </p:spPr>
      </p:pic>
      <p:pic>
        <p:nvPicPr>
          <p:cNvPr id="33" name="Graphic 32">
            <a:extLst>
              <a:ext uri="{FF2B5EF4-FFF2-40B4-BE49-F238E27FC236}">
                <a16:creationId xmlns:a16="http://schemas.microsoft.com/office/drawing/2014/main" id="{BEA3141B-5A05-1428-8742-64B7CDAF4C1E}"/>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1201922" y="5462633"/>
            <a:ext cx="1015663" cy="1015663"/>
          </a:xfrm>
          <a:prstGeom prst="rect">
            <a:avLst/>
          </a:prstGeom>
        </p:spPr>
      </p:pic>
      <p:pic>
        <p:nvPicPr>
          <p:cNvPr id="34" name="Graphic 33">
            <a:extLst>
              <a:ext uri="{FF2B5EF4-FFF2-40B4-BE49-F238E27FC236}">
                <a16:creationId xmlns:a16="http://schemas.microsoft.com/office/drawing/2014/main" id="{AD7C86F1-C168-189C-8B2E-384AD7F60D82}"/>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2432050" y="5462633"/>
            <a:ext cx="1015663" cy="1015663"/>
          </a:xfrm>
          <a:prstGeom prst="rect">
            <a:avLst/>
          </a:prstGeom>
        </p:spPr>
      </p:pic>
      <p:pic>
        <p:nvPicPr>
          <p:cNvPr id="35" name="Graphic 34">
            <a:extLst>
              <a:ext uri="{FF2B5EF4-FFF2-40B4-BE49-F238E27FC236}">
                <a16:creationId xmlns:a16="http://schemas.microsoft.com/office/drawing/2014/main" id="{28532530-643D-9EC1-B46E-10A0328DEE57}"/>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3697869" y="5462633"/>
            <a:ext cx="1015663" cy="1015663"/>
          </a:xfrm>
          <a:prstGeom prst="rect">
            <a:avLst/>
          </a:prstGeom>
        </p:spPr>
      </p:pic>
      <p:pic>
        <p:nvPicPr>
          <p:cNvPr id="36" name="Graphic 35">
            <a:extLst>
              <a:ext uri="{FF2B5EF4-FFF2-40B4-BE49-F238E27FC236}">
                <a16:creationId xmlns:a16="http://schemas.microsoft.com/office/drawing/2014/main" id="{EE388693-A1C0-D33B-FBC8-B60E1E643321}"/>
              </a:ext>
            </a:extLst>
          </p:cNvPr>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4978359" y="5462633"/>
            <a:ext cx="1015663" cy="1015663"/>
          </a:xfrm>
          <a:prstGeom prst="rect">
            <a:avLst/>
          </a:prstGeom>
        </p:spPr>
      </p:pic>
      <p:pic>
        <p:nvPicPr>
          <p:cNvPr id="37" name="Graphic 36">
            <a:extLst>
              <a:ext uri="{FF2B5EF4-FFF2-40B4-BE49-F238E27FC236}">
                <a16:creationId xmlns:a16="http://schemas.microsoft.com/office/drawing/2014/main" id="{4908CEDE-B415-D72A-4E6A-EC6CDABCFD74}"/>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6281402" y="5462633"/>
            <a:ext cx="1015663" cy="1015663"/>
          </a:xfrm>
          <a:prstGeom prst="rect">
            <a:avLst/>
          </a:prstGeom>
        </p:spPr>
      </p:pic>
      <p:pic>
        <p:nvPicPr>
          <p:cNvPr id="38" name="Graphic 37">
            <a:extLst>
              <a:ext uri="{FF2B5EF4-FFF2-40B4-BE49-F238E27FC236}">
                <a16:creationId xmlns:a16="http://schemas.microsoft.com/office/drawing/2014/main" id="{5D0503F3-BEBB-7FA7-4239-7F3F601713B1}"/>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605590" y="5462633"/>
            <a:ext cx="1015663" cy="1015663"/>
          </a:xfrm>
          <a:prstGeom prst="rect">
            <a:avLst/>
          </a:prstGeom>
        </p:spPr>
      </p:pic>
      <p:pic>
        <p:nvPicPr>
          <p:cNvPr id="39" name="Graphic 38">
            <a:extLst>
              <a:ext uri="{FF2B5EF4-FFF2-40B4-BE49-F238E27FC236}">
                <a16:creationId xmlns:a16="http://schemas.microsoft.com/office/drawing/2014/main" id="{B8626D28-1DA0-8F7A-CA6D-747DB396BD2C}"/>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8929778" y="5462633"/>
            <a:ext cx="1015663" cy="1015663"/>
          </a:xfrm>
          <a:prstGeom prst="rect">
            <a:avLst/>
          </a:prstGeom>
        </p:spPr>
      </p:pic>
      <p:pic>
        <p:nvPicPr>
          <p:cNvPr id="40" name="Graphic 39">
            <a:extLst>
              <a:ext uri="{FF2B5EF4-FFF2-40B4-BE49-F238E27FC236}">
                <a16:creationId xmlns:a16="http://schemas.microsoft.com/office/drawing/2014/main" id="{B7FF59B2-C8BE-F69F-8E8C-E0CDB294E316}"/>
              </a:ext>
            </a:extLst>
          </p:cNvPr>
          <p:cNvPicPr>
            <a:picLocks noChangeAspect="1"/>
          </p:cNvPicPr>
          <p:nvPr/>
        </p:nvPicPr>
        <p:blipFill>
          <a:blip r:embed="rId57">
            <a:extLst>
              <a:ext uri="{96DAC541-7B7A-43D3-8B79-37D633B846F1}">
                <asvg:svgBlip xmlns:asvg="http://schemas.microsoft.com/office/drawing/2016/SVG/main" r:embed="rId58"/>
              </a:ext>
            </a:extLst>
          </a:blip>
          <a:srcRect/>
          <a:stretch/>
        </p:blipFill>
        <p:spPr>
          <a:xfrm>
            <a:off x="10226595" y="5462633"/>
            <a:ext cx="1015663" cy="1015663"/>
          </a:xfrm>
          <a:prstGeom prst="rect">
            <a:avLst/>
          </a:prstGeom>
        </p:spPr>
      </p:pic>
      <p:pic>
        <p:nvPicPr>
          <p:cNvPr id="41" name="Graphic 40">
            <a:extLst>
              <a:ext uri="{FF2B5EF4-FFF2-40B4-BE49-F238E27FC236}">
                <a16:creationId xmlns:a16="http://schemas.microsoft.com/office/drawing/2014/main" id="{247E535D-7222-666C-836A-4F02F9592E5E}"/>
              </a:ext>
            </a:extLst>
          </p:cNvPr>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11523412" y="5462633"/>
            <a:ext cx="1015663" cy="1015663"/>
          </a:xfrm>
          <a:prstGeom prst="rect">
            <a:avLst/>
          </a:prstGeom>
        </p:spPr>
      </p:pic>
      <p:pic>
        <p:nvPicPr>
          <p:cNvPr id="42" name="Graphic 41">
            <a:extLst>
              <a:ext uri="{FF2B5EF4-FFF2-40B4-BE49-F238E27FC236}">
                <a16:creationId xmlns:a16="http://schemas.microsoft.com/office/drawing/2014/main" id="{9F78D917-F2C4-2AEB-6A6B-6E8664B14566}"/>
              </a:ext>
            </a:extLst>
          </p:cNvPr>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12820229" y="5462633"/>
            <a:ext cx="1015663" cy="1015663"/>
          </a:xfrm>
          <a:prstGeom prst="rect">
            <a:avLst/>
          </a:prstGeom>
        </p:spPr>
      </p:pic>
      <p:pic>
        <p:nvPicPr>
          <p:cNvPr id="43" name="Graphic 42">
            <a:extLst>
              <a:ext uri="{FF2B5EF4-FFF2-40B4-BE49-F238E27FC236}">
                <a16:creationId xmlns:a16="http://schemas.microsoft.com/office/drawing/2014/main" id="{5B4B955A-D4AD-1691-BA96-0AB3603802D1}"/>
              </a:ext>
            </a:extLst>
          </p:cNvPr>
          <p:cNvPicPr>
            <a:picLocks noChangeAspect="1"/>
          </p:cNvPicPr>
          <p:nvPr/>
        </p:nvPicPr>
        <p:blipFill>
          <a:blip r:embed="rId63">
            <a:extLst>
              <a:ext uri="{96DAC541-7B7A-43D3-8B79-37D633B846F1}">
                <asvg:svgBlip xmlns:asvg="http://schemas.microsoft.com/office/drawing/2016/SVG/main" r:embed="rId64"/>
              </a:ext>
            </a:extLst>
          </a:blip>
          <a:srcRect/>
          <a:stretch/>
        </p:blipFill>
        <p:spPr>
          <a:xfrm>
            <a:off x="1201922" y="6721242"/>
            <a:ext cx="1015663" cy="1015663"/>
          </a:xfrm>
          <a:prstGeom prst="rect">
            <a:avLst/>
          </a:prstGeom>
        </p:spPr>
      </p:pic>
      <p:pic>
        <p:nvPicPr>
          <p:cNvPr id="44" name="Graphic 43">
            <a:extLst>
              <a:ext uri="{FF2B5EF4-FFF2-40B4-BE49-F238E27FC236}">
                <a16:creationId xmlns:a16="http://schemas.microsoft.com/office/drawing/2014/main" id="{37C19260-591D-5642-1951-E431BB03C376}"/>
              </a:ext>
            </a:extLst>
          </p:cNvPr>
          <p:cNvPicPr>
            <a:picLocks noChangeAspect="1"/>
          </p:cNvPicPr>
          <p:nvPr/>
        </p:nvPicPr>
        <p:blipFill>
          <a:blip r:embed="rId65">
            <a:extLst>
              <a:ext uri="{96DAC541-7B7A-43D3-8B79-37D633B846F1}">
                <asvg:svgBlip xmlns:asvg="http://schemas.microsoft.com/office/drawing/2016/SVG/main" r:embed="rId66"/>
              </a:ext>
            </a:extLst>
          </a:blip>
          <a:srcRect/>
          <a:stretch/>
        </p:blipFill>
        <p:spPr>
          <a:xfrm>
            <a:off x="2432050" y="6721242"/>
            <a:ext cx="1015663" cy="1015663"/>
          </a:xfrm>
          <a:prstGeom prst="rect">
            <a:avLst/>
          </a:prstGeom>
        </p:spPr>
      </p:pic>
      <p:pic>
        <p:nvPicPr>
          <p:cNvPr id="45" name="Graphic 44">
            <a:extLst>
              <a:ext uri="{FF2B5EF4-FFF2-40B4-BE49-F238E27FC236}">
                <a16:creationId xmlns:a16="http://schemas.microsoft.com/office/drawing/2014/main" id="{DFF8A197-0360-1239-F1FC-38148B0A334C}"/>
              </a:ext>
            </a:extLst>
          </p:cNvPr>
          <p:cNvPicPr>
            <a:picLocks noChangeAspect="1"/>
          </p:cNvPicPr>
          <p:nvPr/>
        </p:nvPicPr>
        <p:blipFill>
          <a:blip r:embed="rId67">
            <a:extLst>
              <a:ext uri="{96DAC541-7B7A-43D3-8B79-37D633B846F1}">
                <asvg:svgBlip xmlns:asvg="http://schemas.microsoft.com/office/drawing/2016/SVG/main" r:embed="rId68"/>
              </a:ext>
            </a:extLst>
          </a:blip>
          <a:srcRect/>
          <a:stretch/>
        </p:blipFill>
        <p:spPr>
          <a:xfrm>
            <a:off x="3697869" y="6721242"/>
            <a:ext cx="1015663" cy="1015663"/>
          </a:xfrm>
          <a:prstGeom prst="rect">
            <a:avLst/>
          </a:prstGeom>
        </p:spPr>
      </p:pic>
      <p:pic>
        <p:nvPicPr>
          <p:cNvPr id="46" name="Graphic 45">
            <a:extLst>
              <a:ext uri="{FF2B5EF4-FFF2-40B4-BE49-F238E27FC236}">
                <a16:creationId xmlns:a16="http://schemas.microsoft.com/office/drawing/2014/main" id="{C2BC9D84-24A7-4346-3AA9-D4FACA92360B}"/>
              </a:ext>
            </a:extLst>
          </p:cNvPr>
          <p:cNvPicPr>
            <a:picLocks noChangeAspect="1"/>
          </p:cNvPicPr>
          <p:nvPr/>
        </p:nvPicPr>
        <p:blipFill>
          <a:blip r:embed="rId69">
            <a:extLst>
              <a:ext uri="{96DAC541-7B7A-43D3-8B79-37D633B846F1}">
                <asvg:svgBlip xmlns:asvg="http://schemas.microsoft.com/office/drawing/2016/SVG/main" r:embed="rId70"/>
              </a:ext>
            </a:extLst>
          </a:blip>
          <a:srcRect/>
          <a:stretch/>
        </p:blipFill>
        <p:spPr>
          <a:xfrm>
            <a:off x="4978359" y="6721242"/>
            <a:ext cx="1015663" cy="1015663"/>
          </a:xfrm>
          <a:prstGeom prst="rect">
            <a:avLst/>
          </a:prstGeom>
        </p:spPr>
      </p:pic>
      <p:pic>
        <p:nvPicPr>
          <p:cNvPr id="47" name="Graphic 46">
            <a:extLst>
              <a:ext uri="{FF2B5EF4-FFF2-40B4-BE49-F238E27FC236}">
                <a16:creationId xmlns:a16="http://schemas.microsoft.com/office/drawing/2014/main" id="{0919026F-4D4D-0ACE-4CD3-CF50894AFCE0}"/>
              </a:ext>
            </a:extLst>
          </p:cNvPr>
          <p:cNvPicPr>
            <a:picLocks noChangeAspect="1"/>
          </p:cNvPicPr>
          <p:nvPr/>
        </p:nvPicPr>
        <p:blipFill>
          <a:blip r:embed="rId71">
            <a:extLst>
              <a:ext uri="{96DAC541-7B7A-43D3-8B79-37D633B846F1}">
                <asvg:svgBlip xmlns:asvg="http://schemas.microsoft.com/office/drawing/2016/SVG/main" r:embed="rId72"/>
              </a:ext>
            </a:extLst>
          </a:blip>
          <a:srcRect/>
          <a:stretch/>
        </p:blipFill>
        <p:spPr>
          <a:xfrm>
            <a:off x="6281402" y="6721242"/>
            <a:ext cx="1015663" cy="1015663"/>
          </a:xfrm>
          <a:prstGeom prst="rect">
            <a:avLst/>
          </a:prstGeom>
        </p:spPr>
      </p:pic>
      <p:pic>
        <p:nvPicPr>
          <p:cNvPr id="48" name="Graphic 47">
            <a:extLst>
              <a:ext uri="{FF2B5EF4-FFF2-40B4-BE49-F238E27FC236}">
                <a16:creationId xmlns:a16="http://schemas.microsoft.com/office/drawing/2014/main" id="{032AAE77-04FA-B5A2-B579-C34CEFFA1A09}"/>
              </a:ext>
            </a:extLst>
          </p:cNvPr>
          <p:cNvPicPr>
            <a:picLocks noChangeAspect="1"/>
          </p:cNvPicPr>
          <p:nvPr/>
        </p:nvPicPr>
        <p:blipFill>
          <a:blip r:embed="rId73">
            <a:extLst>
              <a:ext uri="{96DAC541-7B7A-43D3-8B79-37D633B846F1}">
                <asvg:svgBlip xmlns:asvg="http://schemas.microsoft.com/office/drawing/2016/SVG/main" r:embed="rId74"/>
              </a:ext>
            </a:extLst>
          </a:blip>
          <a:srcRect/>
          <a:stretch/>
        </p:blipFill>
        <p:spPr>
          <a:xfrm>
            <a:off x="7605590" y="6721242"/>
            <a:ext cx="1015663" cy="1015663"/>
          </a:xfrm>
          <a:prstGeom prst="rect">
            <a:avLst/>
          </a:prstGeom>
        </p:spPr>
      </p:pic>
      <p:pic>
        <p:nvPicPr>
          <p:cNvPr id="49" name="Graphic 48">
            <a:extLst>
              <a:ext uri="{FF2B5EF4-FFF2-40B4-BE49-F238E27FC236}">
                <a16:creationId xmlns:a16="http://schemas.microsoft.com/office/drawing/2014/main" id="{19802CBB-57F3-4EF2-69B4-73AC1BAB1669}"/>
              </a:ext>
            </a:extLst>
          </p:cNvPr>
          <p:cNvPicPr>
            <a:picLocks noChangeAspect="1"/>
          </p:cNvPicPr>
          <p:nvPr/>
        </p:nvPicPr>
        <p:blipFill>
          <a:blip r:embed="rId75">
            <a:extLst>
              <a:ext uri="{96DAC541-7B7A-43D3-8B79-37D633B846F1}">
                <asvg:svgBlip xmlns:asvg="http://schemas.microsoft.com/office/drawing/2016/SVG/main" r:embed="rId76"/>
              </a:ext>
            </a:extLst>
          </a:blip>
          <a:srcRect/>
          <a:stretch/>
        </p:blipFill>
        <p:spPr>
          <a:xfrm>
            <a:off x="8929778" y="6721242"/>
            <a:ext cx="1015663" cy="1015663"/>
          </a:xfrm>
          <a:prstGeom prst="rect">
            <a:avLst/>
          </a:prstGeom>
        </p:spPr>
      </p:pic>
      <p:pic>
        <p:nvPicPr>
          <p:cNvPr id="50" name="Graphic 49">
            <a:extLst>
              <a:ext uri="{FF2B5EF4-FFF2-40B4-BE49-F238E27FC236}">
                <a16:creationId xmlns:a16="http://schemas.microsoft.com/office/drawing/2014/main" id="{73FDC948-3C15-E917-317B-CA8F0381E086}"/>
              </a:ext>
            </a:extLst>
          </p:cNvPr>
          <p:cNvPicPr>
            <a:picLocks noChangeAspect="1"/>
          </p:cNvPicPr>
          <p:nvPr/>
        </p:nvPicPr>
        <p:blipFill>
          <a:blip r:embed="rId77">
            <a:extLst>
              <a:ext uri="{96DAC541-7B7A-43D3-8B79-37D633B846F1}">
                <asvg:svgBlip xmlns:asvg="http://schemas.microsoft.com/office/drawing/2016/SVG/main" r:embed="rId78"/>
              </a:ext>
            </a:extLst>
          </a:blip>
          <a:srcRect/>
          <a:stretch/>
        </p:blipFill>
        <p:spPr>
          <a:xfrm>
            <a:off x="10226595" y="6721242"/>
            <a:ext cx="1015663" cy="1015663"/>
          </a:xfrm>
          <a:prstGeom prst="rect">
            <a:avLst/>
          </a:prstGeom>
        </p:spPr>
      </p:pic>
      <p:pic>
        <p:nvPicPr>
          <p:cNvPr id="51" name="Graphic 50">
            <a:extLst>
              <a:ext uri="{FF2B5EF4-FFF2-40B4-BE49-F238E27FC236}">
                <a16:creationId xmlns:a16="http://schemas.microsoft.com/office/drawing/2014/main" id="{F5618637-C5EC-E314-244B-1B1BAF3C86A6}"/>
              </a:ext>
            </a:extLst>
          </p:cNvPr>
          <p:cNvPicPr>
            <a:picLocks noChangeAspect="1"/>
          </p:cNvPicPr>
          <p:nvPr/>
        </p:nvPicPr>
        <p:blipFill>
          <a:blip r:embed="rId79">
            <a:extLst>
              <a:ext uri="{96DAC541-7B7A-43D3-8B79-37D633B846F1}">
                <asvg:svgBlip xmlns:asvg="http://schemas.microsoft.com/office/drawing/2016/SVG/main" r:embed="rId80"/>
              </a:ext>
            </a:extLst>
          </a:blip>
          <a:srcRect/>
          <a:stretch/>
        </p:blipFill>
        <p:spPr>
          <a:xfrm>
            <a:off x="11523412" y="6721242"/>
            <a:ext cx="1015663" cy="1015663"/>
          </a:xfrm>
          <a:prstGeom prst="rect">
            <a:avLst/>
          </a:prstGeom>
        </p:spPr>
      </p:pic>
      <p:pic>
        <p:nvPicPr>
          <p:cNvPr id="52" name="Graphic 51">
            <a:extLst>
              <a:ext uri="{FF2B5EF4-FFF2-40B4-BE49-F238E27FC236}">
                <a16:creationId xmlns:a16="http://schemas.microsoft.com/office/drawing/2014/main" id="{20F069F2-C61B-7E74-7DE9-F547B0861EB0}"/>
              </a:ext>
            </a:extLst>
          </p:cNvPr>
          <p:cNvPicPr>
            <a:picLocks noChangeAspect="1"/>
          </p:cNvPicPr>
          <p:nvPr/>
        </p:nvPicPr>
        <p:blipFill>
          <a:blip r:embed="rId81">
            <a:extLst>
              <a:ext uri="{96DAC541-7B7A-43D3-8B79-37D633B846F1}">
                <asvg:svgBlip xmlns:asvg="http://schemas.microsoft.com/office/drawing/2016/SVG/main" r:embed="rId82"/>
              </a:ext>
            </a:extLst>
          </a:blip>
          <a:srcRect/>
          <a:stretch/>
        </p:blipFill>
        <p:spPr>
          <a:xfrm>
            <a:off x="12820229" y="6721242"/>
            <a:ext cx="1015663" cy="1015663"/>
          </a:xfrm>
          <a:prstGeom prst="rect">
            <a:avLst/>
          </a:prstGeom>
        </p:spPr>
      </p:pic>
      <p:pic>
        <p:nvPicPr>
          <p:cNvPr id="63" name="Graphic 62">
            <a:extLst>
              <a:ext uri="{FF2B5EF4-FFF2-40B4-BE49-F238E27FC236}">
                <a16:creationId xmlns:a16="http://schemas.microsoft.com/office/drawing/2014/main" id="{FB4E7F9C-290F-35A2-A106-78DC813DB456}"/>
              </a:ext>
            </a:extLst>
          </p:cNvPr>
          <p:cNvPicPr>
            <a:picLocks noChangeAspect="1"/>
          </p:cNvPicPr>
          <p:nvPr/>
        </p:nvPicPr>
        <p:blipFill>
          <a:blip r:embed="rId83">
            <a:extLst>
              <a:ext uri="{96DAC541-7B7A-43D3-8B79-37D633B846F1}">
                <asvg:svgBlip xmlns:asvg="http://schemas.microsoft.com/office/drawing/2016/SVG/main" r:embed="rId84"/>
              </a:ext>
            </a:extLst>
          </a:blip>
          <a:srcRect/>
          <a:stretch/>
        </p:blipFill>
        <p:spPr>
          <a:xfrm>
            <a:off x="1201922" y="7979851"/>
            <a:ext cx="1015663" cy="1015663"/>
          </a:xfrm>
          <a:prstGeom prst="rect">
            <a:avLst/>
          </a:prstGeom>
        </p:spPr>
      </p:pic>
      <p:pic>
        <p:nvPicPr>
          <p:cNvPr id="64" name="Graphic 63">
            <a:extLst>
              <a:ext uri="{FF2B5EF4-FFF2-40B4-BE49-F238E27FC236}">
                <a16:creationId xmlns:a16="http://schemas.microsoft.com/office/drawing/2014/main" id="{34F74FB8-61F8-DC64-78D6-6B0EBB3E738B}"/>
              </a:ext>
            </a:extLst>
          </p:cNvPr>
          <p:cNvPicPr>
            <a:picLocks noChangeAspect="1"/>
          </p:cNvPicPr>
          <p:nvPr/>
        </p:nvPicPr>
        <p:blipFill>
          <a:blip r:embed="rId85">
            <a:extLst>
              <a:ext uri="{96DAC541-7B7A-43D3-8B79-37D633B846F1}">
                <asvg:svgBlip xmlns:asvg="http://schemas.microsoft.com/office/drawing/2016/SVG/main" r:embed="rId86"/>
              </a:ext>
            </a:extLst>
          </a:blip>
          <a:srcRect/>
          <a:stretch/>
        </p:blipFill>
        <p:spPr>
          <a:xfrm>
            <a:off x="2432050" y="7979851"/>
            <a:ext cx="1015663" cy="1015663"/>
          </a:xfrm>
          <a:prstGeom prst="rect">
            <a:avLst/>
          </a:prstGeom>
        </p:spPr>
      </p:pic>
      <p:pic>
        <p:nvPicPr>
          <p:cNvPr id="65" name="Graphic 64">
            <a:extLst>
              <a:ext uri="{FF2B5EF4-FFF2-40B4-BE49-F238E27FC236}">
                <a16:creationId xmlns:a16="http://schemas.microsoft.com/office/drawing/2014/main" id="{DD43111D-E308-07F1-0CDA-4192676BEC06}"/>
              </a:ext>
            </a:extLst>
          </p:cNvPr>
          <p:cNvPicPr>
            <a:picLocks noChangeAspect="1"/>
          </p:cNvPicPr>
          <p:nvPr/>
        </p:nvPicPr>
        <p:blipFill>
          <a:blip r:embed="rId87">
            <a:extLst>
              <a:ext uri="{96DAC541-7B7A-43D3-8B79-37D633B846F1}">
                <asvg:svgBlip xmlns:asvg="http://schemas.microsoft.com/office/drawing/2016/SVG/main" r:embed="rId88"/>
              </a:ext>
            </a:extLst>
          </a:blip>
          <a:srcRect/>
          <a:stretch/>
        </p:blipFill>
        <p:spPr>
          <a:xfrm>
            <a:off x="3697869" y="7979851"/>
            <a:ext cx="1015663" cy="1015663"/>
          </a:xfrm>
          <a:prstGeom prst="rect">
            <a:avLst/>
          </a:prstGeom>
        </p:spPr>
      </p:pic>
      <p:pic>
        <p:nvPicPr>
          <p:cNvPr id="66" name="Graphic 65">
            <a:extLst>
              <a:ext uri="{FF2B5EF4-FFF2-40B4-BE49-F238E27FC236}">
                <a16:creationId xmlns:a16="http://schemas.microsoft.com/office/drawing/2014/main" id="{25458AE0-3E42-B864-F0C9-39431E29BCD4}"/>
              </a:ext>
            </a:extLst>
          </p:cNvPr>
          <p:cNvPicPr>
            <a:picLocks noChangeAspect="1"/>
          </p:cNvPicPr>
          <p:nvPr/>
        </p:nvPicPr>
        <p:blipFill>
          <a:blip r:embed="rId89">
            <a:extLst>
              <a:ext uri="{96DAC541-7B7A-43D3-8B79-37D633B846F1}">
                <asvg:svgBlip xmlns:asvg="http://schemas.microsoft.com/office/drawing/2016/SVG/main" r:embed="rId90"/>
              </a:ext>
            </a:extLst>
          </a:blip>
          <a:srcRect/>
          <a:stretch/>
        </p:blipFill>
        <p:spPr>
          <a:xfrm>
            <a:off x="4978359" y="7979851"/>
            <a:ext cx="1015663" cy="1015663"/>
          </a:xfrm>
          <a:prstGeom prst="rect">
            <a:avLst/>
          </a:prstGeom>
        </p:spPr>
      </p:pic>
      <p:pic>
        <p:nvPicPr>
          <p:cNvPr id="67" name="Graphic 66">
            <a:extLst>
              <a:ext uri="{FF2B5EF4-FFF2-40B4-BE49-F238E27FC236}">
                <a16:creationId xmlns:a16="http://schemas.microsoft.com/office/drawing/2014/main" id="{006FBE63-0187-D91C-544D-17AA89526F08}"/>
              </a:ext>
            </a:extLst>
          </p:cNvPr>
          <p:cNvPicPr>
            <a:picLocks noChangeAspect="1"/>
          </p:cNvPicPr>
          <p:nvPr/>
        </p:nvPicPr>
        <p:blipFill>
          <a:blip r:embed="rId91">
            <a:extLst>
              <a:ext uri="{96DAC541-7B7A-43D3-8B79-37D633B846F1}">
                <asvg:svgBlip xmlns:asvg="http://schemas.microsoft.com/office/drawing/2016/SVG/main" r:embed="rId92"/>
              </a:ext>
            </a:extLst>
          </a:blip>
          <a:srcRect/>
          <a:stretch/>
        </p:blipFill>
        <p:spPr>
          <a:xfrm>
            <a:off x="6281402" y="7979851"/>
            <a:ext cx="1015663" cy="1015663"/>
          </a:xfrm>
          <a:prstGeom prst="rect">
            <a:avLst/>
          </a:prstGeom>
        </p:spPr>
      </p:pic>
      <p:pic>
        <p:nvPicPr>
          <p:cNvPr id="68" name="Graphic 67">
            <a:extLst>
              <a:ext uri="{FF2B5EF4-FFF2-40B4-BE49-F238E27FC236}">
                <a16:creationId xmlns:a16="http://schemas.microsoft.com/office/drawing/2014/main" id="{49B0FFB2-3B82-4FDE-CCDA-0B9323BF8DA7}"/>
              </a:ext>
            </a:extLst>
          </p:cNvPr>
          <p:cNvPicPr>
            <a:picLocks noChangeAspect="1"/>
          </p:cNvPicPr>
          <p:nvPr/>
        </p:nvPicPr>
        <p:blipFill>
          <a:blip r:embed="rId93">
            <a:extLst>
              <a:ext uri="{96DAC541-7B7A-43D3-8B79-37D633B846F1}">
                <asvg:svgBlip xmlns:asvg="http://schemas.microsoft.com/office/drawing/2016/SVG/main" r:embed="rId94"/>
              </a:ext>
            </a:extLst>
          </a:blip>
          <a:srcRect/>
          <a:stretch/>
        </p:blipFill>
        <p:spPr>
          <a:xfrm>
            <a:off x="7605590" y="7979851"/>
            <a:ext cx="1015663" cy="1015663"/>
          </a:xfrm>
          <a:prstGeom prst="rect">
            <a:avLst/>
          </a:prstGeom>
        </p:spPr>
      </p:pic>
      <p:pic>
        <p:nvPicPr>
          <p:cNvPr id="69" name="Graphic 68">
            <a:extLst>
              <a:ext uri="{FF2B5EF4-FFF2-40B4-BE49-F238E27FC236}">
                <a16:creationId xmlns:a16="http://schemas.microsoft.com/office/drawing/2014/main" id="{B49A69F5-0C9C-AF8C-B165-BA7774B6A7AB}"/>
              </a:ext>
            </a:extLst>
          </p:cNvPr>
          <p:cNvPicPr>
            <a:picLocks noChangeAspect="1"/>
          </p:cNvPicPr>
          <p:nvPr/>
        </p:nvPicPr>
        <p:blipFill>
          <a:blip r:embed="rId95">
            <a:extLst>
              <a:ext uri="{96DAC541-7B7A-43D3-8B79-37D633B846F1}">
                <asvg:svgBlip xmlns:asvg="http://schemas.microsoft.com/office/drawing/2016/SVG/main" r:embed="rId96"/>
              </a:ext>
            </a:extLst>
          </a:blip>
          <a:srcRect/>
          <a:stretch/>
        </p:blipFill>
        <p:spPr>
          <a:xfrm>
            <a:off x="8929778" y="7979851"/>
            <a:ext cx="1015663" cy="1015663"/>
          </a:xfrm>
          <a:prstGeom prst="rect">
            <a:avLst/>
          </a:prstGeom>
        </p:spPr>
      </p:pic>
      <p:pic>
        <p:nvPicPr>
          <p:cNvPr id="70" name="Graphic 69">
            <a:extLst>
              <a:ext uri="{FF2B5EF4-FFF2-40B4-BE49-F238E27FC236}">
                <a16:creationId xmlns:a16="http://schemas.microsoft.com/office/drawing/2014/main" id="{E5BCCB5B-5723-8793-FFF9-FBB759696C85}"/>
              </a:ext>
            </a:extLst>
          </p:cNvPr>
          <p:cNvPicPr>
            <a:picLocks noChangeAspect="1"/>
          </p:cNvPicPr>
          <p:nvPr/>
        </p:nvPicPr>
        <p:blipFill>
          <a:blip r:embed="rId97">
            <a:extLst>
              <a:ext uri="{96DAC541-7B7A-43D3-8B79-37D633B846F1}">
                <asvg:svgBlip xmlns:asvg="http://schemas.microsoft.com/office/drawing/2016/SVG/main" r:embed="rId98"/>
              </a:ext>
            </a:extLst>
          </a:blip>
          <a:srcRect/>
          <a:stretch/>
        </p:blipFill>
        <p:spPr>
          <a:xfrm>
            <a:off x="10226595" y="7979851"/>
            <a:ext cx="1015663" cy="1015663"/>
          </a:xfrm>
          <a:prstGeom prst="rect">
            <a:avLst/>
          </a:prstGeom>
        </p:spPr>
      </p:pic>
      <p:pic>
        <p:nvPicPr>
          <p:cNvPr id="71" name="Graphic 70">
            <a:extLst>
              <a:ext uri="{FF2B5EF4-FFF2-40B4-BE49-F238E27FC236}">
                <a16:creationId xmlns:a16="http://schemas.microsoft.com/office/drawing/2014/main" id="{8E88DD26-94EB-D209-7E8D-4EDE5BF91F80}"/>
              </a:ext>
            </a:extLst>
          </p:cNvPr>
          <p:cNvPicPr>
            <a:picLocks noChangeAspect="1"/>
          </p:cNvPicPr>
          <p:nvPr/>
        </p:nvPicPr>
        <p:blipFill>
          <a:blip r:embed="rId99">
            <a:extLst>
              <a:ext uri="{96DAC541-7B7A-43D3-8B79-37D633B846F1}">
                <asvg:svgBlip xmlns:asvg="http://schemas.microsoft.com/office/drawing/2016/SVG/main" r:embed="rId100"/>
              </a:ext>
            </a:extLst>
          </a:blip>
          <a:srcRect/>
          <a:stretch/>
        </p:blipFill>
        <p:spPr>
          <a:xfrm>
            <a:off x="11523412" y="7979851"/>
            <a:ext cx="1015663" cy="1015663"/>
          </a:xfrm>
          <a:prstGeom prst="rect">
            <a:avLst/>
          </a:prstGeom>
        </p:spPr>
      </p:pic>
      <p:pic>
        <p:nvPicPr>
          <p:cNvPr id="72" name="Graphic 71">
            <a:extLst>
              <a:ext uri="{FF2B5EF4-FFF2-40B4-BE49-F238E27FC236}">
                <a16:creationId xmlns:a16="http://schemas.microsoft.com/office/drawing/2014/main" id="{C83AF222-7796-C6DC-CEF5-DB2A3E9A40B9}"/>
              </a:ext>
            </a:extLst>
          </p:cNvPr>
          <p:cNvPicPr>
            <a:picLocks noChangeAspect="1"/>
          </p:cNvPicPr>
          <p:nvPr/>
        </p:nvPicPr>
        <p:blipFill>
          <a:blip r:embed="rId101">
            <a:extLst>
              <a:ext uri="{96DAC541-7B7A-43D3-8B79-37D633B846F1}">
                <asvg:svgBlip xmlns:asvg="http://schemas.microsoft.com/office/drawing/2016/SVG/main" r:embed="rId102"/>
              </a:ext>
            </a:extLst>
          </a:blip>
          <a:srcRect/>
          <a:stretch/>
        </p:blipFill>
        <p:spPr>
          <a:xfrm>
            <a:off x="12820229" y="7979851"/>
            <a:ext cx="1015663" cy="1015663"/>
          </a:xfrm>
          <a:prstGeom prst="rect">
            <a:avLst/>
          </a:prstGeom>
        </p:spPr>
      </p:pic>
      <p:pic>
        <p:nvPicPr>
          <p:cNvPr id="73" name="Graphic 72">
            <a:extLst>
              <a:ext uri="{FF2B5EF4-FFF2-40B4-BE49-F238E27FC236}">
                <a16:creationId xmlns:a16="http://schemas.microsoft.com/office/drawing/2014/main" id="{773016F1-BCBA-C24B-F7F1-FF389D5AC307}"/>
              </a:ext>
            </a:extLst>
          </p:cNvPr>
          <p:cNvPicPr>
            <a:picLocks noChangeAspect="1"/>
          </p:cNvPicPr>
          <p:nvPr/>
        </p:nvPicPr>
        <p:blipFill>
          <a:blip r:embed="rId103">
            <a:extLst>
              <a:ext uri="{96DAC541-7B7A-43D3-8B79-37D633B846F1}">
                <asvg:svgBlip xmlns:asvg="http://schemas.microsoft.com/office/drawing/2016/SVG/main" r:embed="rId104"/>
              </a:ext>
            </a:extLst>
          </a:blip>
          <a:srcRect/>
          <a:stretch/>
        </p:blipFill>
        <p:spPr>
          <a:xfrm>
            <a:off x="1201922" y="9238460"/>
            <a:ext cx="1015663" cy="1015663"/>
          </a:xfrm>
          <a:prstGeom prst="rect">
            <a:avLst/>
          </a:prstGeom>
        </p:spPr>
      </p:pic>
      <p:pic>
        <p:nvPicPr>
          <p:cNvPr id="74" name="Graphic 73">
            <a:extLst>
              <a:ext uri="{FF2B5EF4-FFF2-40B4-BE49-F238E27FC236}">
                <a16:creationId xmlns:a16="http://schemas.microsoft.com/office/drawing/2014/main" id="{BD2F5A7B-D97B-2B3C-55D7-81DA3DE7800C}"/>
              </a:ext>
            </a:extLst>
          </p:cNvPr>
          <p:cNvPicPr>
            <a:picLocks noChangeAspect="1"/>
          </p:cNvPicPr>
          <p:nvPr/>
        </p:nvPicPr>
        <p:blipFill>
          <a:blip r:embed="rId105">
            <a:extLst>
              <a:ext uri="{96DAC541-7B7A-43D3-8B79-37D633B846F1}">
                <asvg:svgBlip xmlns:asvg="http://schemas.microsoft.com/office/drawing/2016/SVG/main" r:embed="rId106"/>
              </a:ext>
            </a:extLst>
          </a:blip>
          <a:srcRect/>
          <a:stretch/>
        </p:blipFill>
        <p:spPr>
          <a:xfrm>
            <a:off x="2432050" y="9238460"/>
            <a:ext cx="1015663" cy="1015663"/>
          </a:xfrm>
          <a:prstGeom prst="rect">
            <a:avLst/>
          </a:prstGeom>
        </p:spPr>
      </p:pic>
      <p:pic>
        <p:nvPicPr>
          <p:cNvPr id="75" name="Graphic 74">
            <a:extLst>
              <a:ext uri="{FF2B5EF4-FFF2-40B4-BE49-F238E27FC236}">
                <a16:creationId xmlns:a16="http://schemas.microsoft.com/office/drawing/2014/main" id="{A8548DCF-502A-765C-E033-A8D138222E03}"/>
              </a:ext>
            </a:extLst>
          </p:cNvPr>
          <p:cNvPicPr>
            <a:picLocks noChangeAspect="1"/>
          </p:cNvPicPr>
          <p:nvPr/>
        </p:nvPicPr>
        <p:blipFill>
          <a:blip r:embed="rId107">
            <a:extLst>
              <a:ext uri="{96DAC541-7B7A-43D3-8B79-37D633B846F1}">
                <asvg:svgBlip xmlns:asvg="http://schemas.microsoft.com/office/drawing/2016/SVG/main" r:embed="rId108"/>
              </a:ext>
            </a:extLst>
          </a:blip>
          <a:srcRect/>
          <a:stretch/>
        </p:blipFill>
        <p:spPr>
          <a:xfrm>
            <a:off x="3697869" y="9238460"/>
            <a:ext cx="1015663" cy="1015663"/>
          </a:xfrm>
          <a:prstGeom prst="rect">
            <a:avLst/>
          </a:prstGeom>
        </p:spPr>
      </p:pic>
      <p:pic>
        <p:nvPicPr>
          <p:cNvPr id="76" name="Graphic 75">
            <a:extLst>
              <a:ext uri="{FF2B5EF4-FFF2-40B4-BE49-F238E27FC236}">
                <a16:creationId xmlns:a16="http://schemas.microsoft.com/office/drawing/2014/main" id="{A88F57C3-1EC5-E7B6-7877-27F4BCB9BFAF}"/>
              </a:ext>
            </a:extLst>
          </p:cNvPr>
          <p:cNvPicPr>
            <a:picLocks noChangeAspect="1"/>
          </p:cNvPicPr>
          <p:nvPr/>
        </p:nvPicPr>
        <p:blipFill>
          <a:blip r:embed="rId109">
            <a:extLst>
              <a:ext uri="{96DAC541-7B7A-43D3-8B79-37D633B846F1}">
                <asvg:svgBlip xmlns:asvg="http://schemas.microsoft.com/office/drawing/2016/SVG/main" r:embed="rId110"/>
              </a:ext>
            </a:extLst>
          </a:blip>
          <a:srcRect/>
          <a:stretch/>
        </p:blipFill>
        <p:spPr>
          <a:xfrm>
            <a:off x="4978359" y="9238460"/>
            <a:ext cx="1015663" cy="1015663"/>
          </a:xfrm>
          <a:prstGeom prst="rect">
            <a:avLst/>
          </a:prstGeom>
        </p:spPr>
      </p:pic>
      <p:pic>
        <p:nvPicPr>
          <p:cNvPr id="77" name="Graphic 76">
            <a:extLst>
              <a:ext uri="{FF2B5EF4-FFF2-40B4-BE49-F238E27FC236}">
                <a16:creationId xmlns:a16="http://schemas.microsoft.com/office/drawing/2014/main" id="{EF1BBE4E-5839-3D28-5246-963A7A436189}"/>
              </a:ext>
            </a:extLst>
          </p:cNvPr>
          <p:cNvPicPr>
            <a:picLocks noChangeAspect="1"/>
          </p:cNvPicPr>
          <p:nvPr/>
        </p:nvPicPr>
        <p:blipFill>
          <a:blip r:embed="rId111">
            <a:extLst>
              <a:ext uri="{96DAC541-7B7A-43D3-8B79-37D633B846F1}">
                <asvg:svgBlip xmlns:asvg="http://schemas.microsoft.com/office/drawing/2016/SVG/main" r:embed="rId112"/>
              </a:ext>
            </a:extLst>
          </a:blip>
          <a:srcRect/>
          <a:stretch/>
        </p:blipFill>
        <p:spPr>
          <a:xfrm>
            <a:off x="6281402" y="9238460"/>
            <a:ext cx="1015663" cy="1015663"/>
          </a:xfrm>
          <a:prstGeom prst="rect">
            <a:avLst/>
          </a:prstGeom>
        </p:spPr>
      </p:pic>
      <p:pic>
        <p:nvPicPr>
          <p:cNvPr id="78" name="Graphic 77">
            <a:extLst>
              <a:ext uri="{FF2B5EF4-FFF2-40B4-BE49-F238E27FC236}">
                <a16:creationId xmlns:a16="http://schemas.microsoft.com/office/drawing/2014/main" id="{8A64ED8B-37F2-5C53-4B48-A6AF48B31385}"/>
              </a:ext>
            </a:extLst>
          </p:cNvPr>
          <p:cNvPicPr>
            <a:picLocks noChangeAspect="1"/>
          </p:cNvPicPr>
          <p:nvPr/>
        </p:nvPicPr>
        <p:blipFill>
          <a:blip r:embed="rId113">
            <a:extLst>
              <a:ext uri="{96DAC541-7B7A-43D3-8B79-37D633B846F1}">
                <asvg:svgBlip xmlns:asvg="http://schemas.microsoft.com/office/drawing/2016/SVG/main" r:embed="rId114"/>
              </a:ext>
            </a:extLst>
          </a:blip>
          <a:srcRect/>
          <a:stretch/>
        </p:blipFill>
        <p:spPr>
          <a:xfrm>
            <a:off x="7605590" y="9238460"/>
            <a:ext cx="1015663" cy="1015663"/>
          </a:xfrm>
          <a:prstGeom prst="rect">
            <a:avLst/>
          </a:prstGeom>
        </p:spPr>
      </p:pic>
      <p:pic>
        <p:nvPicPr>
          <p:cNvPr id="79" name="Graphic 78">
            <a:extLst>
              <a:ext uri="{FF2B5EF4-FFF2-40B4-BE49-F238E27FC236}">
                <a16:creationId xmlns:a16="http://schemas.microsoft.com/office/drawing/2014/main" id="{50AF4FD6-2CE8-096F-3204-DCE838CC6AAA}"/>
              </a:ext>
            </a:extLst>
          </p:cNvPr>
          <p:cNvPicPr>
            <a:picLocks noChangeAspect="1"/>
          </p:cNvPicPr>
          <p:nvPr/>
        </p:nvPicPr>
        <p:blipFill>
          <a:blip r:embed="rId115">
            <a:extLst>
              <a:ext uri="{96DAC541-7B7A-43D3-8B79-37D633B846F1}">
                <asvg:svgBlip xmlns:asvg="http://schemas.microsoft.com/office/drawing/2016/SVG/main" r:embed="rId116"/>
              </a:ext>
            </a:extLst>
          </a:blip>
          <a:srcRect/>
          <a:stretch/>
        </p:blipFill>
        <p:spPr>
          <a:xfrm>
            <a:off x="8929778" y="9238460"/>
            <a:ext cx="1015663" cy="1015663"/>
          </a:xfrm>
          <a:prstGeom prst="rect">
            <a:avLst/>
          </a:prstGeom>
        </p:spPr>
      </p:pic>
      <p:pic>
        <p:nvPicPr>
          <p:cNvPr id="80" name="Graphic 79">
            <a:extLst>
              <a:ext uri="{FF2B5EF4-FFF2-40B4-BE49-F238E27FC236}">
                <a16:creationId xmlns:a16="http://schemas.microsoft.com/office/drawing/2014/main" id="{695AC34E-68C4-DD29-BEE0-A680D51E5B8E}"/>
              </a:ext>
            </a:extLst>
          </p:cNvPr>
          <p:cNvPicPr>
            <a:picLocks noChangeAspect="1"/>
          </p:cNvPicPr>
          <p:nvPr/>
        </p:nvPicPr>
        <p:blipFill>
          <a:blip r:embed="rId117">
            <a:extLst>
              <a:ext uri="{96DAC541-7B7A-43D3-8B79-37D633B846F1}">
                <asvg:svgBlip xmlns:asvg="http://schemas.microsoft.com/office/drawing/2016/SVG/main" r:embed="rId118"/>
              </a:ext>
            </a:extLst>
          </a:blip>
          <a:srcRect/>
          <a:stretch/>
        </p:blipFill>
        <p:spPr>
          <a:xfrm>
            <a:off x="10226595" y="9238460"/>
            <a:ext cx="1015663" cy="1015663"/>
          </a:xfrm>
          <a:prstGeom prst="rect">
            <a:avLst/>
          </a:prstGeom>
        </p:spPr>
      </p:pic>
      <p:pic>
        <p:nvPicPr>
          <p:cNvPr id="81" name="Graphic 80">
            <a:extLst>
              <a:ext uri="{FF2B5EF4-FFF2-40B4-BE49-F238E27FC236}">
                <a16:creationId xmlns:a16="http://schemas.microsoft.com/office/drawing/2014/main" id="{85E0F901-C9B9-7E47-027E-D2D5A80E8B27}"/>
              </a:ext>
            </a:extLst>
          </p:cNvPr>
          <p:cNvPicPr>
            <a:picLocks noChangeAspect="1"/>
          </p:cNvPicPr>
          <p:nvPr/>
        </p:nvPicPr>
        <p:blipFill>
          <a:blip r:embed="rId119">
            <a:extLst>
              <a:ext uri="{96DAC541-7B7A-43D3-8B79-37D633B846F1}">
                <asvg:svgBlip xmlns:asvg="http://schemas.microsoft.com/office/drawing/2016/SVG/main" r:embed="rId120"/>
              </a:ext>
            </a:extLst>
          </a:blip>
          <a:srcRect/>
          <a:stretch/>
        </p:blipFill>
        <p:spPr>
          <a:xfrm>
            <a:off x="11523412" y="9238460"/>
            <a:ext cx="1015663" cy="1015663"/>
          </a:xfrm>
          <a:prstGeom prst="rect">
            <a:avLst/>
          </a:prstGeom>
        </p:spPr>
      </p:pic>
      <p:pic>
        <p:nvPicPr>
          <p:cNvPr id="82" name="Graphic 81">
            <a:extLst>
              <a:ext uri="{FF2B5EF4-FFF2-40B4-BE49-F238E27FC236}">
                <a16:creationId xmlns:a16="http://schemas.microsoft.com/office/drawing/2014/main" id="{74F13B38-C9F3-DA7B-D40A-BE9A62A8649C}"/>
              </a:ext>
            </a:extLst>
          </p:cNvPr>
          <p:cNvPicPr>
            <a:picLocks noChangeAspect="1"/>
          </p:cNvPicPr>
          <p:nvPr/>
        </p:nvPicPr>
        <p:blipFill>
          <a:blip r:embed="rId121">
            <a:extLst>
              <a:ext uri="{96DAC541-7B7A-43D3-8B79-37D633B846F1}">
                <asvg:svgBlip xmlns:asvg="http://schemas.microsoft.com/office/drawing/2016/SVG/main" r:embed="rId122"/>
              </a:ext>
            </a:extLst>
          </a:blip>
          <a:srcRect/>
          <a:stretch/>
        </p:blipFill>
        <p:spPr>
          <a:xfrm>
            <a:off x="12820229" y="9238460"/>
            <a:ext cx="1015663" cy="1015663"/>
          </a:xfrm>
          <a:prstGeom prst="rect">
            <a:avLst/>
          </a:prstGeom>
        </p:spPr>
      </p:pic>
      <p:pic>
        <p:nvPicPr>
          <p:cNvPr id="83" name="Graphic 82">
            <a:extLst>
              <a:ext uri="{FF2B5EF4-FFF2-40B4-BE49-F238E27FC236}">
                <a16:creationId xmlns:a16="http://schemas.microsoft.com/office/drawing/2014/main" id="{391E2B9B-C7EE-C5C3-E8D1-324C8A38C673}"/>
              </a:ext>
            </a:extLst>
          </p:cNvPr>
          <p:cNvPicPr>
            <a:picLocks noChangeAspect="1"/>
          </p:cNvPicPr>
          <p:nvPr/>
        </p:nvPicPr>
        <p:blipFill>
          <a:blip r:embed="rId123">
            <a:extLst>
              <a:ext uri="{96DAC541-7B7A-43D3-8B79-37D633B846F1}">
                <asvg:svgBlip xmlns:asvg="http://schemas.microsoft.com/office/drawing/2016/SVG/main" r:embed="rId124"/>
              </a:ext>
            </a:extLst>
          </a:blip>
          <a:srcRect/>
          <a:stretch/>
        </p:blipFill>
        <p:spPr>
          <a:xfrm>
            <a:off x="14123834" y="2987675"/>
            <a:ext cx="1015663" cy="1015663"/>
          </a:xfrm>
          <a:prstGeom prst="rect">
            <a:avLst/>
          </a:prstGeom>
        </p:spPr>
      </p:pic>
      <p:pic>
        <p:nvPicPr>
          <p:cNvPr id="84" name="Graphic 83">
            <a:extLst>
              <a:ext uri="{FF2B5EF4-FFF2-40B4-BE49-F238E27FC236}">
                <a16:creationId xmlns:a16="http://schemas.microsoft.com/office/drawing/2014/main" id="{277AFBB7-3392-F46C-00AE-3228E1F3C9CA}"/>
              </a:ext>
            </a:extLst>
          </p:cNvPr>
          <p:cNvPicPr>
            <a:picLocks noChangeAspect="1"/>
          </p:cNvPicPr>
          <p:nvPr/>
        </p:nvPicPr>
        <p:blipFill>
          <a:blip r:embed="rId125">
            <a:extLst>
              <a:ext uri="{96DAC541-7B7A-43D3-8B79-37D633B846F1}">
                <asvg:svgBlip xmlns:asvg="http://schemas.microsoft.com/office/drawing/2016/SVG/main" r:embed="rId126"/>
              </a:ext>
            </a:extLst>
          </a:blip>
          <a:srcRect/>
          <a:stretch/>
        </p:blipFill>
        <p:spPr>
          <a:xfrm>
            <a:off x="14123834" y="4225154"/>
            <a:ext cx="1015663" cy="1015663"/>
          </a:xfrm>
          <a:prstGeom prst="rect">
            <a:avLst/>
          </a:prstGeom>
        </p:spPr>
      </p:pic>
      <p:pic>
        <p:nvPicPr>
          <p:cNvPr id="85" name="Graphic 84">
            <a:extLst>
              <a:ext uri="{FF2B5EF4-FFF2-40B4-BE49-F238E27FC236}">
                <a16:creationId xmlns:a16="http://schemas.microsoft.com/office/drawing/2014/main" id="{CC0B2797-929D-BAAD-D7B1-00DCD999612A}"/>
              </a:ext>
            </a:extLst>
          </p:cNvPr>
          <p:cNvPicPr>
            <a:picLocks noChangeAspect="1"/>
          </p:cNvPicPr>
          <p:nvPr/>
        </p:nvPicPr>
        <p:blipFill>
          <a:blip r:embed="rId127">
            <a:extLst>
              <a:ext uri="{96DAC541-7B7A-43D3-8B79-37D633B846F1}">
                <asvg:svgBlip xmlns:asvg="http://schemas.microsoft.com/office/drawing/2016/SVG/main" r:embed="rId128"/>
              </a:ext>
            </a:extLst>
          </a:blip>
          <a:srcRect/>
          <a:stretch/>
        </p:blipFill>
        <p:spPr>
          <a:xfrm>
            <a:off x="14123834" y="5462633"/>
            <a:ext cx="1015663" cy="1015663"/>
          </a:xfrm>
          <a:prstGeom prst="rect">
            <a:avLst/>
          </a:prstGeom>
        </p:spPr>
      </p:pic>
      <p:pic>
        <p:nvPicPr>
          <p:cNvPr id="86" name="Graphic 85">
            <a:extLst>
              <a:ext uri="{FF2B5EF4-FFF2-40B4-BE49-F238E27FC236}">
                <a16:creationId xmlns:a16="http://schemas.microsoft.com/office/drawing/2014/main" id="{ECE5A4EB-9C69-AE74-BB3B-427146EB6C88}"/>
              </a:ext>
            </a:extLst>
          </p:cNvPr>
          <p:cNvPicPr>
            <a:picLocks noChangeAspect="1"/>
          </p:cNvPicPr>
          <p:nvPr/>
        </p:nvPicPr>
        <p:blipFill>
          <a:blip r:embed="rId129">
            <a:extLst>
              <a:ext uri="{96DAC541-7B7A-43D3-8B79-37D633B846F1}">
                <asvg:svgBlip xmlns:asvg="http://schemas.microsoft.com/office/drawing/2016/SVG/main" r:embed="rId130"/>
              </a:ext>
            </a:extLst>
          </a:blip>
          <a:srcRect/>
          <a:stretch/>
        </p:blipFill>
        <p:spPr>
          <a:xfrm>
            <a:off x="14123834" y="6721242"/>
            <a:ext cx="1015663" cy="1015663"/>
          </a:xfrm>
          <a:prstGeom prst="rect">
            <a:avLst/>
          </a:prstGeom>
        </p:spPr>
      </p:pic>
      <p:pic>
        <p:nvPicPr>
          <p:cNvPr id="87" name="Graphic 86">
            <a:extLst>
              <a:ext uri="{FF2B5EF4-FFF2-40B4-BE49-F238E27FC236}">
                <a16:creationId xmlns:a16="http://schemas.microsoft.com/office/drawing/2014/main" id="{C69DF973-2B30-3E1F-900F-8EDE36BBBA9A}"/>
              </a:ext>
            </a:extLst>
          </p:cNvPr>
          <p:cNvPicPr>
            <a:picLocks noChangeAspect="1"/>
          </p:cNvPicPr>
          <p:nvPr/>
        </p:nvPicPr>
        <p:blipFill>
          <a:blip r:embed="rId131">
            <a:extLst>
              <a:ext uri="{96DAC541-7B7A-43D3-8B79-37D633B846F1}">
                <asvg:svgBlip xmlns:asvg="http://schemas.microsoft.com/office/drawing/2016/SVG/main" r:embed="rId132"/>
              </a:ext>
            </a:extLst>
          </a:blip>
          <a:srcRect/>
          <a:stretch/>
        </p:blipFill>
        <p:spPr>
          <a:xfrm>
            <a:off x="14123834" y="7979851"/>
            <a:ext cx="1015663" cy="1015663"/>
          </a:xfrm>
          <a:prstGeom prst="rect">
            <a:avLst/>
          </a:prstGeom>
        </p:spPr>
      </p:pic>
      <p:pic>
        <p:nvPicPr>
          <p:cNvPr id="88" name="Graphic 87">
            <a:extLst>
              <a:ext uri="{FF2B5EF4-FFF2-40B4-BE49-F238E27FC236}">
                <a16:creationId xmlns:a16="http://schemas.microsoft.com/office/drawing/2014/main" id="{48F66B0B-E864-6642-035E-15EE0E831B7D}"/>
              </a:ext>
            </a:extLst>
          </p:cNvPr>
          <p:cNvPicPr>
            <a:picLocks noChangeAspect="1"/>
          </p:cNvPicPr>
          <p:nvPr/>
        </p:nvPicPr>
        <p:blipFill>
          <a:blip r:embed="rId133">
            <a:extLst>
              <a:ext uri="{96DAC541-7B7A-43D3-8B79-37D633B846F1}">
                <asvg:svgBlip xmlns:asvg="http://schemas.microsoft.com/office/drawing/2016/SVG/main" r:embed="rId134"/>
              </a:ext>
            </a:extLst>
          </a:blip>
          <a:srcRect/>
          <a:stretch/>
        </p:blipFill>
        <p:spPr>
          <a:xfrm>
            <a:off x="14123834" y="9238460"/>
            <a:ext cx="1015663" cy="1015663"/>
          </a:xfrm>
          <a:prstGeom prst="rect">
            <a:avLst/>
          </a:prstGeom>
        </p:spPr>
      </p:pic>
    </p:spTree>
    <p:extLst>
      <p:ext uri="{BB962C8B-B14F-4D97-AF65-F5344CB8AC3E}">
        <p14:creationId xmlns:p14="http://schemas.microsoft.com/office/powerpoint/2010/main" val="1192199711"/>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5677866"/>
            <a:ext cx="15163800" cy="1477328"/>
          </a:xfrm>
        </p:spPr>
        <p:txBody>
          <a:bodyPr/>
          <a:lstStyle/>
          <a:p>
            <a:r>
              <a:rPr lang="en-US"/>
              <a:t>Introduction Activity</a:t>
            </a:r>
          </a:p>
        </p:txBody>
      </p:sp>
      <p:sp>
        <p:nvSpPr>
          <p:cNvPr id="5" name="Subtitle 4">
            <a:extLst>
              <a:ext uri="{FF2B5EF4-FFF2-40B4-BE49-F238E27FC236}">
                <a16:creationId xmlns:a16="http://schemas.microsoft.com/office/drawing/2014/main" id="{ECA28DD6-4240-D919-42E3-E862A44B3779}"/>
              </a:ext>
            </a:extLst>
          </p:cNvPr>
          <p:cNvSpPr>
            <a:spLocks noGrp="1"/>
          </p:cNvSpPr>
          <p:nvPr>
            <p:ph type="subTitle" idx="4"/>
          </p:nvPr>
        </p:nvSpPr>
        <p:spPr>
          <a:xfrm>
            <a:off x="2999441" y="7394816"/>
            <a:ext cx="15129809" cy="2215991"/>
          </a:xfrm>
        </p:spPr>
        <p:txBody>
          <a:bodyPr/>
          <a:lstStyle/>
          <a:p>
            <a:r>
              <a:rPr lang="en-US"/>
              <a:t>At your table, take a few minutes to introduce yourselves by sharing your name, chapter, hometown, year in school and major!</a:t>
            </a:r>
          </a:p>
          <a:p>
            <a:endParaRPr lang="en-US"/>
          </a:p>
          <a:p>
            <a:r>
              <a:rPr lang="en-US"/>
              <a:t>Decide on a name for your table!!</a:t>
            </a:r>
          </a:p>
        </p:txBody>
      </p:sp>
    </p:spTree>
    <p:extLst>
      <p:ext uri="{BB962C8B-B14F-4D97-AF65-F5344CB8AC3E}">
        <p14:creationId xmlns:p14="http://schemas.microsoft.com/office/powerpoint/2010/main" val="409024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5677866"/>
            <a:ext cx="15163800" cy="1477328"/>
          </a:xfrm>
        </p:spPr>
        <p:txBody>
          <a:bodyPr/>
          <a:lstStyle/>
          <a:p>
            <a:r>
              <a:rPr lang="en-US"/>
              <a:t>Seven Things in Common</a:t>
            </a:r>
          </a:p>
        </p:txBody>
      </p:sp>
      <p:sp>
        <p:nvSpPr>
          <p:cNvPr id="5" name="Subtitle 4">
            <a:extLst>
              <a:ext uri="{FF2B5EF4-FFF2-40B4-BE49-F238E27FC236}">
                <a16:creationId xmlns:a16="http://schemas.microsoft.com/office/drawing/2014/main" id="{ECA28DD6-4240-D919-42E3-E862A44B3779}"/>
              </a:ext>
            </a:extLst>
          </p:cNvPr>
          <p:cNvSpPr>
            <a:spLocks noGrp="1"/>
          </p:cNvSpPr>
          <p:nvPr>
            <p:ph type="subTitle" idx="4"/>
          </p:nvPr>
        </p:nvSpPr>
        <p:spPr>
          <a:xfrm>
            <a:off x="2999441" y="7394816"/>
            <a:ext cx="15129809" cy="553998"/>
          </a:xfrm>
        </p:spPr>
        <p:txBody>
          <a:bodyPr/>
          <a:lstStyle/>
          <a:p>
            <a:endParaRPr lang="en-US"/>
          </a:p>
        </p:txBody>
      </p:sp>
    </p:spTree>
    <p:extLst>
      <p:ext uri="{BB962C8B-B14F-4D97-AF65-F5344CB8AC3E}">
        <p14:creationId xmlns:p14="http://schemas.microsoft.com/office/powerpoint/2010/main" val="263008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5677866"/>
            <a:ext cx="15163800" cy="1477328"/>
          </a:xfrm>
        </p:spPr>
        <p:txBody>
          <a:bodyPr/>
          <a:lstStyle/>
          <a:p>
            <a:r>
              <a:rPr lang="en-US"/>
              <a:t>Table Name Reveal!</a:t>
            </a:r>
          </a:p>
        </p:txBody>
      </p:sp>
      <p:sp>
        <p:nvSpPr>
          <p:cNvPr id="5" name="Subtitle 4">
            <a:extLst>
              <a:ext uri="{FF2B5EF4-FFF2-40B4-BE49-F238E27FC236}">
                <a16:creationId xmlns:a16="http://schemas.microsoft.com/office/drawing/2014/main" id="{ECA28DD6-4240-D919-42E3-E862A44B3779}"/>
              </a:ext>
            </a:extLst>
          </p:cNvPr>
          <p:cNvSpPr>
            <a:spLocks noGrp="1"/>
          </p:cNvSpPr>
          <p:nvPr>
            <p:ph type="subTitle" idx="4"/>
          </p:nvPr>
        </p:nvSpPr>
        <p:spPr>
          <a:xfrm>
            <a:off x="2999441" y="7394816"/>
            <a:ext cx="15129809" cy="553998"/>
          </a:xfrm>
        </p:spPr>
        <p:txBody>
          <a:bodyPr/>
          <a:lstStyle/>
          <a:p>
            <a:endParaRPr lang="en-US"/>
          </a:p>
        </p:txBody>
      </p:sp>
    </p:spTree>
    <p:extLst>
      <p:ext uri="{BB962C8B-B14F-4D97-AF65-F5344CB8AC3E}">
        <p14:creationId xmlns:p14="http://schemas.microsoft.com/office/powerpoint/2010/main" val="1448414891"/>
      </p:ext>
    </p:extLst>
  </p:cSld>
  <p:clrMapOvr>
    <a:masterClrMapping/>
  </p:clrMapOvr>
</p:sld>
</file>

<file path=ppt/theme/theme1.xml><?xml version="1.0" encoding="utf-8"?>
<a:theme xmlns:a="http://schemas.openxmlformats.org/drawingml/2006/main" name="Office Theme">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8" id="{0E585B5E-D6E1-E946-B0D5-E5FDF05BD42E}" vid="{EA1A6CA0-493D-BE4D-B1F1-6CCE304B780C}"/>
    </a:ext>
  </a:extLst>
</a:theme>
</file>

<file path=ppt/theme/theme2.xml><?xml version="1.0" encoding="utf-8"?>
<a:theme xmlns:a="http://schemas.openxmlformats.org/drawingml/2006/main" name="Office Theme">
  <a:themeElements>
    <a:clrScheme name="Pi Beta Phi 2023-25">
      <a:dk1>
        <a:srgbClr val="434E64"/>
      </a:dk1>
      <a:lt1>
        <a:srgbClr val="FFFFFF"/>
      </a:lt1>
      <a:dk2>
        <a:srgbClr val="797C91"/>
      </a:dk2>
      <a:lt2>
        <a:srgbClr val="E7E6E6"/>
      </a:lt2>
      <a:accent1>
        <a:srgbClr val="3B6CA1"/>
      </a:accent1>
      <a:accent2>
        <a:srgbClr val="961F4A"/>
      </a:accent2>
      <a:accent3>
        <a:srgbClr val="B0C4DD"/>
      </a:accent3>
      <a:accent4>
        <a:srgbClr val="E1E8EF"/>
      </a:accent4>
      <a:accent5>
        <a:srgbClr val="A35261"/>
      </a:accent5>
      <a:accent6>
        <a:srgbClr val="CC8E9B"/>
      </a:accent6>
      <a:hlink>
        <a:srgbClr val="3B6CA1"/>
      </a:hlink>
      <a:folHlink>
        <a:srgbClr val="961F4A"/>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MIN_2023-2025_PPT_FIN" id="{54CEEB4E-20B7-D04B-90A9-D9EDD2E8FE1B}" vid="{03154547-9BD1-4A4D-BFCD-B2068C1B25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cf53e8-a449-4ef7-92e0-ab3995138bdb">
      <Terms xmlns="http://schemas.microsoft.com/office/infopath/2007/PartnerControls"/>
    </lcf76f155ced4ddcb4097134ff3c332f>
    <TaxCatchAll xmlns="153681fb-0fa2-4120-846c-7e8c6c5004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89D00C-2B0A-43EB-9356-91068DFCA63C}">
  <ds:schemaRefs>
    <ds:schemaRef ds:uri="153681fb-0fa2-4120-846c-7e8c6c500415"/>
    <ds:schemaRef ds:uri="4fcf53e8-a449-4ef7-92e0-ab3995138b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25D8C4-0A2C-412D-8FB5-5CE7908A306E}">
  <ds:schemaRefs>
    <ds:schemaRef ds:uri="http://www.w3.org/XML/1998/namespace"/>
    <ds:schemaRef ds:uri="http://schemas.microsoft.com/office/infopath/2007/PartnerControls"/>
    <ds:schemaRef ds:uri="4fcf53e8-a449-4ef7-92e0-ab3995138bdb"/>
    <ds:schemaRef ds:uri="http://purl.org/dc/terms/"/>
    <ds:schemaRef ds:uri="http://schemas.microsoft.com/office/2006/metadata/properties"/>
    <ds:schemaRef ds:uri="http://schemas.openxmlformats.org/package/2006/metadata/core-properties"/>
    <ds:schemaRef ds:uri="http://schemas.microsoft.com/office/2006/documentManagement/types"/>
    <ds:schemaRef ds:uri="153681fb-0fa2-4120-846c-7e8c6c500415"/>
    <ds:schemaRef ds:uri="http://purl.org/dc/dcmitype/"/>
    <ds:schemaRef ds:uri="http://purl.org/dc/elements/1.1/"/>
  </ds:schemaRefs>
</ds:datastoreItem>
</file>

<file path=customXml/itemProps3.xml><?xml version="1.0" encoding="utf-8"?>
<ds:datastoreItem xmlns:ds="http://schemas.openxmlformats.org/officeDocument/2006/customXml" ds:itemID="{CDF39C67-7C11-4740-A634-03788F7160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CW25_PPT_VPI</Template>
  <TotalTime>0</TotalTime>
  <Words>2648</Words>
  <Application>Microsoft Office PowerPoint</Application>
  <PresentationFormat>Custom</PresentationFormat>
  <Paragraphs>260</Paragraphs>
  <Slides>63</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Arial</vt:lpstr>
      <vt:lpstr>Calibri</vt:lpstr>
      <vt:lpstr>Cambria</vt:lpstr>
      <vt:lpstr>Gotham Book</vt:lpstr>
      <vt:lpstr>Hello Mogels</vt:lpstr>
      <vt:lpstr>Montserrat</vt:lpstr>
      <vt:lpstr>Montserrat Light</vt:lpstr>
      <vt:lpstr>Segoe UI</vt:lpstr>
      <vt:lpstr>Office Theme</vt:lpstr>
      <vt:lpstr>Office Theme</vt:lpstr>
      <vt:lpstr>Welcome to the Inclusion College!</vt:lpstr>
      <vt:lpstr>Inclusion College Lead Facilitator</vt:lpstr>
      <vt:lpstr>Introductory Reflection</vt:lpstr>
      <vt:lpstr>Learning Outcomes</vt:lpstr>
      <vt:lpstr>Tonight</vt:lpstr>
      <vt:lpstr>Meet Your Facilitators </vt:lpstr>
      <vt:lpstr>Introduction Activity</vt:lpstr>
      <vt:lpstr>Seven Things in Common</vt:lpstr>
      <vt:lpstr>Table Name Reveal!</vt:lpstr>
      <vt:lpstr>Saying Yes to Pi Phi</vt:lpstr>
      <vt:lpstr>Thanks for an amazing first night!</vt:lpstr>
      <vt:lpstr>PowerPoint Presentation</vt:lpstr>
      <vt:lpstr>Welcome to the Inclusion College!</vt:lpstr>
      <vt:lpstr>Shared Commitments</vt:lpstr>
      <vt:lpstr>I AM…</vt:lpstr>
      <vt:lpstr>Social Identity </vt:lpstr>
      <vt:lpstr>Social Identity Pair and Share</vt:lpstr>
      <vt:lpstr>Understanding Pi Beta Phi’s Commitment to Diversity, Equity and Inclusion</vt:lpstr>
      <vt:lpstr>Quick Group Poll</vt:lpstr>
      <vt:lpstr>As true friends, we honor the uniqueness of each sister. We empower one another through meaningful relationships grounded in empathy. We promise an inclusive sisterhood where every member feels welcome, is supported and knows they belong.  As the first fraternity for women, we own our role and responsibility in the fraternal movement. We recognize our power and privilege as college-educated women to work for an equitable society. We commit to developing the servant leaders our diverse world needs.</vt:lpstr>
      <vt:lpstr>Pi Phi DEI Resources</vt:lpstr>
      <vt:lpstr>Resources Review and Discussion</vt:lpstr>
      <vt:lpstr>PowerPoint Presentation</vt:lpstr>
      <vt:lpstr>Aligning Your Role and Chapter with PBP Commitment </vt:lpstr>
      <vt:lpstr>Activity</vt:lpstr>
      <vt:lpstr>VP Inclusion Position Description,  Responsibilities, Knowledge and Skills</vt:lpstr>
      <vt:lpstr>Ranking Our Needed Skills</vt:lpstr>
      <vt:lpstr>Tips</vt:lpstr>
      <vt:lpstr>Tips</vt:lpstr>
      <vt:lpstr>Monthly Chapter Evaluation</vt:lpstr>
      <vt:lpstr>Monthly Chapter Evaluation</vt:lpstr>
      <vt:lpstr>PowerPoint Presentation</vt:lpstr>
      <vt:lpstr>Meeting Ritual Update College Weekend 2025</vt:lpstr>
      <vt:lpstr>The Origin of Our Meeting Ritual</vt:lpstr>
      <vt:lpstr>Evolving Meeting Ritual</vt:lpstr>
      <vt:lpstr>The Journey to Evolve</vt:lpstr>
      <vt:lpstr>Reflect on what it means to live our Pi Phi values</vt:lpstr>
      <vt:lpstr>What if this was how I felt?</vt:lpstr>
      <vt:lpstr>What this Means for You</vt:lpstr>
      <vt:lpstr>Quotes from members this week...</vt:lpstr>
      <vt:lpstr>Meeting Ritual Update College Weekend 2025</vt:lpstr>
      <vt:lpstr>Quick Reflection</vt:lpstr>
      <vt:lpstr>Agree or Disagree</vt:lpstr>
      <vt:lpstr>PowerPoint Presentation</vt:lpstr>
      <vt:lpstr>Table Discussion</vt:lpstr>
      <vt:lpstr>PowerPoint Presentation</vt:lpstr>
      <vt:lpstr>Annual Member Evaluation</vt:lpstr>
      <vt:lpstr>Working together with your AAC Inclusion, DCI and other members of CLT</vt:lpstr>
      <vt:lpstr>TACOS 4 LIFE</vt:lpstr>
      <vt:lpstr>Processing Questions</vt:lpstr>
      <vt:lpstr>Collaborative Partnership Ideas to Consider</vt:lpstr>
      <vt:lpstr>Q &amp;A Break</vt:lpstr>
      <vt:lpstr>The Reality of DEI Advocacy </vt:lpstr>
      <vt:lpstr>Free Write Exercise</vt:lpstr>
      <vt:lpstr>Goal Setting, Planning and Building Your Inclusion Toolkit</vt:lpstr>
      <vt:lpstr>PowerPoint Presentation</vt:lpstr>
      <vt:lpstr>5-Minute Mental Break</vt:lpstr>
      <vt:lpstr>Building Your Inclusion Toolkit</vt:lpstr>
      <vt:lpstr>Final Track Q &amp; A</vt:lpstr>
      <vt:lpstr>PowerPoint Presentation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Teresia Williams</dc:creator>
  <cp:lastModifiedBy>Adam Bantz</cp:lastModifiedBy>
  <cp:revision>33</cp:revision>
  <dcterms:created xsi:type="dcterms:W3CDTF">2024-11-14T17:55:52Z</dcterms:created>
  <dcterms:modified xsi:type="dcterms:W3CDTF">2025-01-23T19:39:28Z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