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Lst>
  <p:notesMasterIdLst>
    <p:notesMasterId r:id="rId143"/>
  </p:notesMasterIdLst>
  <p:handoutMasterIdLst>
    <p:handoutMasterId r:id="rId144"/>
  </p:handoutMasterIdLst>
  <p:sldIdLst>
    <p:sldId id="454" r:id="rId5"/>
    <p:sldId id="267" r:id="rId6"/>
    <p:sldId id="284" r:id="rId7"/>
    <p:sldId id="286" r:id="rId8"/>
    <p:sldId id="294" r:id="rId9"/>
    <p:sldId id="300" r:id="rId10"/>
    <p:sldId id="268" r:id="rId11"/>
    <p:sldId id="301" r:id="rId12"/>
    <p:sldId id="302" r:id="rId13"/>
    <p:sldId id="269" r:id="rId14"/>
    <p:sldId id="303" r:id="rId15"/>
    <p:sldId id="304" r:id="rId16"/>
    <p:sldId id="305" r:id="rId17"/>
    <p:sldId id="306" r:id="rId18"/>
    <p:sldId id="307" r:id="rId19"/>
    <p:sldId id="308" r:id="rId20"/>
    <p:sldId id="309" r:id="rId21"/>
    <p:sldId id="310" r:id="rId22"/>
    <p:sldId id="311" r:id="rId23"/>
    <p:sldId id="312" r:id="rId24"/>
    <p:sldId id="313" r:id="rId25"/>
    <p:sldId id="314" r:id="rId26"/>
    <p:sldId id="315" r:id="rId27"/>
    <p:sldId id="316" r:id="rId28"/>
    <p:sldId id="317" r:id="rId29"/>
    <p:sldId id="318" r:id="rId30"/>
    <p:sldId id="319" r:id="rId31"/>
    <p:sldId id="320" r:id="rId32"/>
    <p:sldId id="321" r:id="rId33"/>
    <p:sldId id="272" r:id="rId34"/>
    <p:sldId id="323" r:id="rId35"/>
    <p:sldId id="325" r:id="rId36"/>
    <p:sldId id="326" r:id="rId37"/>
    <p:sldId id="327" r:id="rId38"/>
    <p:sldId id="458" r:id="rId39"/>
    <p:sldId id="471" r:id="rId40"/>
    <p:sldId id="472" r:id="rId41"/>
    <p:sldId id="329" r:id="rId42"/>
    <p:sldId id="330" r:id="rId43"/>
    <p:sldId id="331" r:id="rId44"/>
    <p:sldId id="332" r:id="rId45"/>
    <p:sldId id="333" r:id="rId46"/>
    <p:sldId id="334" r:id="rId47"/>
    <p:sldId id="336" r:id="rId48"/>
    <p:sldId id="337" r:id="rId49"/>
    <p:sldId id="338" r:id="rId50"/>
    <p:sldId id="339" r:id="rId51"/>
    <p:sldId id="459" r:id="rId52"/>
    <p:sldId id="460" r:id="rId53"/>
    <p:sldId id="340" r:id="rId54"/>
    <p:sldId id="342" r:id="rId55"/>
    <p:sldId id="343" r:id="rId56"/>
    <p:sldId id="344" r:id="rId57"/>
    <p:sldId id="345" r:id="rId58"/>
    <p:sldId id="346" r:id="rId59"/>
    <p:sldId id="347" r:id="rId60"/>
    <p:sldId id="350" r:id="rId61"/>
    <p:sldId id="351" r:id="rId62"/>
    <p:sldId id="352" r:id="rId63"/>
    <p:sldId id="353" r:id="rId64"/>
    <p:sldId id="354" r:id="rId65"/>
    <p:sldId id="355" r:id="rId66"/>
    <p:sldId id="356" r:id="rId67"/>
    <p:sldId id="357" r:id="rId68"/>
    <p:sldId id="358" r:id="rId69"/>
    <p:sldId id="359" r:id="rId70"/>
    <p:sldId id="360" r:id="rId71"/>
    <p:sldId id="362" r:id="rId72"/>
    <p:sldId id="363" r:id="rId73"/>
    <p:sldId id="364" r:id="rId74"/>
    <p:sldId id="365" r:id="rId75"/>
    <p:sldId id="341" r:id="rId76"/>
    <p:sldId id="366" r:id="rId77"/>
    <p:sldId id="367" r:id="rId78"/>
    <p:sldId id="368" r:id="rId79"/>
    <p:sldId id="369" r:id="rId80"/>
    <p:sldId id="370" r:id="rId81"/>
    <p:sldId id="373" r:id="rId82"/>
    <p:sldId id="374" r:id="rId83"/>
    <p:sldId id="375" r:id="rId84"/>
    <p:sldId id="376" r:id="rId85"/>
    <p:sldId id="377" r:id="rId86"/>
    <p:sldId id="378" r:id="rId87"/>
    <p:sldId id="379" r:id="rId88"/>
    <p:sldId id="380" r:id="rId89"/>
    <p:sldId id="381" r:id="rId90"/>
    <p:sldId id="382" r:id="rId91"/>
    <p:sldId id="383" r:id="rId92"/>
    <p:sldId id="385" r:id="rId93"/>
    <p:sldId id="387" r:id="rId94"/>
    <p:sldId id="392" r:id="rId95"/>
    <p:sldId id="393" r:id="rId96"/>
    <p:sldId id="394" r:id="rId97"/>
    <p:sldId id="395" r:id="rId98"/>
    <p:sldId id="396" r:id="rId99"/>
    <p:sldId id="397" r:id="rId100"/>
    <p:sldId id="398" r:id="rId101"/>
    <p:sldId id="461" r:id="rId102"/>
    <p:sldId id="462" r:id="rId103"/>
    <p:sldId id="463" r:id="rId104"/>
    <p:sldId id="399" r:id="rId105"/>
    <p:sldId id="401" r:id="rId106"/>
    <p:sldId id="402" r:id="rId107"/>
    <p:sldId id="466" r:id="rId108"/>
    <p:sldId id="467" r:id="rId109"/>
    <p:sldId id="403" r:id="rId110"/>
    <p:sldId id="404" r:id="rId111"/>
    <p:sldId id="405" r:id="rId112"/>
    <p:sldId id="406" r:id="rId113"/>
    <p:sldId id="407" r:id="rId114"/>
    <p:sldId id="408" r:id="rId115"/>
    <p:sldId id="409" r:id="rId116"/>
    <p:sldId id="410" r:id="rId117"/>
    <p:sldId id="411" r:id="rId118"/>
    <p:sldId id="468" r:id="rId119"/>
    <p:sldId id="413" r:id="rId120"/>
    <p:sldId id="469" r:id="rId121"/>
    <p:sldId id="414" r:id="rId122"/>
    <p:sldId id="470" r:id="rId123"/>
    <p:sldId id="415" r:id="rId124"/>
    <p:sldId id="417" r:id="rId125"/>
    <p:sldId id="416" r:id="rId126"/>
    <p:sldId id="418" r:id="rId127"/>
    <p:sldId id="421" r:id="rId128"/>
    <p:sldId id="435" r:id="rId129"/>
    <p:sldId id="436" r:id="rId130"/>
    <p:sldId id="437" r:id="rId131"/>
    <p:sldId id="438" r:id="rId132"/>
    <p:sldId id="439" r:id="rId133"/>
    <p:sldId id="440" r:id="rId134"/>
    <p:sldId id="441" r:id="rId135"/>
    <p:sldId id="442" r:id="rId136"/>
    <p:sldId id="443" r:id="rId137"/>
    <p:sldId id="444" r:id="rId138"/>
    <p:sldId id="445" r:id="rId139"/>
    <p:sldId id="452" r:id="rId140"/>
    <p:sldId id="282" r:id="rId141"/>
    <p:sldId id="281" r:id="rId142"/>
  </p:sldIdLst>
  <p:sldSz cx="20104100" cy="11309350"/>
  <p:notesSz cx="7023100" cy="93091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B7CF02-6113-BA49-AE78-D1ACEF50E9A6}" name="Cassidy Nieves" initials="CN" userId="S::cnieves@pibetaphi.org::1ab0b5d9-7a25-4b20-86ba-4e59da0e220c" providerId="AD"/>
  <p188:author id="{2A1E723E-0835-7110-7285-4DB5B547837B}" name="Emilia DeMarco" initials="ED" userId="S::edemarco@pibetaphi.org::ae2b3912-a16e-453f-be08-87726a854aa6" providerId="AD"/>
  <p188:author id="{83FA7578-70AE-CBC1-D851-7D4CA5FBD73E}" name="Kimberly Gooch" initials="KG" userId="S::kgooch@pibetaphi.org::9c3b822f-562a-4ada-a265-8e4cb183fea4" providerId="AD"/>
  <p188:author id="{30647DC6-F8E6-4746-7152-513D0BD98CB7}" name="Adam Bantz" initials="AB" userId="S::abantz@pibetaphi.org::249ac4a0-5ad2-4bc1-af3b-7b95eddf26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48EA0"/>
    <a:srgbClr val="8A84BF"/>
    <a:srgbClr val="FCC200"/>
    <a:srgbClr val="7EDADF"/>
    <a:srgbClr val="065A4F"/>
    <a:srgbClr val="7F9B4C"/>
    <a:srgbClr val="176194"/>
    <a:srgbClr val="8C1F40"/>
    <a:srgbClr val="C64871"/>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C81C46-D674-4530-B6B9-71AE5DD8B7E5}" v="29" dt="2025-01-28T13:06:53.60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8" d="100"/>
          <a:sy n="58" d="100"/>
        </p:scale>
        <p:origin x="96" y="80"/>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microsoft.com/office/2016/11/relationships/changesInfo" Target="changesInfos/changesInfo1.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microsoft.com/office/2015/10/relationships/revisionInfo" Target="revisionInfo.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microsoft.com/office/2018/10/relationships/authors" Targe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notesMaster" Target="notesMasters/notesMaster1.xml"/><Relationship Id="rId14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handoutMaster" Target="handoutMasters/handoutMaster1.xml"/><Relationship Id="rId90"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idy Nieves" userId="S::cnieves@pibetaphi.org::1ab0b5d9-7a25-4b20-86ba-4e59da0e220c" providerId="AD" clId="Web-{927A5F29-1CF7-2703-1FD0-66786A8C21DA}"/>
    <pc:docChg chg="mod">
      <pc:chgData name="Cassidy Nieves" userId="S::cnieves@pibetaphi.org::1ab0b5d9-7a25-4b20-86ba-4e59da0e220c" providerId="AD" clId="Web-{927A5F29-1CF7-2703-1FD0-66786A8C21DA}" dt="2025-01-15T18:25:57.822" v="0"/>
      <pc:docMkLst>
        <pc:docMk/>
      </pc:docMkLst>
    </pc:docChg>
  </pc:docChgLst>
  <pc:docChgLst>
    <pc:chgData name="Adam Bantz" userId="S::abantz@pibetaphi.org::249ac4a0-5ad2-4bc1-af3b-7b95eddf265d" providerId="AD" clId="Web-{07225CF0-2693-2DAD-3222-26768248B9B5}"/>
    <pc:docChg chg="mod">
      <pc:chgData name="Adam Bantz" userId="S::abantz@pibetaphi.org::249ac4a0-5ad2-4bc1-af3b-7b95eddf265d" providerId="AD" clId="Web-{07225CF0-2693-2DAD-3222-26768248B9B5}" dt="2025-01-09T20:08:23.683" v="0"/>
      <pc:docMkLst>
        <pc:docMk/>
      </pc:docMkLst>
    </pc:docChg>
  </pc:docChgLst>
  <pc:docChgLst>
    <pc:chgData name="Emilia DeMarco" userId="S::edemarco@pibetaphi.org::ae2b3912-a16e-453f-be08-87726a854aa6" providerId="AD" clId="Web-{F03D0575-AA9A-8FE1-88E5-A8C5A3C6581C}"/>
    <pc:docChg chg="modSld">
      <pc:chgData name="Emilia DeMarco" userId="S::edemarco@pibetaphi.org::ae2b3912-a16e-453f-be08-87726a854aa6" providerId="AD" clId="Web-{F03D0575-AA9A-8FE1-88E5-A8C5A3C6581C}" dt="2025-01-15T15:29:10.017" v="1" actId="20577"/>
      <pc:docMkLst>
        <pc:docMk/>
      </pc:docMkLst>
      <pc:sldChg chg="modSp">
        <pc:chgData name="Emilia DeMarco" userId="S::edemarco@pibetaphi.org::ae2b3912-a16e-453f-be08-87726a854aa6" providerId="AD" clId="Web-{F03D0575-AA9A-8FE1-88E5-A8C5A3C6581C}" dt="2025-01-15T15:29:10.017" v="1" actId="20577"/>
        <pc:sldMkLst>
          <pc:docMk/>
          <pc:sldMk cId="2848137467" sldId="284"/>
        </pc:sldMkLst>
        <pc:spChg chg="mod">
          <ac:chgData name="Emilia DeMarco" userId="S::edemarco@pibetaphi.org::ae2b3912-a16e-453f-be08-87726a854aa6" providerId="AD" clId="Web-{F03D0575-AA9A-8FE1-88E5-A8C5A3C6581C}" dt="2025-01-15T15:29:10.017" v="1" actId="20577"/>
          <ac:spMkLst>
            <pc:docMk/>
            <pc:sldMk cId="2848137467" sldId="284"/>
            <ac:spMk id="31" creationId="{147B5BDC-E1D5-AF40-9B6A-1BE70CBEE9D0}"/>
          </ac:spMkLst>
        </pc:spChg>
      </pc:sldChg>
    </pc:docChg>
  </pc:docChgLst>
  <pc:docChgLst>
    <pc:chgData name="Emilia DeMarco" userId="ae2b3912-a16e-453f-be08-87726a854aa6" providerId="ADAL" clId="{DDC81C46-D674-4530-B6B9-71AE5DD8B7E5}"/>
    <pc:docChg chg="delSld modSld modNotesMaster modHandout">
      <pc:chgData name="Emilia DeMarco" userId="ae2b3912-a16e-453f-be08-87726a854aa6" providerId="ADAL" clId="{DDC81C46-D674-4530-B6B9-71AE5DD8B7E5}" dt="2025-01-28T13:06:53.607" v="54"/>
      <pc:docMkLst>
        <pc:docMk/>
      </pc:docMkLst>
      <pc:sldChg chg="del">
        <pc:chgData name="Emilia DeMarco" userId="ae2b3912-a16e-453f-be08-87726a854aa6" providerId="ADAL" clId="{DDC81C46-D674-4530-B6B9-71AE5DD8B7E5}" dt="2025-01-28T13:02:14.698" v="9" actId="47"/>
        <pc:sldMkLst>
          <pc:docMk/>
          <pc:sldMk cId="3068377565" sldId="270"/>
        </pc:sldMkLst>
      </pc:sldChg>
      <pc:sldChg chg="del">
        <pc:chgData name="Emilia DeMarco" userId="ae2b3912-a16e-453f-be08-87726a854aa6" providerId="ADAL" clId="{DDC81C46-D674-4530-B6B9-71AE5DD8B7E5}" dt="2025-01-28T13:02:22.941" v="10" actId="47"/>
        <pc:sldMkLst>
          <pc:docMk/>
          <pc:sldMk cId="202445462" sldId="271"/>
        </pc:sldMkLst>
      </pc:sldChg>
      <pc:sldChg chg="del">
        <pc:chgData name="Emilia DeMarco" userId="ae2b3912-a16e-453f-be08-87726a854aa6" providerId="ADAL" clId="{DDC81C46-D674-4530-B6B9-71AE5DD8B7E5}" dt="2025-01-28T13:01:46.871" v="0" actId="47"/>
        <pc:sldMkLst>
          <pc:docMk/>
          <pc:sldMk cId="3828737839" sldId="283"/>
        </pc:sldMkLst>
      </pc:sldChg>
      <pc:sldChg chg="del">
        <pc:chgData name="Emilia DeMarco" userId="ae2b3912-a16e-453f-be08-87726a854aa6" providerId="ADAL" clId="{DDC81C46-D674-4530-B6B9-71AE5DD8B7E5}" dt="2025-01-28T13:01:49.614" v="1" actId="47"/>
        <pc:sldMkLst>
          <pc:docMk/>
          <pc:sldMk cId="2796063434" sldId="285"/>
        </pc:sldMkLst>
      </pc:sldChg>
      <pc:sldChg chg="del">
        <pc:chgData name="Emilia DeMarco" userId="ae2b3912-a16e-453f-be08-87726a854aa6" providerId="ADAL" clId="{DDC81C46-D674-4530-B6B9-71AE5DD8B7E5}" dt="2025-01-28T13:01:52.020" v="3" actId="47"/>
        <pc:sldMkLst>
          <pc:docMk/>
          <pc:sldMk cId="246463501" sldId="287"/>
        </pc:sldMkLst>
      </pc:sldChg>
      <pc:sldChg chg="del">
        <pc:chgData name="Emilia DeMarco" userId="ae2b3912-a16e-453f-be08-87726a854aa6" providerId="ADAL" clId="{DDC81C46-D674-4530-B6B9-71AE5DD8B7E5}" dt="2025-01-28T13:01:52.908" v="4" actId="47"/>
        <pc:sldMkLst>
          <pc:docMk/>
          <pc:sldMk cId="2057311359" sldId="288"/>
        </pc:sldMkLst>
      </pc:sldChg>
      <pc:sldChg chg="modTransition">
        <pc:chgData name="Emilia DeMarco" userId="ae2b3912-a16e-453f-be08-87726a854aa6" providerId="ADAL" clId="{DDC81C46-D674-4530-B6B9-71AE5DD8B7E5}" dt="2025-01-28T13:02:01.331" v="6"/>
        <pc:sldMkLst>
          <pc:docMk/>
          <pc:sldMk cId="3292058503" sldId="294"/>
        </pc:sldMkLst>
      </pc:sldChg>
      <pc:sldChg chg="del">
        <pc:chgData name="Emilia DeMarco" userId="ae2b3912-a16e-453f-be08-87726a854aa6" providerId="ADAL" clId="{DDC81C46-D674-4530-B6B9-71AE5DD8B7E5}" dt="2025-01-28T13:01:57.116" v="5" actId="47"/>
        <pc:sldMkLst>
          <pc:docMk/>
          <pc:sldMk cId="842550224" sldId="295"/>
        </pc:sldMkLst>
      </pc:sldChg>
      <pc:sldChg chg="del">
        <pc:chgData name="Emilia DeMarco" userId="ae2b3912-a16e-453f-be08-87726a854aa6" providerId="ADAL" clId="{DDC81C46-D674-4530-B6B9-71AE5DD8B7E5}" dt="2025-01-28T13:01:57.116" v="5" actId="47"/>
        <pc:sldMkLst>
          <pc:docMk/>
          <pc:sldMk cId="2138894998" sldId="296"/>
        </pc:sldMkLst>
      </pc:sldChg>
      <pc:sldChg chg="del">
        <pc:chgData name="Emilia DeMarco" userId="ae2b3912-a16e-453f-be08-87726a854aa6" providerId="ADAL" clId="{DDC81C46-D674-4530-B6B9-71AE5DD8B7E5}" dt="2025-01-28T13:01:57.116" v="5" actId="47"/>
        <pc:sldMkLst>
          <pc:docMk/>
          <pc:sldMk cId="740646958" sldId="297"/>
        </pc:sldMkLst>
      </pc:sldChg>
      <pc:sldChg chg="del">
        <pc:chgData name="Emilia DeMarco" userId="ae2b3912-a16e-453f-be08-87726a854aa6" providerId="ADAL" clId="{DDC81C46-D674-4530-B6B9-71AE5DD8B7E5}" dt="2025-01-28T13:01:57.116" v="5" actId="47"/>
        <pc:sldMkLst>
          <pc:docMk/>
          <pc:sldMk cId="1717245009" sldId="298"/>
        </pc:sldMkLst>
      </pc:sldChg>
      <pc:sldChg chg="del">
        <pc:chgData name="Emilia DeMarco" userId="ae2b3912-a16e-453f-be08-87726a854aa6" providerId="ADAL" clId="{DDC81C46-D674-4530-B6B9-71AE5DD8B7E5}" dt="2025-01-28T13:01:57.116" v="5" actId="47"/>
        <pc:sldMkLst>
          <pc:docMk/>
          <pc:sldMk cId="3202091781" sldId="299"/>
        </pc:sldMkLst>
      </pc:sldChg>
      <pc:sldChg chg="modAnim">
        <pc:chgData name="Emilia DeMarco" userId="ae2b3912-a16e-453f-be08-87726a854aa6" providerId="ADAL" clId="{DDC81C46-D674-4530-B6B9-71AE5DD8B7E5}" dt="2025-01-28T13:02:42.096" v="11"/>
        <pc:sldMkLst>
          <pc:docMk/>
          <pc:sldMk cId="1798239824" sldId="323"/>
        </pc:sldMkLst>
      </pc:sldChg>
      <pc:sldChg chg="del">
        <pc:chgData name="Emilia DeMarco" userId="ae2b3912-a16e-453f-be08-87726a854aa6" providerId="ADAL" clId="{DDC81C46-D674-4530-B6B9-71AE5DD8B7E5}" dt="2025-01-28T13:02:43.858" v="12" actId="47"/>
        <pc:sldMkLst>
          <pc:docMk/>
          <pc:sldMk cId="2111626717" sldId="324"/>
        </pc:sldMkLst>
      </pc:sldChg>
      <pc:sldChg chg="del">
        <pc:chgData name="Emilia DeMarco" userId="ae2b3912-a16e-453f-be08-87726a854aa6" providerId="ADAL" clId="{DDC81C46-D674-4530-B6B9-71AE5DD8B7E5}" dt="2025-01-28T13:02:53.100" v="15" actId="47"/>
        <pc:sldMkLst>
          <pc:docMk/>
          <pc:sldMk cId="377129252" sldId="328"/>
        </pc:sldMkLst>
      </pc:sldChg>
      <pc:sldChg chg="del">
        <pc:chgData name="Emilia DeMarco" userId="ae2b3912-a16e-453f-be08-87726a854aa6" providerId="ADAL" clId="{DDC81C46-D674-4530-B6B9-71AE5DD8B7E5}" dt="2025-01-28T13:03:02.927" v="16" actId="47"/>
        <pc:sldMkLst>
          <pc:docMk/>
          <pc:sldMk cId="1514097536" sldId="335"/>
        </pc:sldMkLst>
      </pc:sldChg>
      <pc:sldChg chg="modAnim">
        <pc:chgData name="Emilia DeMarco" userId="ae2b3912-a16e-453f-be08-87726a854aa6" providerId="ADAL" clId="{DDC81C46-D674-4530-B6B9-71AE5DD8B7E5}" dt="2025-01-28T13:03:09.941" v="17"/>
        <pc:sldMkLst>
          <pc:docMk/>
          <pc:sldMk cId="1710104045" sldId="336"/>
        </pc:sldMkLst>
      </pc:sldChg>
      <pc:sldChg chg="modTransition">
        <pc:chgData name="Emilia DeMarco" userId="ae2b3912-a16e-453f-be08-87726a854aa6" providerId="ADAL" clId="{DDC81C46-D674-4530-B6B9-71AE5DD8B7E5}" dt="2025-01-28T13:03:16.127" v="18"/>
        <pc:sldMkLst>
          <pc:docMk/>
          <pc:sldMk cId="1590690971" sldId="337"/>
        </pc:sldMkLst>
      </pc:sldChg>
      <pc:sldChg chg="modAnim">
        <pc:chgData name="Emilia DeMarco" userId="ae2b3912-a16e-453f-be08-87726a854aa6" providerId="ADAL" clId="{DDC81C46-D674-4530-B6B9-71AE5DD8B7E5}" dt="2025-01-28T13:03:30.954" v="20"/>
        <pc:sldMkLst>
          <pc:docMk/>
          <pc:sldMk cId="1561199190" sldId="342"/>
        </pc:sldMkLst>
      </pc:sldChg>
      <pc:sldChg chg="modAnim">
        <pc:chgData name="Emilia DeMarco" userId="ae2b3912-a16e-453f-be08-87726a854aa6" providerId="ADAL" clId="{DDC81C46-D674-4530-B6B9-71AE5DD8B7E5}" dt="2025-01-28T13:03:36.270" v="21"/>
        <pc:sldMkLst>
          <pc:docMk/>
          <pc:sldMk cId="1459747152" sldId="344"/>
        </pc:sldMkLst>
      </pc:sldChg>
      <pc:sldChg chg="del">
        <pc:chgData name="Emilia DeMarco" userId="ae2b3912-a16e-453f-be08-87726a854aa6" providerId="ADAL" clId="{DDC81C46-D674-4530-B6B9-71AE5DD8B7E5}" dt="2025-01-28T13:03:44.008" v="22" actId="47"/>
        <pc:sldMkLst>
          <pc:docMk/>
          <pc:sldMk cId="932181057" sldId="348"/>
        </pc:sldMkLst>
      </pc:sldChg>
      <pc:sldChg chg="modTransition">
        <pc:chgData name="Emilia DeMarco" userId="ae2b3912-a16e-453f-be08-87726a854aa6" providerId="ADAL" clId="{DDC81C46-D674-4530-B6B9-71AE5DD8B7E5}" dt="2025-01-28T13:03:51.937" v="23"/>
        <pc:sldMkLst>
          <pc:docMk/>
          <pc:sldMk cId="2484908716" sldId="351"/>
        </pc:sldMkLst>
      </pc:sldChg>
      <pc:sldChg chg="modTransition">
        <pc:chgData name="Emilia DeMarco" userId="ae2b3912-a16e-453f-be08-87726a854aa6" providerId="ADAL" clId="{DDC81C46-D674-4530-B6B9-71AE5DD8B7E5}" dt="2025-01-28T13:03:51.937" v="23"/>
        <pc:sldMkLst>
          <pc:docMk/>
          <pc:sldMk cId="564442200" sldId="352"/>
        </pc:sldMkLst>
      </pc:sldChg>
      <pc:sldChg chg="modTransition">
        <pc:chgData name="Emilia DeMarco" userId="ae2b3912-a16e-453f-be08-87726a854aa6" providerId="ADAL" clId="{DDC81C46-D674-4530-B6B9-71AE5DD8B7E5}" dt="2025-01-28T13:03:51.937" v="23"/>
        <pc:sldMkLst>
          <pc:docMk/>
          <pc:sldMk cId="2897794576" sldId="353"/>
        </pc:sldMkLst>
      </pc:sldChg>
      <pc:sldChg chg="modTransition">
        <pc:chgData name="Emilia DeMarco" userId="ae2b3912-a16e-453f-be08-87726a854aa6" providerId="ADAL" clId="{DDC81C46-D674-4530-B6B9-71AE5DD8B7E5}" dt="2025-01-28T13:03:51.937" v="23"/>
        <pc:sldMkLst>
          <pc:docMk/>
          <pc:sldMk cId="3348874844" sldId="354"/>
        </pc:sldMkLst>
      </pc:sldChg>
      <pc:sldChg chg="modTransition">
        <pc:chgData name="Emilia DeMarco" userId="ae2b3912-a16e-453f-be08-87726a854aa6" providerId="ADAL" clId="{DDC81C46-D674-4530-B6B9-71AE5DD8B7E5}" dt="2025-01-28T13:03:51.937" v="23"/>
        <pc:sldMkLst>
          <pc:docMk/>
          <pc:sldMk cId="2215659143" sldId="355"/>
        </pc:sldMkLst>
      </pc:sldChg>
      <pc:sldChg chg="modTransition">
        <pc:chgData name="Emilia DeMarco" userId="ae2b3912-a16e-453f-be08-87726a854aa6" providerId="ADAL" clId="{DDC81C46-D674-4530-B6B9-71AE5DD8B7E5}" dt="2025-01-28T13:03:51.937" v="23"/>
        <pc:sldMkLst>
          <pc:docMk/>
          <pc:sldMk cId="1559993471" sldId="356"/>
        </pc:sldMkLst>
      </pc:sldChg>
      <pc:sldChg chg="modTransition">
        <pc:chgData name="Emilia DeMarco" userId="ae2b3912-a16e-453f-be08-87726a854aa6" providerId="ADAL" clId="{DDC81C46-D674-4530-B6B9-71AE5DD8B7E5}" dt="2025-01-28T13:03:51.937" v="23"/>
        <pc:sldMkLst>
          <pc:docMk/>
          <pc:sldMk cId="2135925738" sldId="357"/>
        </pc:sldMkLst>
      </pc:sldChg>
      <pc:sldChg chg="modTransition">
        <pc:chgData name="Emilia DeMarco" userId="ae2b3912-a16e-453f-be08-87726a854aa6" providerId="ADAL" clId="{DDC81C46-D674-4530-B6B9-71AE5DD8B7E5}" dt="2025-01-28T13:03:51.937" v="23"/>
        <pc:sldMkLst>
          <pc:docMk/>
          <pc:sldMk cId="4099084045" sldId="358"/>
        </pc:sldMkLst>
      </pc:sldChg>
      <pc:sldChg chg="modTransition">
        <pc:chgData name="Emilia DeMarco" userId="ae2b3912-a16e-453f-be08-87726a854aa6" providerId="ADAL" clId="{DDC81C46-D674-4530-B6B9-71AE5DD8B7E5}" dt="2025-01-28T13:03:51.937" v="23"/>
        <pc:sldMkLst>
          <pc:docMk/>
          <pc:sldMk cId="1693028444" sldId="359"/>
        </pc:sldMkLst>
      </pc:sldChg>
      <pc:sldChg chg="modAnim">
        <pc:chgData name="Emilia DeMarco" userId="ae2b3912-a16e-453f-be08-87726a854aa6" providerId="ADAL" clId="{DDC81C46-D674-4530-B6B9-71AE5DD8B7E5}" dt="2025-01-28T13:03:57.434" v="24"/>
        <pc:sldMkLst>
          <pc:docMk/>
          <pc:sldMk cId="4217756450" sldId="360"/>
        </pc:sldMkLst>
      </pc:sldChg>
      <pc:sldChg chg="modAnim">
        <pc:chgData name="Emilia DeMarco" userId="ae2b3912-a16e-453f-be08-87726a854aa6" providerId="ADAL" clId="{DDC81C46-D674-4530-B6B9-71AE5DD8B7E5}" dt="2025-01-28T13:04:00.473" v="25"/>
        <pc:sldMkLst>
          <pc:docMk/>
          <pc:sldMk cId="4054538317" sldId="362"/>
        </pc:sldMkLst>
      </pc:sldChg>
      <pc:sldChg chg="modAnim">
        <pc:chgData name="Emilia DeMarco" userId="ae2b3912-a16e-453f-be08-87726a854aa6" providerId="ADAL" clId="{DDC81C46-D674-4530-B6B9-71AE5DD8B7E5}" dt="2025-01-28T13:04:03.273" v="26"/>
        <pc:sldMkLst>
          <pc:docMk/>
          <pc:sldMk cId="1274392801" sldId="363"/>
        </pc:sldMkLst>
      </pc:sldChg>
      <pc:sldChg chg="modAnim">
        <pc:chgData name="Emilia DeMarco" userId="ae2b3912-a16e-453f-be08-87726a854aa6" providerId="ADAL" clId="{DDC81C46-D674-4530-B6B9-71AE5DD8B7E5}" dt="2025-01-28T13:04:09.200" v="27"/>
        <pc:sldMkLst>
          <pc:docMk/>
          <pc:sldMk cId="597424306" sldId="366"/>
        </pc:sldMkLst>
      </pc:sldChg>
      <pc:sldChg chg="modAnim">
        <pc:chgData name="Emilia DeMarco" userId="ae2b3912-a16e-453f-be08-87726a854aa6" providerId="ADAL" clId="{DDC81C46-D674-4530-B6B9-71AE5DD8B7E5}" dt="2025-01-28T13:04:14.247" v="29"/>
        <pc:sldMkLst>
          <pc:docMk/>
          <pc:sldMk cId="3971307646" sldId="367"/>
        </pc:sldMkLst>
      </pc:sldChg>
      <pc:sldChg chg="modAnim">
        <pc:chgData name="Emilia DeMarco" userId="ae2b3912-a16e-453f-be08-87726a854aa6" providerId="ADAL" clId="{DDC81C46-D674-4530-B6B9-71AE5DD8B7E5}" dt="2025-01-28T13:04:16.729" v="30"/>
        <pc:sldMkLst>
          <pc:docMk/>
          <pc:sldMk cId="1661462835" sldId="368"/>
        </pc:sldMkLst>
      </pc:sldChg>
      <pc:sldChg chg="modAnim">
        <pc:chgData name="Emilia DeMarco" userId="ae2b3912-a16e-453f-be08-87726a854aa6" providerId="ADAL" clId="{DDC81C46-D674-4530-B6B9-71AE5DD8B7E5}" dt="2025-01-28T13:04:19.666" v="31"/>
        <pc:sldMkLst>
          <pc:docMk/>
          <pc:sldMk cId="2723024825" sldId="369"/>
        </pc:sldMkLst>
      </pc:sldChg>
      <pc:sldChg chg="del">
        <pc:chgData name="Emilia DeMarco" userId="ae2b3912-a16e-453f-be08-87726a854aa6" providerId="ADAL" clId="{DDC81C46-D674-4530-B6B9-71AE5DD8B7E5}" dt="2025-01-28T13:04:22.938" v="32" actId="47"/>
        <pc:sldMkLst>
          <pc:docMk/>
          <pc:sldMk cId="3701245238" sldId="372"/>
        </pc:sldMkLst>
      </pc:sldChg>
      <pc:sldChg chg="modAnim">
        <pc:chgData name="Emilia DeMarco" userId="ae2b3912-a16e-453f-be08-87726a854aa6" providerId="ADAL" clId="{DDC81C46-D674-4530-B6B9-71AE5DD8B7E5}" dt="2025-01-28T13:04:35.035" v="33"/>
        <pc:sldMkLst>
          <pc:docMk/>
          <pc:sldMk cId="1425954655" sldId="378"/>
        </pc:sldMkLst>
      </pc:sldChg>
      <pc:sldChg chg="del">
        <pc:chgData name="Emilia DeMarco" userId="ae2b3912-a16e-453f-be08-87726a854aa6" providerId="ADAL" clId="{DDC81C46-D674-4530-B6B9-71AE5DD8B7E5}" dt="2025-01-28T13:04:39.633" v="34" actId="47"/>
        <pc:sldMkLst>
          <pc:docMk/>
          <pc:sldMk cId="50178746" sldId="384"/>
        </pc:sldMkLst>
      </pc:sldChg>
      <pc:sldChg chg="del">
        <pc:chgData name="Emilia DeMarco" userId="ae2b3912-a16e-453f-be08-87726a854aa6" providerId="ADAL" clId="{DDC81C46-D674-4530-B6B9-71AE5DD8B7E5}" dt="2025-01-28T13:04:46.578" v="35" actId="47"/>
        <pc:sldMkLst>
          <pc:docMk/>
          <pc:sldMk cId="1889431434" sldId="386"/>
        </pc:sldMkLst>
      </pc:sldChg>
      <pc:sldChg chg="del">
        <pc:chgData name="Emilia DeMarco" userId="ae2b3912-a16e-453f-be08-87726a854aa6" providerId="ADAL" clId="{DDC81C46-D674-4530-B6B9-71AE5DD8B7E5}" dt="2025-01-28T13:04:46.578" v="35" actId="47"/>
        <pc:sldMkLst>
          <pc:docMk/>
          <pc:sldMk cId="3213677389" sldId="388"/>
        </pc:sldMkLst>
      </pc:sldChg>
      <pc:sldChg chg="del">
        <pc:chgData name="Emilia DeMarco" userId="ae2b3912-a16e-453f-be08-87726a854aa6" providerId="ADAL" clId="{DDC81C46-D674-4530-B6B9-71AE5DD8B7E5}" dt="2025-01-28T13:04:46.578" v="35" actId="47"/>
        <pc:sldMkLst>
          <pc:docMk/>
          <pc:sldMk cId="2007216880" sldId="389"/>
        </pc:sldMkLst>
      </pc:sldChg>
      <pc:sldChg chg="del">
        <pc:chgData name="Emilia DeMarco" userId="ae2b3912-a16e-453f-be08-87726a854aa6" providerId="ADAL" clId="{DDC81C46-D674-4530-B6B9-71AE5DD8B7E5}" dt="2025-01-28T13:04:46.578" v="35" actId="47"/>
        <pc:sldMkLst>
          <pc:docMk/>
          <pc:sldMk cId="125758868" sldId="390"/>
        </pc:sldMkLst>
      </pc:sldChg>
      <pc:sldChg chg="del">
        <pc:chgData name="Emilia DeMarco" userId="ae2b3912-a16e-453f-be08-87726a854aa6" providerId="ADAL" clId="{DDC81C46-D674-4530-B6B9-71AE5DD8B7E5}" dt="2025-01-28T13:04:46.578" v="35" actId="47"/>
        <pc:sldMkLst>
          <pc:docMk/>
          <pc:sldMk cId="662244947" sldId="391"/>
        </pc:sldMkLst>
      </pc:sldChg>
      <pc:sldChg chg="modAnim">
        <pc:chgData name="Emilia DeMarco" userId="ae2b3912-a16e-453f-be08-87726a854aa6" providerId="ADAL" clId="{DDC81C46-D674-4530-B6B9-71AE5DD8B7E5}" dt="2025-01-28T13:04:50.582" v="36"/>
        <pc:sldMkLst>
          <pc:docMk/>
          <pc:sldMk cId="1755188615" sldId="392"/>
        </pc:sldMkLst>
      </pc:sldChg>
      <pc:sldChg chg="modAnim">
        <pc:chgData name="Emilia DeMarco" userId="ae2b3912-a16e-453f-be08-87726a854aa6" providerId="ADAL" clId="{DDC81C46-D674-4530-B6B9-71AE5DD8B7E5}" dt="2025-01-28T13:05:03.189" v="37"/>
        <pc:sldMkLst>
          <pc:docMk/>
          <pc:sldMk cId="1499863671" sldId="393"/>
        </pc:sldMkLst>
      </pc:sldChg>
      <pc:sldChg chg="modAnim">
        <pc:chgData name="Emilia DeMarco" userId="ae2b3912-a16e-453f-be08-87726a854aa6" providerId="ADAL" clId="{DDC81C46-D674-4530-B6B9-71AE5DD8B7E5}" dt="2025-01-28T13:05:05.843" v="38"/>
        <pc:sldMkLst>
          <pc:docMk/>
          <pc:sldMk cId="3068762819" sldId="394"/>
        </pc:sldMkLst>
      </pc:sldChg>
      <pc:sldChg chg="modAnim">
        <pc:chgData name="Emilia DeMarco" userId="ae2b3912-a16e-453f-be08-87726a854aa6" providerId="ADAL" clId="{DDC81C46-D674-4530-B6B9-71AE5DD8B7E5}" dt="2025-01-28T13:05:07.712" v="39"/>
        <pc:sldMkLst>
          <pc:docMk/>
          <pc:sldMk cId="398853200" sldId="395"/>
        </pc:sldMkLst>
      </pc:sldChg>
      <pc:sldChg chg="modAnim">
        <pc:chgData name="Emilia DeMarco" userId="ae2b3912-a16e-453f-be08-87726a854aa6" providerId="ADAL" clId="{DDC81C46-D674-4530-B6B9-71AE5DD8B7E5}" dt="2025-01-28T13:05:09.791" v="40"/>
        <pc:sldMkLst>
          <pc:docMk/>
          <pc:sldMk cId="763497398" sldId="396"/>
        </pc:sldMkLst>
      </pc:sldChg>
      <pc:sldChg chg="del">
        <pc:chgData name="Emilia DeMarco" userId="ae2b3912-a16e-453f-be08-87726a854aa6" providerId="ADAL" clId="{DDC81C46-D674-4530-B6B9-71AE5DD8B7E5}" dt="2025-01-28T13:05:29.403" v="42" actId="47"/>
        <pc:sldMkLst>
          <pc:docMk/>
          <pc:sldMk cId="1682844186" sldId="400"/>
        </pc:sldMkLst>
      </pc:sldChg>
      <pc:sldChg chg="modAnim">
        <pc:chgData name="Emilia DeMarco" userId="ae2b3912-a16e-453f-be08-87726a854aa6" providerId="ADAL" clId="{DDC81C46-D674-4530-B6B9-71AE5DD8B7E5}" dt="2025-01-28T13:05:43.620" v="44"/>
        <pc:sldMkLst>
          <pc:docMk/>
          <pc:sldMk cId="2993285623" sldId="413"/>
        </pc:sldMkLst>
      </pc:sldChg>
      <pc:sldChg chg="modAnim">
        <pc:chgData name="Emilia DeMarco" userId="ae2b3912-a16e-453f-be08-87726a854aa6" providerId="ADAL" clId="{DDC81C46-D674-4530-B6B9-71AE5DD8B7E5}" dt="2025-01-28T13:05:52.055" v="46"/>
        <pc:sldMkLst>
          <pc:docMk/>
          <pc:sldMk cId="558132614" sldId="415"/>
        </pc:sldMkLst>
      </pc:sldChg>
      <pc:sldChg chg="del">
        <pc:chgData name="Emilia DeMarco" userId="ae2b3912-a16e-453f-be08-87726a854aa6" providerId="ADAL" clId="{DDC81C46-D674-4530-B6B9-71AE5DD8B7E5}" dt="2025-01-28T13:05:57.605" v="47" actId="47"/>
        <pc:sldMkLst>
          <pc:docMk/>
          <pc:sldMk cId="1351392005" sldId="419"/>
        </pc:sldMkLst>
      </pc:sldChg>
      <pc:sldChg chg="del">
        <pc:chgData name="Emilia DeMarco" userId="ae2b3912-a16e-453f-be08-87726a854aa6" providerId="ADAL" clId="{DDC81C46-D674-4530-B6B9-71AE5DD8B7E5}" dt="2025-01-28T13:05:59.645" v="48" actId="47"/>
        <pc:sldMkLst>
          <pc:docMk/>
          <pc:sldMk cId="1508939452" sldId="420"/>
        </pc:sldMkLst>
      </pc:sldChg>
      <pc:sldChg chg="modAnim">
        <pc:chgData name="Emilia DeMarco" userId="ae2b3912-a16e-453f-be08-87726a854aa6" providerId="ADAL" clId="{DDC81C46-D674-4530-B6B9-71AE5DD8B7E5}" dt="2025-01-28T13:06:01.932" v="49"/>
        <pc:sldMkLst>
          <pc:docMk/>
          <pc:sldMk cId="2898006556" sldId="421"/>
        </pc:sldMkLst>
      </pc:sldChg>
      <pc:sldChg chg="del">
        <pc:chgData name="Emilia DeMarco" userId="ae2b3912-a16e-453f-be08-87726a854aa6" providerId="ADAL" clId="{DDC81C46-D674-4530-B6B9-71AE5DD8B7E5}" dt="2025-01-28T13:06:05.124" v="50" actId="47"/>
        <pc:sldMkLst>
          <pc:docMk/>
          <pc:sldMk cId="2583173083" sldId="422"/>
        </pc:sldMkLst>
      </pc:sldChg>
      <pc:sldChg chg="del">
        <pc:chgData name="Emilia DeMarco" userId="ae2b3912-a16e-453f-be08-87726a854aa6" providerId="ADAL" clId="{DDC81C46-D674-4530-B6B9-71AE5DD8B7E5}" dt="2025-01-28T13:06:09.919" v="51" actId="47"/>
        <pc:sldMkLst>
          <pc:docMk/>
          <pc:sldMk cId="3916419859" sldId="423"/>
        </pc:sldMkLst>
      </pc:sldChg>
      <pc:sldChg chg="del">
        <pc:chgData name="Emilia DeMarco" userId="ae2b3912-a16e-453f-be08-87726a854aa6" providerId="ADAL" clId="{DDC81C46-D674-4530-B6B9-71AE5DD8B7E5}" dt="2025-01-28T13:06:09.919" v="51" actId="47"/>
        <pc:sldMkLst>
          <pc:docMk/>
          <pc:sldMk cId="2795281609" sldId="424"/>
        </pc:sldMkLst>
      </pc:sldChg>
      <pc:sldChg chg="del">
        <pc:chgData name="Emilia DeMarco" userId="ae2b3912-a16e-453f-be08-87726a854aa6" providerId="ADAL" clId="{DDC81C46-D674-4530-B6B9-71AE5DD8B7E5}" dt="2025-01-28T13:06:09.919" v="51" actId="47"/>
        <pc:sldMkLst>
          <pc:docMk/>
          <pc:sldMk cId="2020202446" sldId="425"/>
        </pc:sldMkLst>
      </pc:sldChg>
      <pc:sldChg chg="del">
        <pc:chgData name="Emilia DeMarco" userId="ae2b3912-a16e-453f-be08-87726a854aa6" providerId="ADAL" clId="{DDC81C46-D674-4530-B6B9-71AE5DD8B7E5}" dt="2025-01-28T13:06:09.919" v="51" actId="47"/>
        <pc:sldMkLst>
          <pc:docMk/>
          <pc:sldMk cId="1469252200" sldId="426"/>
        </pc:sldMkLst>
      </pc:sldChg>
      <pc:sldChg chg="del">
        <pc:chgData name="Emilia DeMarco" userId="ae2b3912-a16e-453f-be08-87726a854aa6" providerId="ADAL" clId="{DDC81C46-D674-4530-B6B9-71AE5DD8B7E5}" dt="2025-01-28T13:06:09.919" v="51" actId="47"/>
        <pc:sldMkLst>
          <pc:docMk/>
          <pc:sldMk cId="2471505785" sldId="427"/>
        </pc:sldMkLst>
      </pc:sldChg>
      <pc:sldChg chg="del">
        <pc:chgData name="Emilia DeMarco" userId="ae2b3912-a16e-453f-be08-87726a854aa6" providerId="ADAL" clId="{DDC81C46-D674-4530-B6B9-71AE5DD8B7E5}" dt="2025-01-28T13:06:09.919" v="51" actId="47"/>
        <pc:sldMkLst>
          <pc:docMk/>
          <pc:sldMk cId="4210924521" sldId="428"/>
        </pc:sldMkLst>
      </pc:sldChg>
      <pc:sldChg chg="del">
        <pc:chgData name="Emilia DeMarco" userId="ae2b3912-a16e-453f-be08-87726a854aa6" providerId="ADAL" clId="{DDC81C46-D674-4530-B6B9-71AE5DD8B7E5}" dt="2025-01-28T13:06:09.919" v="51" actId="47"/>
        <pc:sldMkLst>
          <pc:docMk/>
          <pc:sldMk cId="2468283752" sldId="429"/>
        </pc:sldMkLst>
      </pc:sldChg>
      <pc:sldChg chg="del">
        <pc:chgData name="Emilia DeMarco" userId="ae2b3912-a16e-453f-be08-87726a854aa6" providerId="ADAL" clId="{DDC81C46-D674-4530-B6B9-71AE5DD8B7E5}" dt="2025-01-28T13:06:09.919" v="51" actId="47"/>
        <pc:sldMkLst>
          <pc:docMk/>
          <pc:sldMk cId="3578201369" sldId="430"/>
        </pc:sldMkLst>
      </pc:sldChg>
      <pc:sldChg chg="del">
        <pc:chgData name="Emilia DeMarco" userId="ae2b3912-a16e-453f-be08-87726a854aa6" providerId="ADAL" clId="{DDC81C46-D674-4530-B6B9-71AE5DD8B7E5}" dt="2025-01-28T13:06:09.919" v="51" actId="47"/>
        <pc:sldMkLst>
          <pc:docMk/>
          <pc:sldMk cId="4090895720" sldId="431"/>
        </pc:sldMkLst>
      </pc:sldChg>
      <pc:sldChg chg="del">
        <pc:chgData name="Emilia DeMarco" userId="ae2b3912-a16e-453f-be08-87726a854aa6" providerId="ADAL" clId="{DDC81C46-D674-4530-B6B9-71AE5DD8B7E5}" dt="2025-01-28T13:06:09.919" v="51" actId="47"/>
        <pc:sldMkLst>
          <pc:docMk/>
          <pc:sldMk cId="3684411598" sldId="432"/>
        </pc:sldMkLst>
      </pc:sldChg>
      <pc:sldChg chg="del">
        <pc:chgData name="Emilia DeMarco" userId="ae2b3912-a16e-453f-be08-87726a854aa6" providerId="ADAL" clId="{DDC81C46-D674-4530-B6B9-71AE5DD8B7E5}" dt="2025-01-28T13:06:09.919" v="51" actId="47"/>
        <pc:sldMkLst>
          <pc:docMk/>
          <pc:sldMk cId="2339252183" sldId="433"/>
        </pc:sldMkLst>
      </pc:sldChg>
      <pc:sldChg chg="del">
        <pc:chgData name="Emilia DeMarco" userId="ae2b3912-a16e-453f-be08-87726a854aa6" providerId="ADAL" clId="{DDC81C46-D674-4530-B6B9-71AE5DD8B7E5}" dt="2025-01-28T13:06:09.919" v="51" actId="47"/>
        <pc:sldMkLst>
          <pc:docMk/>
          <pc:sldMk cId="1429009483" sldId="434"/>
        </pc:sldMkLst>
      </pc:sldChg>
      <pc:sldChg chg="modAnim">
        <pc:chgData name="Emilia DeMarco" userId="ae2b3912-a16e-453f-be08-87726a854aa6" providerId="ADAL" clId="{DDC81C46-D674-4530-B6B9-71AE5DD8B7E5}" dt="2025-01-28T13:06:16.919" v="52"/>
        <pc:sldMkLst>
          <pc:docMk/>
          <pc:sldMk cId="1357375984" sldId="444"/>
        </pc:sldMkLst>
      </pc:sldChg>
      <pc:sldChg chg="del">
        <pc:chgData name="Emilia DeMarco" userId="ae2b3912-a16e-453f-be08-87726a854aa6" providerId="ADAL" clId="{DDC81C46-D674-4530-B6B9-71AE5DD8B7E5}" dt="2025-01-28T13:06:22.064" v="53" actId="47"/>
        <pc:sldMkLst>
          <pc:docMk/>
          <pc:sldMk cId="31638413" sldId="446"/>
        </pc:sldMkLst>
      </pc:sldChg>
      <pc:sldChg chg="del">
        <pc:chgData name="Emilia DeMarco" userId="ae2b3912-a16e-453f-be08-87726a854aa6" providerId="ADAL" clId="{DDC81C46-D674-4530-B6B9-71AE5DD8B7E5}" dt="2025-01-28T13:06:22.064" v="53" actId="47"/>
        <pc:sldMkLst>
          <pc:docMk/>
          <pc:sldMk cId="4193363211" sldId="447"/>
        </pc:sldMkLst>
      </pc:sldChg>
      <pc:sldChg chg="del">
        <pc:chgData name="Emilia DeMarco" userId="ae2b3912-a16e-453f-be08-87726a854aa6" providerId="ADAL" clId="{DDC81C46-D674-4530-B6B9-71AE5DD8B7E5}" dt="2025-01-28T13:06:22.064" v="53" actId="47"/>
        <pc:sldMkLst>
          <pc:docMk/>
          <pc:sldMk cId="181016820" sldId="448"/>
        </pc:sldMkLst>
      </pc:sldChg>
      <pc:sldChg chg="del">
        <pc:chgData name="Emilia DeMarco" userId="ae2b3912-a16e-453f-be08-87726a854aa6" providerId="ADAL" clId="{DDC81C46-D674-4530-B6B9-71AE5DD8B7E5}" dt="2025-01-28T13:06:22.064" v="53" actId="47"/>
        <pc:sldMkLst>
          <pc:docMk/>
          <pc:sldMk cId="2720740993" sldId="449"/>
        </pc:sldMkLst>
      </pc:sldChg>
      <pc:sldChg chg="del">
        <pc:chgData name="Emilia DeMarco" userId="ae2b3912-a16e-453f-be08-87726a854aa6" providerId="ADAL" clId="{DDC81C46-D674-4530-B6B9-71AE5DD8B7E5}" dt="2025-01-28T13:06:22.064" v="53" actId="47"/>
        <pc:sldMkLst>
          <pc:docMk/>
          <pc:sldMk cId="2358050355" sldId="450"/>
        </pc:sldMkLst>
      </pc:sldChg>
      <pc:sldChg chg="del">
        <pc:chgData name="Emilia DeMarco" userId="ae2b3912-a16e-453f-be08-87726a854aa6" providerId="ADAL" clId="{DDC81C46-D674-4530-B6B9-71AE5DD8B7E5}" dt="2025-01-28T13:06:22.064" v="53" actId="47"/>
        <pc:sldMkLst>
          <pc:docMk/>
          <pc:sldMk cId="4154729915" sldId="451"/>
        </pc:sldMkLst>
      </pc:sldChg>
      <pc:sldChg chg="del">
        <pc:chgData name="Emilia DeMarco" userId="ae2b3912-a16e-453f-be08-87726a854aa6" providerId="ADAL" clId="{DDC81C46-D674-4530-B6B9-71AE5DD8B7E5}" dt="2025-01-28T13:02:08.791" v="7" actId="47"/>
        <pc:sldMkLst>
          <pc:docMk/>
          <pc:sldMk cId="728287757" sldId="455"/>
        </pc:sldMkLst>
      </pc:sldChg>
      <pc:sldChg chg="del">
        <pc:chgData name="Emilia DeMarco" userId="ae2b3912-a16e-453f-be08-87726a854aa6" providerId="ADAL" clId="{DDC81C46-D674-4530-B6B9-71AE5DD8B7E5}" dt="2025-01-28T13:02:11.296" v="8" actId="47"/>
        <pc:sldMkLst>
          <pc:docMk/>
          <pc:sldMk cId="1691606922" sldId="456"/>
        </pc:sldMkLst>
      </pc:sldChg>
      <pc:sldChg chg="del modAnim">
        <pc:chgData name="Emilia DeMarco" userId="ae2b3912-a16e-453f-be08-87726a854aa6" providerId="ADAL" clId="{DDC81C46-D674-4530-B6B9-71AE5DD8B7E5}" dt="2025-01-28T13:02:50.413" v="14" actId="47"/>
        <pc:sldMkLst>
          <pc:docMk/>
          <pc:sldMk cId="3407973083" sldId="457"/>
        </pc:sldMkLst>
      </pc:sldChg>
      <pc:sldChg chg="del">
        <pc:chgData name="Emilia DeMarco" userId="ae2b3912-a16e-453f-be08-87726a854aa6" providerId="ADAL" clId="{DDC81C46-D674-4530-B6B9-71AE5DD8B7E5}" dt="2025-01-28T13:05:26.477" v="41" actId="47"/>
        <pc:sldMkLst>
          <pc:docMk/>
          <pc:sldMk cId="3806239663" sldId="464"/>
        </pc:sldMkLst>
      </pc:sldChg>
      <pc:sldChg chg="del">
        <pc:chgData name="Emilia DeMarco" userId="ae2b3912-a16e-453f-be08-87726a854aa6" providerId="ADAL" clId="{DDC81C46-D674-4530-B6B9-71AE5DD8B7E5}" dt="2025-01-28T13:05:30.667" v="43" actId="47"/>
        <pc:sldMkLst>
          <pc:docMk/>
          <pc:sldMk cId="3181435885" sldId="465"/>
        </pc:sldMkLst>
      </pc:sldChg>
      <pc:sldChg chg="modAnim">
        <pc:chgData name="Emilia DeMarco" userId="ae2b3912-a16e-453f-be08-87726a854aa6" providerId="ADAL" clId="{DDC81C46-D674-4530-B6B9-71AE5DD8B7E5}" dt="2025-01-28T13:05:45.929" v="45"/>
        <pc:sldMkLst>
          <pc:docMk/>
          <pc:sldMk cId="1821667922" sldId="469"/>
        </pc:sldMkLst>
      </pc:sldChg>
      <pc:sldChg chg="del">
        <pc:chgData name="Emilia DeMarco" userId="ae2b3912-a16e-453f-be08-87726a854aa6" providerId="ADAL" clId="{DDC81C46-D674-4530-B6B9-71AE5DD8B7E5}" dt="2025-01-28T13:01:50.260" v="2" actId="47"/>
        <pc:sldMkLst>
          <pc:docMk/>
          <pc:sldMk cId="1852326994" sldId="473"/>
        </pc:sldMkLst>
      </pc:sldChg>
    </pc:docChg>
  </pc:docChgLst>
  <pc:docChgLst>
    <pc:chgData name="Kimberly Gooch" userId="S::kgooch@pibetaphi.org::9c3b822f-562a-4ada-a265-8e4cb183fea4" providerId="AD" clId="Web-{EAEA9883-F197-885D-9914-001036648CD3}"/>
    <pc:docChg chg="mod modSld">
      <pc:chgData name="Kimberly Gooch" userId="S::kgooch@pibetaphi.org::9c3b822f-562a-4ada-a265-8e4cb183fea4" providerId="AD" clId="Web-{EAEA9883-F197-885D-9914-001036648CD3}" dt="2025-01-16T21:08:19.851" v="404" actId="20577"/>
      <pc:docMkLst>
        <pc:docMk/>
      </pc:docMkLst>
      <pc:sldChg chg="modSp">
        <pc:chgData name="Kimberly Gooch" userId="S::kgooch@pibetaphi.org::9c3b822f-562a-4ada-a265-8e4cb183fea4" providerId="AD" clId="Web-{EAEA9883-F197-885D-9914-001036648CD3}" dt="2025-01-16T15:23:04.332" v="32" actId="20577"/>
        <pc:sldMkLst>
          <pc:docMk/>
          <pc:sldMk cId="2783033142" sldId="269"/>
        </pc:sldMkLst>
        <pc:spChg chg="mod">
          <ac:chgData name="Kimberly Gooch" userId="S::kgooch@pibetaphi.org::9c3b822f-562a-4ada-a265-8e4cb183fea4" providerId="AD" clId="Web-{EAEA9883-F197-885D-9914-001036648CD3}" dt="2025-01-16T15:23:04.332" v="32" actId="20577"/>
          <ac:spMkLst>
            <pc:docMk/>
            <pc:sldMk cId="2783033142" sldId="269"/>
            <ac:spMk id="9" creationId="{4D1A1A7E-C22E-9518-C53F-8DD4695372DB}"/>
          </ac:spMkLst>
        </pc:spChg>
      </pc:sldChg>
      <pc:sldChg chg="modSp">
        <pc:chgData name="Kimberly Gooch" userId="S::kgooch@pibetaphi.org::9c3b822f-562a-4ada-a265-8e4cb183fea4" providerId="AD" clId="Web-{EAEA9883-F197-885D-9914-001036648CD3}" dt="2025-01-16T15:24:14.426" v="34" actId="20577"/>
        <pc:sldMkLst>
          <pc:docMk/>
          <pc:sldMk cId="202445462" sldId="271"/>
        </pc:sldMkLst>
      </pc:sldChg>
      <pc:sldChg chg="modSp">
        <pc:chgData name="Kimberly Gooch" userId="S::kgooch@pibetaphi.org::9c3b822f-562a-4ada-a265-8e4cb183fea4" providerId="AD" clId="Web-{EAEA9883-F197-885D-9914-001036648CD3}" dt="2025-01-16T14:54:24.237" v="8" actId="20577"/>
        <pc:sldMkLst>
          <pc:docMk/>
          <pc:sldMk cId="2848137467" sldId="284"/>
        </pc:sldMkLst>
        <pc:spChg chg="mod">
          <ac:chgData name="Kimberly Gooch" userId="S::kgooch@pibetaphi.org::9c3b822f-562a-4ada-a265-8e4cb183fea4" providerId="AD" clId="Web-{EAEA9883-F197-885D-9914-001036648CD3}" dt="2025-01-16T14:52:41.502" v="3" actId="20577"/>
          <ac:spMkLst>
            <pc:docMk/>
            <pc:sldMk cId="2848137467" sldId="284"/>
            <ac:spMk id="31" creationId="{147B5BDC-E1D5-AF40-9B6A-1BE70CBEE9D0}"/>
          </ac:spMkLst>
        </pc:spChg>
        <pc:spChg chg="mod">
          <ac:chgData name="Kimberly Gooch" userId="S::kgooch@pibetaphi.org::9c3b822f-562a-4ada-a265-8e4cb183fea4" providerId="AD" clId="Web-{EAEA9883-F197-885D-9914-001036648CD3}" dt="2025-01-16T14:53:57.206" v="6" actId="20577"/>
          <ac:spMkLst>
            <pc:docMk/>
            <pc:sldMk cId="2848137467" sldId="284"/>
            <ac:spMk id="33" creationId="{CAB8A83C-3174-B3CA-9904-742E2B61F052}"/>
          </ac:spMkLst>
        </pc:spChg>
        <pc:spChg chg="mod">
          <ac:chgData name="Kimberly Gooch" userId="S::kgooch@pibetaphi.org::9c3b822f-562a-4ada-a265-8e4cb183fea4" providerId="AD" clId="Web-{EAEA9883-F197-885D-9914-001036648CD3}" dt="2025-01-16T14:54:24.237" v="8" actId="20577"/>
          <ac:spMkLst>
            <pc:docMk/>
            <pc:sldMk cId="2848137467" sldId="284"/>
            <ac:spMk id="35" creationId="{B96079E4-FCA6-1481-1EDD-7B6833F9FD54}"/>
          </ac:spMkLst>
        </pc:spChg>
      </pc:sldChg>
      <pc:sldChg chg="modSp">
        <pc:chgData name="Kimberly Gooch" userId="S::kgooch@pibetaphi.org::9c3b822f-562a-4ada-a265-8e4cb183fea4" providerId="AD" clId="Web-{EAEA9883-F197-885D-9914-001036648CD3}" dt="2025-01-16T14:56:16.252" v="23" actId="20577"/>
        <pc:sldMkLst>
          <pc:docMk/>
          <pc:sldMk cId="246463501" sldId="287"/>
        </pc:sldMkLst>
      </pc:sldChg>
      <pc:sldChg chg="modSp">
        <pc:chgData name="Kimberly Gooch" userId="S::kgooch@pibetaphi.org::9c3b822f-562a-4ada-a265-8e4cb183fea4" providerId="AD" clId="Web-{EAEA9883-F197-885D-9914-001036648CD3}" dt="2025-01-16T15:25:17.192" v="68" actId="20577"/>
        <pc:sldMkLst>
          <pc:docMk/>
          <pc:sldMk cId="904261616" sldId="315"/>
        </pc:sldMkLst>
        <pc:spChg chg="mod">
          <ac:chgData name="Kimberly Gooch" userId="S::kgooch@pibetaphi.org::9c3b822f-562a-4ada-a265-8e4cb183fea4" providerId="AD" clId="Web-{EAEA9883-F197-885D-9914-001036648CD3}" dt="2025-01-16T15:25:17.192" v="68" actId="20577"/>
          <ac:spMkLst>
            <pc:docMk/>
            <pc:sldMk cId="904261616" sldId="315"/>
            <ac:spMk id="9" creationId="{51493B38-2DCD-FA30-D070-E104513995A8}"/>
          </ac:spMkLst>
        </pc:spChg>
      </pc:sldChg>
      <pc:sldChg chg="modSp">
        <pc:chgData name="Kimberly Gooch" userId="S::kgooch@pibetaphi.org::9c3b822f-562a-4ada-a265-8e4cb183fea4" providerId="AD" clId="Web-{EAEA9883-F197-885D-9914-001036648CD3}" dt="2025-01-16T15:27:20.318" v="98" actId="14100"/>
        <pc:sldMkLst>
          <pc:docMk/>
          <pc:sldMk cId="895641638" sldId="316"/>
        </pc:sldMkLst>
        <pc:spChg chg="mod">
          <ac:chgData name="Kimberly Gooch" userId="S::kgooch@pibetaphi.org::9c3b822f-562a-4ada-a265-8e4cb183fea4" providerId="AD" clId="Web-{EAEA9883-F197-885D-9914-001036648CD3}" dt="2025-01-16T15:27:20.318" v="98" actId="14100"/>
          <ac:spMkLst>
            <pc:docMk/>
            <pc:sldMk cId="895641638" sldId="316"/>
            <ac:spMk id="9" creationId="{905E4D2E-D159-3E7D-9D75-9B250A017A1A}"/>
          </ac:spMkLst>
        </pc:spChg>
      </pc:sldChg>
      <pc:sldChg chg="modSp">
        <pc:chgData name="Kimberly Gooch" userId="S::kgooch@pibetaphi.org::9c3b822f-562a-4ada-a265-8e4cb183fea4" providerId="AD" clId="Web-{EAEA9883-F197-885D-9914-001036648CD3}" dt="2025-01-16T15:28:29.913" v="159" actId="20577"/>
        <pc:sldMkLst>
          <pc:docMk/>
          <pc:sldMk cId="1409670589" sldId="317"/>
        </pc:sldMkLst>
        <pc:spChg chg="mod">
          <ac:chgData name="Kimberly Gooch" userId="S::kgooch@pibetaphi.org::9c3b822f-562a-4ada-a265-8e4cb183fea4" providerId="AD" clId="Web-{EAEA9883-F197-885D-9914-001036648CD3}" dt="2025-01-16T15:28:29.913" v="159" actId="20577"/>
          <ac:spMkLst>
            <pc:docMk/>
            <pc:sldMk cId="1409670589" sldId="317"/>
            <ac:spMk id="9" creationId="{FC5A5C3E-6F8E-FCBC-253B-4DCFFB39DF6D}"/>
          </ac:spMkLst>
        </pc:spChg>
      </pc:sldChg>
      <pc:sldChg chg="modSp">
        <pc:chgData name="Kimberly Gooch" userId="S::kgooch@pibetaphi.org::9c3b822f-562a-4ada-a265-8e4cb183fea4" providerId="AD" clId="Web-{EAEA9883-F197-885D-9914-001036648CD3}" dt="2025-01-16T15:29:13.975" v="163" actId="20577"/>
        <pc:sldMkLst>
          <pc:docMk/>
          <pc:sldMk cId="3870033321" sldId="319"/>
        </pc:sldMkLst>
        <pc:spChg chg="mod">
          <ac:chgData name="Kimberly Gooch" userId="S::kgooch@pibetaphi.org::9c3b822f-562a-4ada-a265-8e4cb183fea4" providerId="AD" clId="Web-{EAEA9883-F197-885D-9914-001036648CD3}" dt="2025-01-16T15:29:13.975" v="163" actId="20577"/>
          <ac:spMkLst>
            <pc:docMk/>
            <pc:sldMk cId="3870033321" sldId="319"/>
            <ac:spMk id="3" creationId="{52AB8BBE-72B7-873F-2E6A-8DCF3DBCAAC9}"/>
          </ac:spMkLst>
        </pc:spChg>
      </pc:sldChg>
      <pc:sldChg chg="modSp">
        <pc:chgData name="Kimberly Gooch" userId="S::kgooch@pibetaphi.org::9c3b822f-562a-4ada-a265-8e4cb183fea4" providerId="AD" clId="Web-{EAEA9883-F197-885D-9914-001036648CD3}" dt="2025-01-16T15:29:35.663" v="166" actId="20577"/>
        <pc:sldMkLst>
          <pc:docMk/>
          <pc:sldMk cId="2698219800" sldId="321"/>
        </pc:sldMkLst>
        <pc:spChg chg="mod">
          <ac:chgData name="Kimberly Gooch" userId="S::kgooch@pibetaphi.org::9c3b822f-562a-4ada-a265-8e4cb183fea4" providerId="AD" clId="Web-{EAEA9883-F197-885D-9914-001036648CD3}" dt="2025-01-16T15:29:35.663" v="166" actId="20577"/>
          <ac:spMkLst>
            <pc:docMk/>
            <pc:sldMk cId="2698219800" sldId="321"/>
            <ac:spMk id="9" creationId="{259ECB16-DDF7-8AFD-DFBF-17BCF07D4D68}"/>
          </ac:spMkLst>
        </pc:spChg>
      </pc:sldChg>
      <pc:sldChg chg="modSp">
        <pc:chgData name="Kimberly Gooch" userId="S::kgooch@pibetaphi.org::9c3b822f-562a-4ada-a265-8e4cb183fea4" providerId="AD" clId="Web-{EAEA9883-F197-885D-9914-001036648CD3}" dt="2025-01-16T15:30:20.023" v="189" actId="20577"/>
        <pc:sldMkLst>
          <pc:docMk/>
          <pc:sldMk cId="1798239824" sldId="323"/>
        </pc:sldMkLst>
        <pc:spChg chg="mod">
          <ac:chgData name="Kimberly Gooch" userId="S::kgooch@pibetaphi.org::9c3b822f-562a-4ada-a265-8e4cb183fea4" providerId="AD" clId="Web-{EAEA9883-F197-885D-9914-001036648CD3}" dt="2025-01-16T15:30:20.023" v="189" actId="20577"/>
          <ac:spMkLst>
            <pc:docMk/>
            <pc:sldMk cId="1798239824" sldId="323"/>
            <ac:spMk id="3" creationId="{4D21CD59-700E-7543-91FC-341734D26388}"/>
          </ac:spMkLst>
        </pc:spChg>
      </pc:sldChg>
      <pc:sldChg chg="modSp">
        <pc:chgData name="Kimberly Gooch" userId="S::kgooch@pibetaphi.org::9c3b822f-562a-4ada-a265-8e4cb183fea4" providerId="AD" clId="Web-{EAEA9883-F197-885D-9914-001036648CD3}" dt="2025-01-16T15:31:27.851" v="190" actId="1076"/>
        <pc:sldMkLst>
          <pc:docMk/>
          <pc:sldMk cId="377129252" sldId="328"/>
        </pc:sldMkLst>
      </pc:sldChg>
      <pc:sldChg chg="modSp">
        <pc:chgData name="Kimberly Gooch" userId="S::kgooch@pibetaphi.org::9c3b822f-562a-4ada-a265-8e4cb183fea4" providerId="AD" clId="Web-{EAEA9883-F197-885D-9914-001036648CD3}" dt="2025-01-16T15:32:31.211" v="194" actId="20577"/>
        <pc:sldMkLst>
          <pc:docMk/>
          <pc:sldMk cId="3116954457" sldId="329"/>
        </pc:sldMkLst>
        <pc:spChg chg="mod">
          <ac:chgData name="Kimberly Gooch" userId="S::kgooch@pibetaphi.org::9c3b822f-562a-4ada-a265-8e4cb183fea4" providerId="AD" clId="Web-{EAEA9883-F197-885D-9914-001036648CD3}" dt="2025-01-16T15:32:31.211" v="194" actId="20577"/>
          <ac:spMkLst>
            <pc:docMk/>
            <pc:sldMk cId="3116954457" sldId="329"/>
            <ac:spMk id="3" creationId="{1BD8E8C5-C5DC-497C-7A1D-10E1D8A7DFCE}"/>
          </ac:spMkLst>
        </pc:spChg>
      </pc:sldChg>
      <pc:sldChg chg="modSp">
        <pc:chgData name="Kimberly Gooch" userId="S::kgooch@pibetaphi.org::9c3b822f-562a-4ada-a265-8e4cb183fea4" providerId="AD" clId="Web-{EAEA9883-F197-885D-9914-001036648CD3}" dt="2025-01-16T15:33:53.259" v="203" actId="20577"/>
        <pc:sldMkLst>
          <pc:docMk/>
          <pc:sldMk cId="4012857656" sldId="332"/>
        </pc:sldMkLst>
        <pc:spChg chg="mod">
          <ac:chgData name="Kimberly Gooch" userId="S::kgooch@pibetaphi.org::9c3b822f-562a-4ada-a265-8e4cb183fea4" providerId="AD" clId="Web-{EAEA9883-F197-885D-9914-001036648CD3}" dt="2025-01-16T15:33:53.259" v="203" actId="20577"/>
          <ac:spMkLst>
            <pc:docMk/>
            <pc:sldMk cId="4012857656" sldId="332"/>
            <ac:spMk id="2" creationId="{993C934C-5552-C602-8C2C-4F45DAFF35FC}"/>
          </ac:spMkLst>
        </pc:spChg>
        <pc:spChg chg="mod">
          <ac:chgData name="Kimberly Gooch" userId="S::kgooch@pibetaphi.org::9c3b822f-562a-4ada-a265-8e4cb183fea4" providerId="AD" clId="Web-{EAEA9883-F197-885D-9914-001036648CD3}" dt="2025-01-16T15:33:32.806" v="200" actId="20577"/>
          <ac:spMkLst>
            <pc:docMk/>
            <pc:sldMk cId="4012857656" sldId="332"/>
            <ac:spMk id="6" creationId="{2BF4F6A0-D47E-3E17-FE71-984A4C92C797}"/>
          </ac:spMkLst>
        </pc:spChg>
      </pc:sldChg>
      <pc:sldChg chg="modSp">
        <pc:chgData name="Kimberly Gooch" userId="S::kgooch@pibetaphi.org::9c3b822f-562a-4ada-a265-8e4cb183fea4" providerId="AD" clId="Web-{EAEA9883-F197-885D-9914-001036648CD3}" dt="2025-01-16T15:34:35.915" v="210" actId="20577"/>
        <pc:sldMkLst>
          <pc:docMk/>
          <pc:sldMk cId="346226446" sldId="334"/>
        </pc:sldMkLst>
        <pc:spChg chg="mod">
          <ac:chgData name="Kimberly Gooch" userId="S::kgooch@pibetaphi.org::9c3b822f-562a-4ada-a265-8e4cb183fea4" providerId="AD" clId="Web-{EAEA9883-F197-885D-9914-001036648CD3}" dt="2025-01-16T15:34:35.915" v="210" actId="20577"/>
          <ac:spMkLst>
            <pc:docMk/>
            <pc:sldMk cId="346226446" sldId="334"/>
            <ac:spMk id="3" creationId="{6D19991F-5588-DA16-BAD0-468EADDCD7B3}"/>
          </ac:spMkLst>
        </pc:spChg>
      </pc:sldChg>
      <pc:sldChg chg="modSp">
        <pc:chgData name="Kimberly Gooch" userId="S::kgooch@pibetaphi.org::9c3b822f-562a-4ada-a265-8e4cb183fea4" providerId="AD" clId="Web-{EAEA9883-F197-885D-9914-001036648CD3}" dt="2025-01-16T15:35:26.541" v="214" actId="20577"/>
        <pc:sldMkLst>
          <pc:docMk/>
          <pc:sldMk cId="1718705794" sldId="339"/>
        </pc:sldMkLst>
        <pc:spChg chg="mod">
          <ac:chgData name="Kimberly Gooch" userId="S::kgooch@pibetaphi.org::9c3b822f-562a-4ada-a265-8e4cb183fea4" providerId="AD" clId="Web-{EAEA9883-F197-885D-9914-001036648CD3}" dt="2025-01-16T15:35:26.541" v="214" actId="20577"/>
          <ac:spMkLst>
            <pc:docMk/>
            <pc:sldMk cId="1718705794" sldId="339"/>
            <ac:spMk id="3" creationId="{17870E3D-7176-64A4-A1FD-2DB355762A71}"/>
          </ac:spMkLst>
        </pc:spChg>
      </pc:sldChg>
      <pc:sldChg chg="modSp">
        <pc:chgData name="Kimberly Gooch" userId="S::kgooch@pibetaphi.org::9c3b822f-562a-4ada-a265-8e4cb183fea4" providerId="AD" clId="Web-{EAEA9883-F197-885D-9914-001036648CD3}" dt="2025-01-16T15:41:44.653" v="226" actId="20577"/>
        <pc:sldMkLst>
          <pc:docMk/>
          <pc:sldMk cId="702989935" sldId="341"/>
        </pc:sldMkLst>
        <pc:spChg chg="mod">
          <ac:chgData name="Kimberly Gooch" userId="S::kgooch@pibetaphi.org::9c3b822f-562a-4ada-a265-8e4cb183fea4" providerId="AD" clId="Web-{EAEA9883-F197-885D-9914-001036648CD3}" dt="2025-01-16T15:41:44.653" v="226" actId="20577"/>
          <ac:spMkLst>
            <pc:docMk/>
            <pc:sldMk cId="702989935" sldId="341"/>
            <ac:spMk id="3" creationId="{71F247C9-FF2D-0648-01A5-E8B977C0166A}"/>
          </ac:spMkLst>
        </pc:spChg>
      </pc:sldChg>
      <pc:sldChg chg="modSp">
        <pc:chgData name="Kimberly Gooch" userId="S::kgooch@pibetaphi.org::9c3b822f-562a-4ada-a265-8e4cb183fea4" providerId="AD" clId="Web-{EAEA9883-F197-885D-9914-001036648CD3}" dt="2025-01-16T15:39:05.824" v="216" actId="20577"/>
        <pc:sldMkLst>
          <pc:docMk/>
          <pc:sldMk cId="1112543298" sldId="347"/>
        </pc:sldMkLst>
        <pc:spChg chg="mod">
          <ac:chgData name="Kimberly Gooch" userId="S::kgooch@pibetaphi.org::9c3b822f-562a-4ada-a265-8e4cb183fea4" providerId="AD" clId="Web-{EAEA9883-F197-885D-9914-001036648CD3}" dt="2025-01-16T15:39:05.824" v="216" actId="20577"/>
          <ac:spMkLst>
            <pc:docMk/>
            <pc:sldMk cId="1112543298" sldId="347"/>
            <ac:spMk id="3" creationId="{E2C08C5D-B6DF-55E8-BD1B-2F3AB47AD8F5}"/>
          </ac:spMkLst>
        </pc:spChg>
      </pc:sldChg>
      <pc:sldChg chg="modSp">
        <pc:chgData name="Kimberly Gooch" userId="S::kgooch@pibetaphi.org::9c3b822f-562a-4ada-a265-8e4cb183fea4" providerId="AD" clId="Web-{EAEA9883-F197-885D-9914-001036648CD3}" dt="2025-01-16T15:40:27.137" v="221" actId="20577"/>
        <pc:sldMkLst>
          <pc:docMk/>
          <pc:sldMk cId="4217756450" sldId="360"/>
        </pc:sldMkLst>
        <pc:spChg chg="mod">
          <ac:chgData name="Kimberly Gooch" userId="S::kgooch@pibetaphi.org::9c3b822f-562a-4ada-a265-8e4cb183fea4" providerId="AD" clId="Web-{EAEA9883-F197-885D-9914-001036648CD3}" dt="2025-01-16T15:40:27.137" v="221" actId="20577"/>
          <ac:spMkLst>
            <pc:docMk/>
            <pc:sldMk cId="4217756450" sldId="360"/>
            <ac:spMk id="3" creationId="{67EF57D1-50A5-34D5-2A1F-4917CA6662A4}"/>
          </ac:spMkLst>
        </pc:spChg>
      </pc:sldChg>
      <pc:sldChg chg="modSp">
        <pc:chgData name="Kimberly Gooch" userId="S::kgooch@pibetaphi.org::9c3b822f-562a-4ada-a265-8e4cb183fea4" providerId="AD" clId="Web-{EAEA9883-F197-885D-9914-001036648CD3}" dt="2025-01-16T21:04:20.336" v="399" actId="1076"/>
        <pc:sldMkLst>
          <pc:docMk/>
          <pc:sldMk cId="3053250583" sldId="364"/>
        </pc:sldMkLst>
        <pc:spChg chg="mod">
          <ac:chgData name="Kimberly Gooch" userId="S::kgooch@pibetaphi.org::9c3b822f-562a-4ada-a265-8e4cb183fea4" providerId="AD" clId="Web-{EAEA9883-F197-885D-9914-001036648CD3}" dt="2025-01-16T21:04:20.336" v="399" actId="1076"/>
          <ac:spMkLst>
            <pc:docMk/>
            <pc:sldMk cId="3053250583" sldId="364"/>
            <ac:spMk id="2" creationId="{71E06B3B-8D88-141E-6684-95BEB0F17ABD}"/>
          </ac:spMkLst>
        </pc:spChg>
        <pc:spChg chg="mod">
          <ac:chgData name="Kimberly Gooch" userId="S::kgooch@pibetaphi.org::9c3b822f-562a-4ada-a265-8e4cb183fea4" providerId="AD" clId="Web-{EAEA9883-F197-885D-9914-001036648CD3}" dt="2025-01-16T15:41:14.184" v="223" actId="1076"/>
          <ac:spMkLst>
            <pc:docMk/>
            <pc:sldMk cId="3053250583" sldId="364"/>
            <ac:spMk id="6" creationId="{60B81D05-DBD1-96CC-2B29-7F59F0297E50}"/>
          </ac:spMkLst>
        </pc:spChg>
      </pc:sldChg>
      <pc:sldChg chg="modSp">
        <pc:chgData name="Kimberly Gooch" userId="S::kgooch@pibetaphi.org::9c3b822f-562a-4ada-a265-8e4cb183fea4" providerId="AD" clId="Web-{EAEA9883-F197-885D-9914-001036648CD3}" dt="2025-01-16T15:52:33.955" v="229" actId="20577"/>
        <pc:sldMkLst>
          <pc:docMk/>
          <pc:sldMk cId="597424306" sldId="366"/>
        </pc:sldMkLst>
        <pc:spChg chg="mod">
          <ac:chgData name="Kimberly Gooch" userId="S::kgooch@pibetaphi.org::9c3b822f-562a-4ada-a265-8e4cb183fea4" providerId="AD" clId="Web-{EAEA9883-F197-885D-9914-001036648CD3}" dt="2025-01-16T15:52:33.955" v="229" actId="20577"/>
          <ac:spMkLst>
            <pc:docMk/>
            <pc:sldMk cId="597424306" sldId="366"/>
            <ac:spMk id="3" creationId="{91D8D502-67B4-4BCB-4840-715FF34F9B29}"/>
          </ac:spMkLst>
        </pc:spChg>
      </pc:sldChg>
      <pc:sldChg chg="modSp">
        <pc:chgData name="Kimberly Gooch" userId="S::kgooch@pibetaphi.org::9c3b822f-562a-4ada-a265-8e4cb183fea4" providerId="AD" clId="Web-{EAEA9883-F197-885D-9914-001036648CD3}" dt="2025-01-16T15:53:03.737" v="233" actId="20577"/>
        <pc:sldMkLst>
          <pc:docMk/>
          <pc:sldMk cId="1661462835" sldId="368"/>
        </pc:sldMkLst>
        <pc:spChg chg="mod">
          <ac:chgData name="Kimberly Gooch" userId="S::kgooch@pibetaphi.org::9c3b822f-562a-4ada-a265-8e4cb183fea4" providerId="AD" clId="Web-{EAEA9883-F197-885D-9914-001036648CD3}" dt="2025-01-16T15:53:03.737" v="233" actId="20577"/>
          <ac:spMkLst>
            <pc:docMk/>
            <pc:sldMk cId="1661462835" sldId="368"/>
            <ac:spMk id="7" creationId="{49C86FAE-0642-43DF-AF89-82DAE83160E0}"/>
          </ac:spMkLst>
        </pc:spChg>
      </pc:sldChg>
      <pc:sldChg chg="modSp">
        <pc:chgData name="Kimberly Gooch" userId="S::kgooch@pibetaphi.org::9c3b822f-562a-4ada-a265-8e4cb183fea4" providerId="AD" clId="Web-{EAEA9883-F197-885D-9914-001036648CD3}" dt="2025-01-16T15:53:26.050" v="237" actId="20577"/>
        <pc:sldMkLst>
          <pc:docMk/>
          <pc:sldMk cId="2723024825" sldId="369"/>
        </pc:sldMkLst>
        <pc:spChg chg="mod">
          <ac:chgData name="Kimberly Gooch" userId="S::kgooch@pibetaphi.org::9c3b822f-562a-4ada-a265-8e4cb183fea4" providerId="AD" clId="Web-{EAEA9883-F197-885D-9914-001036648CD3}" dt="2025-01-16T15:53:26.050" v="237" actId="20577"/>
          <ac:spMkLst>
            <pc:docMk/>
            <pc:sldMk cId="2723024825" sldId="369"/>
            <ac:spMk id="7" creationId="{C052334B-6010-1D7A-EDAD-50A3952373AC}"/>
          </ac:spMkLst>
        </pc:spChg>
      </pc:sldChg>
      <pc:sldChg chg="modSp">
        <pc:chgData name="Kimberly Gooch" userId="S::kgooch@pibetaphi.org::9c3b822f-562a-4ada-a265-8e4cb183fea4" providerId="AD" clId="Web-{EAEA9883-F197-885D-9914-001036648CD3}" dt="2025-01-16T15:54:26.581" v="256" actId="14100"/>
        <pc:sldMkLst>
          <pc:docMk/>
          <pc:sldMk cId="2190362923" sldId="370"/>
        </pc:sldMkLst>
        <pc:spChg chg="mod">
          <ac:chgData name="Kimberly Gooch" userId="S::kgooch@pibetaphi.org::9c3b822f-562a-4ada-a265-8e4cb183fea4" providerId="AD" clId="Web-{EAEA9883-F197-885D-9914-001036648CD3}" dt="2025-01-16T15:54:26.581" v="256" actId="14100"/>
          <ac:spMkLst>
            <pc:docMk/>
            <pc:sldMk cId="2190362923" sldId="370"/>
            <ac:spMk id="3" creationId="{56B05310-9932-0869-9073-3CFDDE85E0A3}"/>
          </ac:spMkLst>
        </pc:spChg>
      </pc:sldChg>
      <pc:sldChg chg="modSp">
        <pc:chgData name="Kimberly Gooch" userId="S::kgooch@pibetaphi.org::9c3b822f-562a-4ada-a265-8e4cb183fea4" providerId="AD" clId="Web-{EAEA9883-F197-885D-9914-001036648CD3}" dt="2025-01-16T15:55:34.754" v="274" actId="20577"/>
        <pc:sldMkLst>
          <pc:docMk/>
          <pc:sldMk cId="1988453645" sldId="375"/>
        </pc:sldMkLst>
        <pc:spChg chg="mod">
          <ac:chgData name="Kimberly Gooch" userId="S::kgooch@pibetaphi.org::9c3b822f-562a-4ada-a265-8e4cb183fea4" providerId="AD" clId="Web-{EAEA9883-F197-885D-9914-001036648CD3}" dt="2025-01-16T15:55:34.754" v="274" actId="20577"/>
          <ac:spMkLst>
            <pc:docMk/>
            <pc:sldMk cId="1988453645" sldId="375"/>
            <ac:spMk id="9" creationId="{AD6B969B-1B16-7959-29AE-E0785F46EE4A}"/>
          </ac:spMkLst>
        </pc:spChg>
      </pc:sldChg>
      <pc:sldChg chg="modSp">
        <pc:chgData name="Kimberly Gooch" userId="S::kgooch@pibetaphi.org::9c3b822f-562a-4ada-a265-8e4cb183fea4" providerId="AD" clId="Web-{EAEA9883-F197-885D-9914-001036648CD3}" dt="2025-01-16T15:58:45.146" v="277" actId="20577"/>
        <pc:sldMkLst>
          <pc:docMk/>
          <pc:sldMk cId="1270146962" sldId="376"/>
        </pc:sldMkLst>
        <pc:spChg chg="mod">
          <ac:chgData name="Kimberly Gooch" userId="S::kgooch@pibetaphi.org::9c3b822f-562a-4ada-a265-8e4cb183fea4" providerId="AD" clId="Web-{EAEA9883-F197-885D-9914-001036648CD3}" dt="2025-01-16T15:58:45.146" v="277" actId="20577"/>
          <ac:spMkLst>
            <pc:docMk/>
            <pc:sldMk cId="1270146962" sldId="376"/>
            <ac:spMk id="3" creationId="{E611320C-19A8-6F1F-E1EA-32C6DDB085F7}"/>
          </ac:spMkLst>
        </pc:spChg>
      </pc:sldChg>
      <pc:sldChg chg="modSp">
        <pc:chgData name="Kimberly Gooch" userId="S::kgooch@pibetaphi.org::9c3b822f-562a-4ada-a265-8e4cb183fea4" providerId="AD" clId="Web-{EAEA9883-F197-885D-9914-001036648CD3}" dt="2025-01-16T15:59:30.006" v="291" actId="20577"/>
        <pc:sldMkLst>
          <pc:docMk/>
          <pc:sldMk cId="3799536240" sldId="377"/>
        </pc:sldMkLst>
        <pc:spChg chg="mod">
          <ac:chgData name="Kimberly Gooch" userId="S::kgooch@pibetaphi.org::9c3b822f-562a-4ada-a265-8e4cb183fea4" providerId="AD" clId="Web-{EAEA9883-F197-885D-9914-001036648CD3}" dt="2025-01-16T15:59:14.568" v="287" actId="20577"/>
          <ac:spMkLst>
            <pc:docMk/>
            <pc:sldMk cId="3799536240" sldId="377"/>
            <ac:spMk id="3" creationId="{7A8F0E26-B281-DBD5-5169-E0AAF3BF5ACE}"/>
          </ac:spMkLst>
        </pc:spChg>
        <pc:spChg chg="mod">
          <ac:chgData name="Kimberly Gooch" userId="S::kgooch@pibetaphi.org::9c3b822f-562a-4ada-a265-8e4cb183fea4" providerId="AD" clId="Web-{EAEA9883-F197-885D-9914-001036648CD3}" dt="2025-01-16T15:59:30.006" v="291" actId="20577"/>
          <ac:spMkLst>
            <pc:docMk/>
            <pc:sldMk cId="3799536240" sldId="377"/>
            <ac:spMk id="4" creationId="{B792990F-3749-2E79-8E84-10BBF0DEE777}"/>
          </ac:spMkLst>
        </pc:spChg>
      </pc:sldChg>
      <pc:sldChg chg="modSp">
        <pc:chgData name="Kimberly Gooch" userId="S::kgooch@pibetaphi.org::9c3b822f-562a-4ada-a265-8e4cb183fea4" providerId="AD" clId="Web-{EAEA9883-F197-885D-9914-001036648CD3}" dt="2025-01-16T20:06:35.730" v="296" actId="20577"/>
        <pc:sldMkLst>
          <pc:docMk/>
          <pc:sldMk cId="1425954655" sldId="378"/>
        </pc:sldMkLst>
        <pc:spChg chg="mod">
          <ac:chgData name="Kimberly Gooch" userId="S::kgooch@pibetaphi.org::9c3b822f-562a-4ada-a265-8e4cb183fea4" providerId="AD" clId="Web-{EAEA9883-F197-885D-9914-001036648CD3}" dt="2025-01-16T20:06:35.730" v="296" actId="20577"/>
          <ac:spMkLst>
            <pc:docMk/>
            <pc:sldMk cId="1425954655" sldId="378"/>
            <ac:spMk id="4" creationId="{82F22719-06FC-833D-EEB6-932D02D6C153}"/>
          </ac:spMkLst>
        </pc:spChg>
        <pc:spChg chg="mod">
          <ac:chgData name="Kimberly Gooch" userId="S::kgooch@pibetaphi.org::9c3b822f-562a-4ada-a265-8e4cb183fea4" providerId="AD" clId="Web-{EAEA9883-F197-885D-9914-001036648CD3}" dt="2025-01-16T15:59:59.694" v="293" actId="20577"/>
          <ac:spMkLst>
            <pc:docMk/>
            <pc:sldMk cId="1425954655" sldId="378"/>
            <ac:spMk id="9" creationId="{6DDDF4AF-7FE2-B4BA-CD1A-3044413EF5A6}"/>
          </ac:spMkLst>
        </pc:spChg>
      </pc:sldChg>
      <pc:sldChg chg="modSp">
        <pc:chgData name="Kimberly Gooch" userId="S::kgooch@pibetaphi.org::9c3b822f-562a-4ada-a265-8e4cb183fea4" providerId="AD" clId="Web-{EAEA9883-F197-885D-9914-001036648CD3}" dt="2025-01-16T20:07:01.152" v="299" actId="20577"/>
        <pc:sldMkLst>
          <pc:docMk/>
          <pc:sldMk cId="2914395059" sldId="380"/>
        </pc:sldMkLst>
        <pc:spChg chg="mod">
          <ac:chgData name="Kimberly Gooch" userId="S::kgooch@pibetaphi.org::9c3b822f-562a-4ada-a265-8e4cb183fea4" providerId="AD" clId="Web-{EAEA9883-F197-885D-9914-001036648CD3}" dt="2025-01-16T20:07:01.152" v="299" actId="20577"/>
          <ac:spMkLst>
            <pc:docMk/>
            <pc:sldMk cId="2914395059" sldId="380"/>
            <ac:spMk id="4" creationId="{1A3B604C-4C5D-8A81-8AB4-5F601701E1A0}"/>
          </ac:spMkLst>
        </pc:spChg>
      </pc:sldChg>
      <pc:sldChg chg="modSp">
        <pc:chgData name="Kimberly Gooch" userId="S::kgooch@pibetaphi.org::9c3b822f-562a-4ada-a265-8e4cb183fea4" providerId="AD" clId="Web-{EAEA9883-F197-885D-9914-001036648CD3}" dt="2025-01-16T20:09:12.229" v="310" actId="20577"/>
        <pc:sldMkLst>
          <pc:docMk/>
          <pc:sldMk cId="50178746" sldId="384"/>
        </pc:sldMkLst>
      </pc:sldChg>
      <pc:sldChg chg="modSp">
        <pc:chgData name="Kimberly Gooch" userId="S::kgooch@pibetaphi.org::9c3b822f-562a-4ada-a265-8e4cb183fea4" providerId="AD" clId="Web-{EAEA9883-F197-885D-9914-001036648CD3}" dt="2025-01-16T20:43:36.214" v="320" actId="20577"/>
        <pc:sldMkLst>
          <pc:docMk/>
          <pc:sldMk cId="330051864" sldId="402"/>
        </pc:sldMkLst>
        <pc:spChg chg="mod">
          <ac:chgData name="Kimberly Gooch" userId="S::kgooch@pibetaphi.org::9c3b822f-562a-4ada-a265-8e4cb183fea4" providerId="AD" clId="Web-{EAEA9883-F197-885D-9914-001036648CD3}" dt="2025-01-16T20:43:36.214" v="320" actId="20577"/>
          <ac:spMkLst>
            <pc:docMk/>
            <pc:sldMk cId="330051864" sldId="402"/>
            <ac:spMk id="7" creationId="{B38E8EEA-665B-343B-EC03-DB732A82B099}"/>
          </ac:spMkLst>
        </pc:spChg>
      </pc:sldChg>
      <pc:sldChg chg="modSp">
        <pc:chgData name="Kimberly Gooch" userId="S::kgooch@pibetaphi.org::9c3b822f-562a-4ada-a265-8e4cb183fea4" providerId="AD" clId="Web-{EAEA9883-F197-885D-9914-001036648CD3}" dt="2025-01-16T20:44:45.057" v="322" actId="20577"/>
        <pc:sldMkLst>
          <pc:docMk/>
          <pc:sldMk cId="2245506327" sldId="403"/>
        </pc:sldMkLst>
        <pc:spChg chg="mod">
          <ac:chgData name="Kimberly Gooch" userId="S::kgooch@pibetaphi.org::9c3b822f-562a-4ada-a265-8e4cb183fea4" providerId="AD" clId="Web-{EAEA9883-F197-885D-9914-001036648CD3}" dt="2025-01-16T20:44:45.057" v="322" actId="20577"/>
          <ac:spMkLst>
            <pc:docMk/>
            <pc:sldMk cId="2245506327" sldId="403"/>
            <ac:spMk id="3" creationId="{2EF12E94-01E2-6DA4-D70D-3E84C61364A9}"/>
          </ac:spMkLst>
        </pc:spChg>
      </pc:sldChg>
      <pc:sldChg chg="modSp">
        <pc:chgData name="Kimberly Gooch" userId="S::kgooch@pibetaphi.org::9c3b822f-562a-4ada-a265-8e4cb183fea4" providerId="AD" clId="Web-{EAEA9883-F197-885D-9914-001036648CD3}" dt="2025-01-16T20:45:42.557" v="326" actId="1076"/>
        <pc:sldMkLst>
          <pc:docMk/>
          <pc:sldMk cId="1922918637" sldId="405"/>
        </pc:sldMkLst>
        <pc:spChg chg="mod">
          <ac:chgData name="Kimberly Gooch" userId="S::kgooch@pibetaphi.org::9c3b822f-562a-4ada-a265-8e4cb183fea4" providerId="AD" clId="Web-{EAEA9883-F197-885D-9914-001036648CD3}" dt="2025-01-16T20:45:42.557" v="326" actId="1076"/>
          <ac:spMkLst>
            <pc:docMk/>
            <pc:sldMk cId="1922918637" sldId="405"/>
            <ac:spMk id="4" creationId="{BA9C9951-530B-B103-E4CF-D22EECC64662}"/>
          </ac:spMkLst>
        </pc:spChg>
      </pc:sldChg>
      <pc:sldChg chg="modSp">
        <pc:chgData name="Kimberly Gooch" userId="S::kgooch@pibetaphi.org::9c3b822f-562a-4ada-a265-8e4cb183fea4" providerId="AD" clId="Web-{EAEA9883-F197-885D-9914-001036648CD3}" dt="2025-01-16T20:45:52.198" v="327" actId="1076"/>
        <pc:sldMkLst>
          <pc:docMk/>
          <pc:sldMk cId="673470582" sldId="406"/>
        </pc:sldMkLst>
        <pc:spChg chg="mod">
          <ac:chgData name="Kimberly Gooch" userId="S::kgooch@pibetaphi.org::9c3b822f-562a-4ada-a265-8e4cb183fea4" providerId="AD" clId="Web-{EAEA9883-F197-885D-9914-001036648CD3}" dt="2025-01-16T20:45:52.198" v="327" actId="1076"/>
          <ac:spMkLst>
            <pc:docMk/>
            <pc:sldMk cId="673470582" sldId="406"/>
            <ac:spMk id="4" creationId="{44271382-15D0-FAAD-F5A6-B6D1491E26FB}"/>
          </ac:spMkLst>
        </pc:spChg>
      </pc:sldChg>
      <pc:sldChg chg="modSp">
        <pc:chgData name="Kimberly Gooch" userId="S::kgooch@pibetaphi.org::9c3b822f-562a-4ada-a265-8e4cb183fea4" providerId="AD" clId="Web-{EAEA9883-F197-885D-9914-001036648CD3}" dt="2025-01-16T20:46:17.385" v="330" actId="20577"/>
        <pc:sldMkLst>
          <pc:docMk/>
          <pc:sldMk cId="2971599824" sldId="407"/>
        </pc:sldMkLst>
        <pc:spChg chg="mod">
          <ac:chgData name="Kimberly Gooch" userId="S::kgooch@pibetaphi.org::9c3b822f-562a-4ada-a265-8e4cb183fea4" providerId="AD" clId="Web-{EAEA9883-F197-885D-9914-001036648CD3}" dt="2025-01-16T20:46:17.385" v="330" actId="20577"/>
          <ac:spMkLst>
            <pc:docMk/>
            <pc:sldMk cId="2971599824" sldId="407"/>
            <ac:spMk id="4" creationId="{FC74DC67-9667-58DD-0AE5-89486F3BB298}"/>
          </ac:spMkLst>
        </pc:spChg>
      </pc:sldChg>
      <pc:sldChg chg="modSp">
        <pc:chgData name="Kimberly Gooch" userId="S::kgooch@pibetaphi.org::9c3b822f-562a-4ada-a265-8e4cb183fea4" providerId="AD" clId="Web-{EAEA9883-F197-885D-9914-001036648CD3}" dt="2025-01-16T20:46:22.635" v="331" actId="1076"/>
        <pc:sldMkLst>
          <pc:docMk/>
          <pc:sldMk cId="3438742528" sldId="408"/>
        </pc:sldMkLst>
        <pc:spChg chg="mod">
          <ac:chgData name="Kimberly Gooch" userId="S::kgooch@pibetaphi.org::9c3b822f-562a-4ada-a265-8e4cb183fea4" providerId="AD" clId="Web-{EAEA9883-F197-885D-9914-001036648CD3}" dt="2025-01-16T20:46:22.635" v="331" actId="1076"/>
          <ac:spMkLst>
            <pc:docMk/>
            <pc:sldMk cId="3438742528" sldId="408"/>
            <ac:spMk id="4" creationId="{724DADA7-8C81-104A-848B-7D630F3CEF6C}"/>
          </ac:spMkLst>
        </pc:spChg>
      </pc:sldChg>
      <pc:sldChg chg="modSp">
        <pc:chgData name="Kimberly Gooch" userId="S::kgooch@pibetaphi.org::9c3b822f-562a-4ada-a265-8e4cb183fea4" providerId="AD" clId="Web-{EAEA9883-F197-885D-9914-001036648CD3}" dt="2025-01-16T20:46:54.010" v="335" actId="1076"/>
        <pc:sldMkLst>
          <pc:docMk/>
          <pc:sldMk cId="4099215065" sldId="409"/>
        </pc:sldMkLst>
        <pc:spChg chg="mod">
          <ac:chgData name="Kimberly Gooch" userId="S::kgooch@pibetaphi.org::9c3b822f-562a-4ada-a265-8e4cb183fea4" providerId="AD" clId="Web-{EAEA9883-F197-885D-9914-001036648CD3}" dt="2025-01-16T20:46:54.010" v="335" actId="1076"/>
          <ac:spMkLst>
            <pc:docMk/>
            <pc:sldMk cId="4099215065" sldId="409"/>
            <ac:spMk id="4" creationId="{86FCFB1A-3F73-39B5-2ED7-0F8263DB2343}"/>
          </ac:spMkLst>
        </pc:spChg>
      </pc:sldChg>
      <pc:sldChg chg="modSp">
        <pc:chgData name="Kimberly Gooch" userId="S::kgooch@pibetaphi.org::9c3b822f-562a-4ada-a265-8e4cb183fea4" providerId="AD" clId="Web-{EAEA9883-F197-885D-9914-001036648CD3}" dt="2025-01-16T20:50:10.119" v="361" actId="20577"/>
        <pc:sldMkLst>
          <pc:docMk/>
          <pc:sldMk cId="730115902" sldId="414"/>
        </pc:sldMkLst>
        <pc:spChg chg="mod">
          <ac:chgData name="Kimberly Gooch" userId="S::kgooch@pibetaphi.org::9c3b822f-562a-4ada-a265-8e4cb183fea4" providerId="AD" clId="Web-{EAEA9883-F197-885D-9914-001036648CD3}" dt="2025-01-16T20:50:10.119" v="361" actId="20577"/>
          <ac:spMkLst>
            <pc:docMk/>
            <pc:sldMk cId="730115902" sldId="414"/>
            <ac:spMk id="7" creationId="{C3F276FF-2446-260A-795D-6CC7F3B13842}"/>
          </ac:spMkLst>
        </pc:spChg>
      </pc:sldChg>
      <pc:sldChg chg="modSp">
        <pc:chgData name="Kimberly Gooch" userId="S::kgooch@pibetaphi.org::9c3b822f-562a-4ada-a265-8e4cb183fea4" providerId="AD" clId="Web-{EAEA9883-F197-885D-9914-001036648CD3}" dt="2025-01-16T20:52:23.119" v="374" actId="20577"/>
        <pc:sldMkLst>
          <pc:docMk/>
          <pc:sldMk cId="558132614" sldId="415"/>
        </pc:sldMkLst>
        <pc:spChg chg="mod">
          <ac:chgData name="Kimberly Gooch" userId="S::kgooch@pibetaphi.org::9c3b822f-562a-4ada-a265-8e4cb183fea4" providerId="AD" clId="Web-{EAEA9883-F197-885D-9914-001036648CD3}" dt="2025-01-16T20:52:23.119" v="374" actId="20577"/>
          <ac:spMkLst>
            <pc:docMk/>
            <pc:sldMk cId="558132614" sldId="415"/>
            <ac:spMk id="7" creationId="{95118E96-D081-8D42-0298-BA664AF6F1AB}"/>
          </ac:spMkLst>
        </pc:spChg>
      </pc:sldChg>
      <pc:sldChg chg="modSp">
        <pc:chgData name="Kimberly Gooch" userId="S::kgooch@pibetaphi.org::9c3b822f-562a-4ada-a265-8e4cb183fea4" providerId="AD" clId="Web-{EAEA9883-F197-885D-9914-001036648CD3}" dt="2025-01-16T20:58:33.024" v="380" actId="20577"/>
        <pc:sldMkLst>
          <pc:docMk/>
          <pc:sldMk cId="1508939452" sldId="420"/>
        </pc:sldMkLst>
      </pc:sldChg>
      <pc:sldChg chg="modSp">
        <pc:chgData name="Kimberly Gooch" userId="S::kgooch@pibetaphi.org::9c3b822f-562a-4ada-a265-8e4cb183fea4" providerId="AD" clId="Web-{EAEA9883-F197-885D-9914-001036648CD3}" dt="2025-01-16T20:59:39.086" v="384" actId="20577"/>
        <pc:sldMkLst>
          <pc:docMk/>
          <pc:sldMk cId="2583173083" sldId="422"/>
        </pc:sldMkLst>
      </pc:sldChg>
      <pc:sldChg chg="modSp">
        <pc:chgData name="Kimberly Gooch" userId="S::kgooch@pibetaphi.org::9c3b822f-562a-4ada-a265-8e4cb183fea4" providerId="AD" clId="Web-{EAEA9883-F197-885D-9914-001036648CD3}" dt="2025-01-16T21:04:39.133" v="401" actId="20577"/>
        <pc:sldMkLst>
          <pc:docMk/>
          <pc:sldMk cId="1405013129" sldId="437"/>
        </pc:sldMkLst>
        <pc:spChg chg="mod">
          <ac:chgData name="Kimberly Gooch" userId="S::kgooch@pibetaphi.org::9c3b822f-562a-4ada-a265-8e4cb183fea4" providerId="AD" clId="Web-{EAEA9883-F197-885D-9914-001036648CD3}" dt="2025-01-16T21:04:39.133" v="401" actId="20577"/>
          <ac:spMkLst>
            <pc:docMk/>
            <pc:sldMk cId="1405013129" sldId="437"/>
            <ac:spMk id="9" creationId="{BAC39C9A-2625-AD0A-1EF0-0A24CEFA0170}"/>
          </ac:spMkLst>
        </pc:spChg>
      </pc:sldChg>
      <pc:sldChg chg="modSp">
        <pc:chgData name="Kimberly Gooch" userId="S::kgooch@pibetaphi.org::9c3b822f-562a-4ada-a265-8e4cb183fea4" providerId="AD" clId="Web-{EAEA9883-F197-885D-9914-001036648CD3}" dt="2025-01-16T21:08:19.851" v="404" actId="20577"/>
        <pc:sldMkLst>
          <pc:docMk/>
          <pc:sldMk cId="399157406" sldId="452"/>
        </pc:sldMkLst>
        <pc:spChg chg="mod">
          <ac:chgData name="Kimberly Gooch" userId="S::kgooch@pibetaphi.org::9c3b822f-562a-4ada-a265-8e4cb183fea4" providerId="AD" clId="Web-{EAEA9883-F197-885D-9914-001036648CD3}" dt="2025-01-16T21:08:19.851" v="404" actId="20577"/>
          <ac:spMkLst>
            <pc:docMk/>
            <pc:sldMk cId="399157406" sldId="452"/>
            <ac:spMk id="7" creationId="{3CFE98C0-0965-FCEE-6C84-BF6035A05BCA}"/>
          </ac:spMkLst>
        </pc:spChg>
      </pc:sldChg>
      <pc:sldChg chg="modSp">
        <pc:chgData name="Kimberly Gooch" userId="S::kgooch@pibetaphi.org::9c3b822f-562a-4ada-a265-8e4cb183fea4" providerId="AD" clId="Web-{EAEA9883-F197-885D-9914-001036648CD3}" dt="2025-01-16T20:42:25.089" v="313" actId="20577"/>
        <pc:sldMkLst>
          <pc:docMk/>
          <pc:sldMk cId="3806239663" sldId="464"/>
        </pc:sldMkLst>
      </pc:sldChg>
      <pc:sldChg chg="modSp">
        <pc:chgData name="Kimberly Gooch" userId="S::kgooch@pibetaphi.org::9c3b822f-562a-4ada-a265-8e4cb183fea4" providerId="AD" clId="Web-{EAEA9883-F197-885D-9914-001036648CD3}" dt="2025-01-16T20:48:56.729" v="342" actId="20577"/>
        <pc:sldMkLst>
          <pc:docMk/>
          <pc:sldMk cId="3414681765" sldId="468"/>
        </pc:sldMkLst>
        <pc:spChg chg="mod">
          <ac:chgData name="Kimberly Gooch" userId="S::kgooch@pibetaphi.org::9c3b822f-562a-4ada-a265-8e4cb183fea4" providerId="AD" clId="Web-{EAEA9883-F197-885D-9914-001036648CD3}" dt="2025-01-16T20:48:56.729" v="342" actId="20577"/>
          <ac:spMkLst>
            <pc:docMk/>
            <pc:sldMk cId="3414681765" sldId="468"/>
            <ac:spMk id="9" creationId="{6B974C06-979B-392D-10C2-C41E453158DF}"/>
          </ac:spMkLst>
        </pc:spChg>
      </pc:sldChg>
      <pc:sldChg chg="modSp">
        <pc:chgData name="Kimberly Gooch" userId="S::kgooch@pibetaphi.org::9c3b822f-562a-4ada-a265-8e4cb183fea4" providerId="AD" clId="Web-{EAEA9883-F197-885D-9914-001036648CD3}" dt="2025-01-16T20:50:58.166" v="365" actId="20577"/>
        <pc:sldMkLst>
          <pc:docMk/>
          <pc:sldMk cId="2785877914" sldId="470"/>
        </pc:sldMkLst>
        <pc:spChg chg="mod">
          <ac:chgData name="Kimberly Gooch" userId="S::kgooch@pibetaphi.org::9c3b822f-562a-4ada-a265-8e4cb183fea4" providerId="AD" clId="Web-{EAEA9883-F197-885D-9914-001036648CD3}" dt="2025-01-16T20:50:58.166" v="365" actId="20577"/>
          <ac:spMkLst>
            <pc:docMk/>
            <pc:sldMk cId="2785877914" sldId="470"/>
            <ac:spMk id="7" creationId="{8C7042DA-F029-87D9-2A11-926D7AA469BA}"/>
          </ac:spMkLst>
        </pc:spChg>
      </pc:sldChg>
      <pc:sldChg chg="modSp">
        <pc:chgData name="Kimberly Gooch" userId="S::kgooch@pibetaphi.org::9c3b822f-562a-4ada-a265-8e4cb183fea4" providerId="AD" clId="Web-{EAEA9883-F197-885D-9914-001036648CD3}" dt="2025-01-16T15:32:07.352" v="191" actId="1076"/>
        <pc:sldMkLst>
          <pc:docMk/>
          <pc:sldMk cId="4124765053" sldId="472"/>
        </pc:sldMkLst>
        <pc:spChg chg="mod">
          <ac:chgData name="Kimberly Gooch" userId="S::kgooch@pibetaphi.org::9c3b822f-562a-4ada-a265-8e4cb183fea4" providerId="AD" clId="Web-{EAEA9883-F197-885D-9914-001036648CD3}" dt="2025-01-16T15:32:07.352" v="191" actId="1076"/>
          <ac:spMkLst>
            <pc:docMk/>
            <pc:sldMk cId="4124765053" sldId="472"/>
            <ac:spMk id="3" creationId="{A13CC12B-1A94-8EA6-D14F-009E47801B66}"/>
          </ac:spMkLst>
        </pc:spChg>
      </pc:sldChg>
      <pc:sldChg chg="modSp">
        <pc:chgData name="Kimberly Gooch" userId="S::kgooch@pibetaphi.org::9c3b822f-562a-4ada-a265-8e4cb183fea4" providerId="AD" clId="Web-{EAEA9883-F197-885D-9914-001036648CD3}" dt="2025-01-16T15:21:57.300" v="27" actId="20577"/>
        <pc:sldMkLst>
          <pc:docMk/>
          <pc:sldMk cId="1852326994" sldId="473"/>
        </pc:sldMkLst>
      </pc:sldChg>
    </pc:docChg>
  </pc:docChgLst>
  <pc:docChgLst>
    <pc:chgData name="Kimberly Gooch" userId="S::kgooch@pibetaphi.org::9c3b822f-562a-4ada-a265-8e4cb183fea4" providerId="AD" clId="Web-{CE3E3525-0B84-7B97-E93E-BBB2BE076E2B}"/>
    <pc:docChg chg="modSld">
      <pc:chgData name="Kimberly Gooch" userId="S::kgooch@pibetaphi.org::9c3b822f-562a-4ada-a265-8e4cb183fea4" providerId="AD" clId="Web-{CE3E3525-0B84-7B97-E93E-BBB2BE076E2B}" dt="2025-01-16T14:52:18.373" v="1" actId="1076"/>
      <pc:docMkLst>
        <pc:docMk/>
      </pc:docMkLst>
      <pc:sldChg chg="modSp">
        <pc:chgData name="Kimberly Gooch" userId="S::kgooch@pibetaphi.org::9c3b822f-562a-4ada-a265-8e4cb183fea4" providerId="AD" clId="Web-{CE3E3525-0B84-7B97-E93E-BBB2BE076E2B}" dt="2025-01-16T14:52:18.373" v="1" actId="1076"/>
        <pc:sldMkLst>
          <pc:docMk/>
          <pc:sldMk cId="2848137467" sldId="284"/>
        </pc:sldMkLst>
        <pc:spChg chg="mod">
          <ac:chgData name="Kimberly Gooch" userId="S::kgooch@pibetaphi.org::9c3b822f-562a-4ada-a265-8e4cb183fea4" providerId="AD" clId="Web-{CE3E3525-0B84-7B97-E93E-BBB2BE076E2B}" dt="2025-01-16T14:52:18.373" v="1" actId="1076"/>
          <ac:spMkLst>
            <pc:docMk/>
            <pc:sldMk cId="2848137467" sldId="284"/>
            <ac:spMk id="31" creationId="{147B5BDC-E1D5-AF40-9B6A-1BE70CBEE9D0}"/>
          </ac:spMkLst>
        </pc:spChg>
      </pc:sldChg>
    </pc:docChg>
  </pc:docChgLst>
  <pc:docChgLst>
    <pc:chgData name="Emilia DeMarco" userId="ae2b3912-a16e-453f-be08-87726a854aa6" providerId="ADAL" clId="{962C6AE5-9D83-42AC-BD3C-38C726B362F9}"/>
    <pc:docChg chg="undo custSel modSld modMainMaster">
      <pc:chgData name="Emilia DeMarco" userId="ae2b3912-a16e-453f-be08-87726a854aa6" providerId="ADAL" clId="{962C6AE5-9D83-42AC-BD3C-38C726B362F9}" dt="2024-11-14T19:44:57.010" v="434" actId="1076"/>
      <pc:docMkLst>
        <pc:docMk/>
      </pc:docMkLst>
      <pc:sldChg chg="addSp delSp modSp mod">
        <pc:chgData name="Emilia DeMarco" userId="ae2b3912-a16e-453f-be08-87726a854aa6" providerId="ADAL" clId="{962C6AE5-9D83-42AC-BD3C-38C726B362F9}" dt="2024-11-14T19:44:57.010" v="434" actId="1076"/>
        <pc:sldMkLst>
          <pc:docMk/>
          <pc:sldMk cId="3042591339" sldId="279"/>
        </pc:sldMkLst>
      </pc:sldChg>
      <pc:sldChg chg="modSp mod">
        <pc:chgData name="Emilia DeMarco" userId="ae2b3912-a16e-453f-be08-87726a854aa6" providerId="ADAL" clId="{962C6AE5-9D83-42AC-BD3C-38C726B362F9}" dt="2024-11-14T17:49:16.297" v="87" actId="207"/>
        <pc:sldMkLst>
          <pc:docMk/>
          <pc:sldMk cId="1192199711" sldId="280"/>
        </pc:sldMkLst>
      </pc:sldChg>
      <pc:sldMasterChg chg="modSldLayout">
        <pc:chgData name="Emilia DeMarco" userId="ae2b3912-a16e-453f-be08-87726a854aa6" providerId="ADAL" clId="{962C6AE5-9D83-42AC-BD3C-38C726B362F9}" dt="2024-11-14T17:41:56.058" v="85" actId="14100"/>
        <pc:sldMasterMkLst>
          <pc:docMk/>
          <pc:sldMasterMk cId="0" sldId="2147483648"/>
        </pc:sldMasterMkLst>
        <pc:sldLayoutChg chg="modSp mod">
          <pc:chgData name="Emilia DeMarco" userId="ae2b3912-a16e-453f-be08-87726a854aa6" providerId="ADAL" clId="{962C6AE5-9D83-42AC-BD3C-38C726B362F9}" dt="2024-11-14T17:41:56.058" v="85" actId="14100"/>
          <pc:sldLayoutMkLst>
            <pc:docMk/>
            <pc:sldMasterMk cId="0" sldId="2147483648"/>
            <pc:sldLayoutMk cId="1341321338" sldId="2147483682"/>
          </pc:sldLayoutMkLst>
        </pc:sldLayoutChg>
      </pc:sldMasterChg>
    </pc:docChg>
  </pc:docChgLst>
  <pc:docChgLst>
    <pc:chgData name="Emilia DeMarco" userId="ae2b3912-a16e-453f-be08-87726a854aa6" providerId="ADAL" clId="{F4967CA5-3713-4C5B-8182-83F352164233}"/>
    <pc:docChg chg="undo custSel addSld delSld modSld sldOrd modNotesMaster">
      <pc:chgData name="Emilia DeMarco" userId="ae2b3912-a16e-453f-be08-87726a854aa6" providerId="ADAL" clId="{F4967CA5-3713-4C5B-8182-83F352164233}" dt="2025-01-25T18:57:43.529" v="19522" actId="20577"/>
      <pc:docMkLst>
        <pc:docMk/>
      </pc:docMkLst>
      <pc:sldChg chg="modSp mod">
        <pc:chgData name="Emilia DeMarco" userId="ae2b3912-a16e-453f-be08-87726a854aa6" providerId="ADAL" clId="{F4967CA5-3713-4C5B-8182-83F352164233}" dt="2025-01-22T16:33:32.904" v="19063" actId="207"/>
        <pc:sldMkLst>
          <pc:docMk/>
          <pc:sldMk cId="4097946942" sldId="267"/>
        </pc:sldMkLst>
        <pc:spChg chg="mod">
          <ac:chgData name="Emilia DeMarco" userId="ae2b3912-a16e-453f-be08-87726a854aa6" providerId="ADAL" clId="{F4967CA5-3713-4C5B-8182-83F352164233}" dt="2025-01-22T16:33:32.904" v="19063" actId="207"/>
          <ac:spMkLst>
            <pc:docMk/>
            <pc:sldMk cId="4097946942" sldId="267"/>
            <ac:spMk id="4" creationId="{AEF46D08-FF58-BAC9-38A8-5E2F42D9DCAC}"/>
          </ac:spMkLst>
        </pc:spChg>
        <pc:spChg chg="mod">
          <ac:chgData name="Emilia DeMarco" userId="ae2b3912-a16e-453f-be08-87726a854aa6" providerId="ADAL" clId="{F4967CA5-3713-4C5B-8182-83F352164233}" dt="2025-01-09T20:11:50.676" v="14403" actId="1076"/>
          <ac:spMkLst>
            <pc:docMk/>
            <pc:sldMk cId="4097946942" sldId="267"/>
            <ac:spMk id="5" creationId="{AC1E4E4D-A470-8C61-D731-E79BF37EE926}"/>
          </ac:spMkLst>
        </pc:spChg>
      </pc:sldChg>
      <pc:sldChg chg="delSp modSp mod">
        <pc:chgData name="Emilia DeMarco" userId="ae2b3912-a16e-453f-be08-87726a854aa6" providerId="ADAL" clId="{F4967CA5-3713-4C5B-8182-83F352164233}" dt="2025-01-03T20:03:46.700" v="1352" actId="1076"/>
        <pc:sldMkLst>
          <pc:docMk/>
          <pc:sldMk cId="1908301" sldId="268"/>
        </pc:sldMkLst>
        <pc:spChg chg="mod">
          <ac:chgData name="Emilia DeMarco" userId="ae2b3912-a16e-453f-be08-87726a854aa6" providerId="ADAL" clId="{F4967CA5-3713-4C5B-8182-83F352164233}" dt="2025-01-03T20:03:46.700" v="1352" actId="1076"/>
          <ac:spMkLst>
            <pc:docMk/>
            <pc:sldMk cId="1908301" sldId="268"/>
            <ac:spMk id="4" creationId="{C949B320-B62C-70A7-F216-5AE2E65EBA7D}"/>
          </ac:spMkLst>
        </pc:spChg>
      </pc:sldChg>
      <pc:sldChg chg="modSp mod">
        <pc:chgData name="Emilia DeMarco" userId="ae2b3912-a16e-453f-be08-87726a854aa6" providerId="ADAL" clId="{F4967CA5-3713-4C5B-8182-83F352164233}" dt="2025-01-14T16:58:14.668" v="18509" actId="20577"/>
        <pc:sldMkLst>
          <pc:docMk/>
          <pc:sldMk cId="2783033142" sldId="269"/>
        </pc:sldMkLst>
        <pc:spChg chg="mod">
          <ac:chgData name="Emilia DeMarco" userId="ae2b3912-a16e-453f-be08-87726a854aa6" providerId="ADAL" clId="{F4967CA5-3713-4C5B-8182-83F352164233}" dt="2025-01-03T20:18:17.983" v="2172" actId="20577"/>
          <ac:spMkLst>
            <pc:docMk/>
            <pc:sldMk cId="2783033142" sldId="269"/>
            <ac:spMk id="8" creationId="{CB5F5011-F7A5-8CAD-E962-1E22EA957C3D}"/>
          </ac:spMkLst>
        </pc:spChg>
        <pc:spChg chg="mod">
          <ac:chgData name="Emilia DeMarco" userId="ae2b3912-a16e-453f-be08-87726a854aa6" providerId="ADAL" clId="{F4967CA5-3713-4C5B-8182-83F352164233}" dt="2025-01-14T16:58:14.668" v="18509" actId="20577"/>
          <ac:spMkLst>
            <pc:docMk/>
            <pc:sldMk cId="2783033142" sldId="269"/>
            <ac:spMk id="9" creationId="{4D1A1A7E-C22E-9518-C53F-8DD4695372DB}"/>
          </ac:spMkLst>
        </pc:spChg>
      </pc:sldChg>
      <pc:sldChg chg="modSp mod">
        <pc:chgData name="Emilia DeMarco" userId="ae2b3912-a16e-453f-be08-87726a854aa6" providerId="ADAL" clId="{F4967CA5-3713-4C5B-8182-83F352164233}" dt="2025-01-14T17:04:14.813" v="18525" actId="2711"/>
        <pc:sldMkLst>
          <pc:docMk/>
          <pc:sldMk cId="3068377565" sldId="270"/>
        </pc:sldMkLst>
      </pc:sldChg>
      <pc:sldChg chg="modSp mod">
        <pc:chgData name="Emilia DeMarco" userId="ae2b3912-a16e-453f-be08-87726a854aa6" providerId="ADAL" clId="{F4967CA5-3713-4C5B-8182-83F352164233}" dt="2025-01-09T20:19:46.602" v="14506" actId="948"/>
        <pc:sldMkLst>
          <pc:docMk/>
          <pc:sldMk cId="202445462" sldId="271"/>
        </pc:sldMkLst>
      </pc:sldChg>
      <pc:sldChg chg="modSp mod modAnim">
        <pc:chgData name="Emilia DeMarco" userId="ae2b3912-a16e-453f-be08-87726a854aa6" providerId="ADAL" clId="{F4967CA5-3713-4C5B-8182-83F352164233}" dt="2025-01-14T17:18:13.360" v="18529"/>
        <pc:sldMkLst>
          <pc:docMk/>
          <pc:sldMk cId="1428922172" sldId="272"/>
        </pc:sldMkLst>
        <pc:spChg chg="mod">
          <ac:chgData name="Emilia DeMarco" userId="ae2b3912-a16e-453f-be08-87726a854aa6" providerId="ADAL" clId="{F4967CA5-3713-4C5B-8182-83F352164233}" dt="2025-01-07T14:35:39.107" v="3775" actId="20577"/>
          <ac:spMkLst>
            <pc:docMk/>
            <pc:sldMk cId="1428922172" sldId="272"/>
            <ac:spMk id="2" creationId="{F7C66F98-D8DF-E499-2D83-CEF5658BE8D4}"/>
          </ac:spMkLst>
        </pc:spChg>
        <pc:spChg chg="mod">
          <ac:chgData name="Emilia DeMarco" userId="ae2b3912-a16e-453f-be08-87726a854aa6" providerId="ADAL" clId="{F4967CA5-3713-4C5B-8182-83F352164233}" dt="2025-01-07T14:36:05.472" v="3825" actId="20577"/>
          <ac:spMkLst>
            <pc:docMk/>
            <pc:sldMk cId="1428922172" sldId="272"/>
            <ac:spMk id="3" creationId="{BFF5D2EC-175D-86F8-5B1D-EF448579396E}"/>
          </ac:spMkLst>
        </pc:spChg>
      </pc:sldChg>
      <pc:sldChg chg="del mod modShow">
        <pc:chgData name="Emilia DeMarco" userId="ae2b3912-a16e-453f-be08-87726a854aa6" providerId="ADAL" clId="{F4967CA5-3713-4C5B-8182-83F352164233}" dt="2025-01-23T23:48:01.203" v="19215" actId="47"/>
        <pc:sldMkLst>
          <pc:docMk/>
          <pc:sldMk cId="418469677" sldId="273"/>
        </pc:sldMkLst>
      </pc:sldChg>
      <pc:sldChg chg="addSp delSp modSp del mod modShow">
        <pc:chgData name="Emilia DeMarco" userId="ae2b3912-a16e-453f-be08-87726a854aa6" providerId="ADAL" clId="{F4967CA5-3713-4C5B-8182-83F352164233}" dt="2025-01-23T23:48:01.203" v="19215" actId="47"/>
        <pc:sldMkLst>
          <pc:docMk/>
          <pc:sldMk cId="2083071692" sldId="274"/>
        </pc:sldMkLst>
      </pc:sldChg>
      <pc:sldChg chg="del mod modShow">
        <pc:chgData name="Emilia DeMarco" userId="ae2b3912-a16e-453f-be08-87726a854aa6" providerId="ADAL" clId="{F4967CA5-3713-4C5B-8182-83F352164233}" dt="2025-01-23T23:48:01.203" v="19215" actId="47"/>
        <pc:sldMkLst>
          <pc:docMk/>
          <pc:sldMk cId="1549827078" sldId="275"/>
        </pc:sldMkLst>
      </pc:sldChg>
      <pc:sldChg chg="del mod modShow">
        <pc:chgData name="Emilia DeMarco" userId="ae2b3912-a16e-453f-be08-87726a854aa6" providerId="ADAL" clId="{F4967CA5-3713-4C5B-8182-83F352164233}" dt="2025-01-23T23:48:01.203" v="19215" actId="47"/>
        <pc:sldMkLst>
          <pc:docMk/>
          <pc:sldMk cId="2343511157" sldId="276"/>
        </pc:sldMkLst>
      </pc:sldChg>
      <pc:sldChg chg="del mod modShow">
        <pc:chgData name="Emilia DeMarco" userId="ae2b3912-a16e-453f-be08-87726a854aa6" providerId="ADAL" clId="{F4967CA5-3713-4C5B-8182-83F352164233}" dt="2025-01-23T23:48:01.203" v="19215" actId="47"/>
        <pc:sldMkLst>
          <pc:docMk/>
          <pc:sldMk cId="4090242413" sldId="277"/>
        </pc:sldMkLst>
      </pc:sldChg>
      <pc:sldChg chg="del mod modShow">
        <pc:chgData name="Emilia DeMarco" userId="ae2b3912-a16e-453f-be08-87726a854aa6" providerId="ADAL" clId="{F4967CA5-3713-4C5B-8182-83F352164233}" dt="2025-01-23T23:48:01.203" v="19215" actId="47"/>
        <pc:sldMkLst>
          <pc:docMk/>
          <pc:sldMk cId="2377078928" sldId="278"/>
        </pc:sldMkLst>
      </pc:sldChg>
      <pc:sldChg chg="addSp delSp modSp del mod modShow">
        <pc:chgData name="Emilia DeMarco" userId="ae2b3912-a16e-453f-be08-87726a854aa6" providerId="ADAL" clId="{F4967CA5-3713-4C5B-8182-83F352164233}" dt="2025-01-23T23:48:01.203" v="19215" actId="47"/>
        <pc:sldMkLst>
          <pc:docMk/>
          <pc:sldMk cId="3042591339" sldId="279"/>
        </pc:sldMkLst>
      </pc:sldChg>
      <pc:sldChg chg="del mod modShow">
        <pc:chgData name="Emilia DeMarco" userId="ae2b3912-a16e-453f-be08-87726a854aa6" providerId="ADAL" clId="{F4967CA5-3713-4C5B-8182-83F352164233}" dt="2025-01-23T23:48:01.203" v="19215" actId="47"/>
        <pc:sldMkLst>
          <pc:docMk/>
          <pc:sldMk cId="1192199711" sldId="280"/>
        </pc:sldMkLst>
      </pc:sldChg>
      <pc:sldChg chg="delSp modSp mod ord">
        <pc:chgData name="Emilia DeMarco" userId="ae2b3912-a16e-453f-be08-87726a854aa6" providerId="ADAL" clId="{F4967CA5-3713-4C5B-8182-83F352164233}" dt="2025-01-09T20:09:51.394" v="14350" actId="478"/>
        <pc:sldMkLst>
          <pc:docMk/>
          <pc:sldMk cId="1310094407" sldId="282"/>
        </pc:sldMkLst>
        <pc:spChg chg="mod">
          <ac:chgData name="Emilia DeMarco" userId="ae2b3912-a16e-453f-be08-87726a854aa6" providerId="ADAL" clId="{F4967CA5-3713-4C5B-8182-83F352164233}" dt="2025-01-09T20:09:49.387" v="14349" actId="20577"/>
          <ac:spMkLst>
            <pc:docMk/>
            <pc:sldMk cId="1310094407" sldId="282"/>
            <ac:spMk id="2" creationId="{4E1A1C3F-93A6-9AF3-8EDA-DB2C82683A55}"/>
          </ac:spMkLst>
        </pc:spChg>
      </pc:sldChg>
      <pc:sldChg chg="addSp delSp modSp add mod modNotesTx">
        <pc:chgData name="Emilia DeMarco" userId="ae2b3912-a16e-453f-be08-87726a854aa6" providerId="ADAL" clId="{F4967CA5-3713-4C5B-8182-83F352164233}" dt="2025-01-24T19:24:05.959" v="19238" actId="20577"/>
        <pc:sldMkLst>
          <pc:docMk/>
          <pc:sldMk cId="3828737839" sldId="283"/>
        </pc:sldMkLst>
      </pc:sldChg>
      <pc:sldChg chg="add">
        <pc:chgData name="Emilia DeMarco" userId="ae2b3912-a16e-453f-be08-87726a854aa6" providerId="ADAL" clId="{F4967CA5-3713-4C5B-8182-83F352164233}" dt="2025-01-03T19:12:52.234" v="127"/>
        <pc:sldMkLst>
          <pc:docMk/>
          <pc:sldMk cId="2848137467" sldId="284"/>
        </pc:sldMkLst>
      </pc:sldChg>
      <pc:sldChg chg="addSp delSp modSp add mod">
        <pc:chgData name="Emilia DeMarco" userId="ae2b3912-a16e-453f-be08-87726a854aa6" providerId="ADAL" clId="{F4967CA5-3713-4C5B-8182-83F352164233}" dt="2025-01-14T16:15:48.830" v="17932" actId="948"/>
        <pc:sldMkLst>
          <pc:docMk/>
          <pc:sldMk cId="2796063434" sldId="285"/>
        </pc:sldMkLst>
      </pc:sldChg>
      <pc:sldChg chg="addSp delSp modSp add mod">
        <pc:chgData name="Emilia DeMarco" userId="ae2b3912-a16e-453f-be08-87726a854aa6" providerId="ADAL" clId="{F4967CA5-3713-4C5B-8182-83F352164233}" dt="2025-01-14T16:43:49.322" v="18502" actId="1076"/>
        <pc:sldMkLst>
          <pc:docMk/>
          <pc:sldMk cId="285339233" sldId="286"/>
        </pc:sldMkLst>
        <pc:spChg chg="mod">
          <ac:chgData name="Emilia DeMarco" userId="ae2b3912-a16e-453f-be08-87726a854aa6" providerId="ADAL" clId="{F4967CA5-3713-4C5B-8182-83F352164233}" dt="2025-01-03T19:38:28.481" v="267" actId="20577"/>
          <ac:spMkLst>
            <pc:docMk/>
            <pc:sldMk cId="285339233" sldId="286"/>
            <ac:spMk id="2" creationId="{506F479B-2545-AF67-D1B6-EC0DFAB6F497}"/>
          </ac:spMkLst>
        </pc:spChg>
        <pc:spChg chg="add mod topLvl">
          <ac:chgData name="Emilia DeMarco" userId="ae2b3912-a16e-453f-be08-87726a854aa6" providerId="ADAL" clId="{F4967CA5-3713-4C5B-8182-83F352164233}" dt="2025-01-14T16:27:08.753" v="18219" actId="164"/>
          <ac:spMkLst>
            <pc:docMk/>
            <pc:sldMk cId="285339233" sldId="286"/>
            <ac:spMk id="8" creationId="{4094CD12-0F39-E1C4-39F7-046CCBA34502}"/>
          </ac:spMkLst>
        </pc:spChg>
        <pc:spChg chg="add mod topLvl">
          <ac:chgData name="Emilia DeMarco" userId="ae2b3912-a16e-453f-be08-87726a854aa6" providerId="ADAL" clId="{F4967CA5-3713-4C5B-8182-83F352164233}" dt="2025-01-14T16:27:08.753" v="18219" actId="164"/>
          <ac:spMkLst>
            <pc:docMk/>
            <pc:sldMk cId="285339233" sldId="286"/>
            <ac:spMk id="9" creationId="{D9F398DF-9632-0C37-1AEF-7C0A3E82969D}"/>
          </ac:spMkLst>
        </pc:spChg>
        <pc:spChg chg="add mod">
          <ac:chgData name="Emilia DeMarco" userId="ae2b3912-a16e-453f-be08-87726a854aa6" providerId="ADAL" clId="{F4967CA5-3713-4C5B-8182-83F352164233}" dt="2025-01-14T16:42:12.551" v="18396" actId="164"/>
          <ac:spMkLst>
            <pc:docMk/>
            <pc:sldMk cId="285339233" sldId="286"/>
            <ac:spMk id="14" creationId="{9282CDEA-1E30-1A22-09E7-3FFD24DAD56B}"/>
          </ac:spMkLst>
        </pc:spChg>
        <pc:spChg chg="add mod">
          <ac:chgData name="Emilia DeMarco" userId="ae2b3912-a16e-453f-be08-87726a854aa6" providerId="ADAL" clId="{F4967CA5-3713-4C5B-8182-83F352164233}" dt="2025-01-14T16:42:12.551" v="18396" actId="164"/>
          <ac:spMkLst>
            <pc:docMk/>
            <pc:sldMk cId="285339233" sldId="286"/>
            <ac:spMk id="15" creationId="{0F0A708B-7E7E-6AB2-574E-643B59AF643F}"/>
          </ac:spMkLst>
        </pc:spChg>
        <pc:spChg chg="add mod">
          <ac:chgData name="Emilia DeMarco" userId="ae2b3912-a16e-453f-be08-87726a854aa6" providerId="ADAL" clId="{F4967CA5-3713-4C5B-8182-83F352164233}" dt="2025-01-14T16:42:12.551" v="18396" actId="164"/>
          <ac:spMkLst>
            <pc:docMk/>
            <pc:sldMk cId="285339233" sldId="286"/>
            <ac:spMk id="16" creationId="{AB32E31C-C33D-D777-5BFC-8EF67FC9FF91}"/>
          </ac:spMkLst>
        </pc:spChg>
        <pc:spChg chg="add mod">
          <ac:chgData name="Emilia DeMarco" userId="ae2b3912-a16e-453f-be08-87726a854aa6" providerId="ADAL" clId="{F4967CA5-3713-4C5B-8182-83F352164233}" dt="2025-01-14T16:42:12.551" v="18396" actId="164"/>
          <ac:spMkLst>
            <pc:docMk/>
            <pc:sldMk cId="285339233" sldId="286"/>
            <ac:spMk id="17" creationId="{04CF26A6-B63B-A838-140B-72E08992568F}"/>
          </ac:spMkLst>
        </pc:spChg>
        <pc:spChg chg="add mod">
          <ac:chgData name="Emilia DeMarco" userId="ae2b3912-a16e-453f-be08-87726a854aa6" providerId="ADAL" clId="{F4967CA5-3713-4C5B-8182-83F352164233}" dt="2025-01-14T16:42:12.551" v="18396" actId="164"/>
          <ac:spMkLst>
            <pc:docMk/>
            <pc:sldMk cId="285339233" sldId="286"/>
            <ac:spMk id="18" creationId="{1DB2EEEC-511D-7CD1-76A8-0E218BFD0D8B}"/>
          </ac:spMkLst>
        </pc:spChg>
        <pc:spChg chg="add mod">
          <ac:chgData name="Emilia DeMarco" userId="ae2b3912-a16e-453f-be08-87726a854aa6" providerId="ADAL" clId="{F4967CA5-3713-4C5B-8182-83F352164233}" dt="2025-01-14T16:42:12.551" v="18396" actId="164"/>
          <ac:spMkLst>
            <pc:docMk/>
            <pc:sldMk cId="285339233" sldId="286"/>
            <ac:spMk id="19" creationId="{091DCB54-9B27-BC67-E81E-1C3BA5F80ACD}"/>
          </ac:spMkLst>
        </pc:spChg>
        <pc:spChg chg="add mod">
          <ac:chgData name="Emilia DeMarco" userId="ae2b3912-a16e-453f-be08-87726a854aa6" providerId="ADAL" clId="{F4967CA5-3713-4C5B-8182-83F352164233}" dt="2025-01-14T16:42:12.551" v="18396" actId="164"/>
          <ac:spMkLst>
            <pc:docMk/>
            <pc:sldMk cId="285339233" sldId="286"/>
            <ac:spMk id="20" creationId="{C459CCEE-E5CA-CD7C-62CC-6DBCE978BA95}"/>
          </ac:spMkLst>
        </pc:spChg>
        <pc:spChg chg="add mod">
          <ac:chgData name="Emilia DeMarco" userId="ae2b3912-a16e-453f-be08-87726a854aa6" providerId="ADAL" clId="{F4967CA5-3713-4C5B-8182-83F352164233}" dt="2025-01-14T16:42:12.551" v="18396" actId="164"/>
          <ac:spMkLst>
            <pc:docMk/>
            <pc:sldMk cId="285339233" sldId="286"/>
            <ac:spMk id="21" creationId="{47BA9407-3515-CE4E-3C8B-929F59610CB0}"/>
          </ac:spMkLst>
        </pc:spChg>
        <pc:spChg chg="add mod">
          <ac:chgData name="Emilia DeMarco" userId="ae2b3912-a16e-453f-be08-87726a854aa6" providerId="ADAL" clId="{F4967CA5-3713-4C5B-8182-83F352164233}" dt="2025-01-14T16:42:12.551" v="18396" actId="164"/>
          <ac:spMkLst>
            <pc:docMk/>
            <pc:sldMk cId="285339233" sldId="286"/>
            <ac:spMk id="22" creationId="{8ABE9598-40BC-5396-35F2-C7D57957FAD6}"/>
          </ac:spMkLst>
        </pc:spChg>
        <pc:spChg chg="add mod">
          <ac:chgData name="Emilia DeMarco" userId="ae2b3912-a16e-453f-be08-87726a854aa6" providerId="ADAL" clId="{F4967CA5-3713-4C5B-8182-83F352164233}" dt="2025-01-14T16:42:12.551" v="18396" actId="164"/>
          <ac:spMkLst>
            <pc:docMk/>
            <pc:sldMk cId="285339233" sldId="286"/>
            <ac:spMk id="23" creationId="{280633A9-DC89-4018-F372-DAC7C257348A}"/>
          </ac:spMkLst>
        </pc:spChg>
        <pc:spChg chg="add mod">
          <ac:chgData name="Emilia DeMarco" userId="ae2b3912-a16e-453f-be08-87726a854aa6" providerId="ADAL" clId="{F4967CA5-3713-4C5B-8182-83F352164233}" dt="2025-01-14T16:42:12.551" v="18396" actId="164"/>
          <ac:spMkLst>
            <pc:docMk/>
            <pc:sldMk cId="285339233" sldId="286"/>
            <ac:spMk id="24" creationId="{A05082D2-0CBB-0618-2878-ABF26DCD9091}"/>
          </ac:spMkLst>
        </pc:spChg>
        <pc:spChg chg="add mod">
          <ac:chgData name="Emilia DeMarco" userId="ae2b3912-a16e-453f-be08-87726a854aa6" providerId="ADAL" clId="{F4967CA5-3713-4C5B-8182-83F352164233}" dt="2025-01-14T16:42:12.551" v="18396" actId="164"/>
          <ac:spMkLst>
            <pc:docMk/>
            <pc:sldMk cId="285339233" sldId="286"/>
            <ac:spMk id="25" creationId="{0C05A039-91AA-2797-8D09-2DE327BC7586}"/>
          </ac:spMkLst>
        </pc:spChg>
        <pc:spChg chg="add mod">
          <ac:chgData name="Emilia DeMarco" userId="ae2b3912-a16e-453f-be08-87726a854aa6" providerId="ADAL" clId="{F4967CA5-3713-4C5B-8182-83F352164233}" dt="2025-01-14T16:42:12.551" v="18396" actId="164"/>
          <ac:spMkLst>
            <pc:docMk/>
            <pc:sldMk cId="285339233" sldId="286"/>
            <ac:spMk id="26" creationId="{0877ABE1-E728-FC31-BE69-773A302036D3}"/>
          </ac:spMkLst>
        </pc:spChg>
        <pc:spChg chg="add mod">
          <ac:chgData name="Emilia DeMarco" userId="ae2b3912-a16e-453f-be08-87726a854aa6" providerId="ADAL" clId="{F4967CA5-3713-4C5B-8182-83F352164233}" dt="2025-01-14T16:42:12.551" v="18396" actId="164"/>
          <ac:spMkLst>
            <pc:docMk/>
            <pc:sldMk cId="285339233" sldId="286"/>
            <ac:spMk id="27" creationId="{4438EF56-07DB-5037-F805-A6F466F7182E}"/>
          </ac:spMkLst>
        </pc:spChg>
        <pc:spChg chg="add mod">
          <ac:chgData name="Emilia DeMarco" userId="ae2b3912-a16e-453f-be08-87726a854aa6" providerId="ADAL" clId="{F4967CA5-3713-4C5B-8182-83F352164233}" dt="2025-01-14T16:42:12.551" v="18396" actId="164"/>
          <ac:spMkLst>
            <pc:docMk/>
            <pc:sldMk cId="285339233" sldId="286"/>
            <ac:spMk id="28" creationId="{F1F1526C-9EE7-41BA-03CC-66D6EC80C22B}"/>
          </ac:spMkLst>
        </pc:spChg>
        <pc:spChg chg="add mod">
          <ac:chgData name="Emilia DeMarco" userId="ae2b3912-a16e-453f-be08-87726a854aa6" providerId="ADAL" clId="{F4967CA5-3713-4C5B-8182-83F352164233}" dt="2025-01-14T16:42:12.551" v="18396" actId="164"/>
          <ac:spMkLst>
            <pc:docMk/>
            <pc:sldMk cId="285339233" sldId="286"/>
            <ac:spMk id="29" creationId="{8AA58440-40D0-C318-0D89-11919C21096C}"/>
          </ac:spMkLst>
        </pc:spChg>
        <pc:spChg chg="add mod">
          <ac:chgData name="Emilia DeMarco" userId="ae2b3912-a16e-453f-be08-87726a854aa6" providerId="ADAL" clId="{F4967CA5-3713-4C5B-8182-83F352164233}" dt="2025-01-14T16:43:20.475" v="18495" actId="164"/>
          <ac:spMkLst>
            <pc:docMk/>
            <pc:sldMk cId="285339233" sldId="286"/>
            <ac:spMk id="31" creationId="{7AE91B1E-7432-D33F-3A22-5766B4E89A82}"/>
          </ac:spMkLst>
        </pc:spChg>
        <pc:grpChg chg="add mod">
          <ac:chgData name="Emilia DeMarco" userId="ae2b3912-a16e-453f-be08-87726a854aa6" providerId="ADAL" clId="{F4967CA5-3713-4C5B-8182-83F352164233}" dt="2025-01-14T16:43:49.322" v="18502" actId="1076"/>
          <ac:grpSpMkLst>
            <pc:docMk/>
            <pc:sldMk cId="285339233" sldId="286"/>
            <ac:grpSpMk id="11" creationId="{9D4B7749-EA82-F881-7E3C-DDA6A1A95E47}"/>
          </ac:grpSpMkLst>
        </pc:grpChg>
        <pc:grpChg chg="add mod">
          <ac:chgData name="Emilia DeMarco" userId="ae2b3912-a16e-453f-be08-87726a854aa6" providerId="ADAL" clId="{F4967CA5-3713-4C5B-8182-83F352164233}" dt="2025-01-14T16:43:20.475" v="18495" actId="164"/>
          <ac:grpSpMkLst>
            <pc:docMk/>
            <pc:sldMk cId="285339233" sldId="286"/>
            <ac:grpSpMk id="30" creationId="{506B1A2D-29FD-C1F1-76A2-1E7064D704E1}"/>
          </ac:grpSpMkLst>
        </pc:grpChg>
        <pc:grpChg chg="add mod">
          <ac:chgData name="Emilia DeMarco" userId="ae2b3912-a16e-453f-be08-87726a854aa6" providerId="ADAL" clId="{F4967CA5-3713-4C5B-8182-83F352164233}" dt="2025-01-14T16:43:42.093" v="18501" actId="1076"/>
          <ac:grpSpMkLst>
            <pc:docMk/>
            <pc:sldMk cId="285339233" sldId="286"/>
            <ac:grpSpMk id="32" creationId="{E61C734A-3702-C4CD-D0F9-114A49F2E9CB}"/>
          </ac:grpSpMkLst>
        </pc:grpChg>
        <pc:picChg chg="add mod ord topLvl modCrop">
          <ac:chgData name="Emilia DeMarco" userId="ae2b3912-a16e-453f-be08-87726a854aa6" providerId="ADAL" clId="{F4967CA5-3713-4C5B-8182-83F352164233}" dt="2025-01-14T16:27:08.753" v="18219" actId="164"/>
          <ac:picMkLst>
            <pc:docMk/>
            <pc:sldMk cId="285339233" sldId="286"/>
            <ac:picMk id="5" creationId="{A29F7C87-C086-D18A-20B9-75FBFB9435E3}"/>
          </ac:picMkLst>
        </pc:picChg>
      </pc:sldChg>
      <pc:sldChg chg="modSp add mod">
        <pc:chgData name="Emilia DeMarco" userId="ae2b3912-a16e-453f-be08-87726a854aa6" providerId="ADAL" clId="{F4967CA5-3713-4C5B-8182-83F352164233}" dt="2025-01-14T16:15:31.528" v="17931" actId="948"/>
        <pc:sldMkLst>
          <pc:docMk/>
          <pc:sldMk cId="246463501" sldId="287"/>
        </pc:sldMkLst>
      </pc:sldChg>
      <pc:sldChg chg="addSp delSp modSp add mod">
        <pc:chgData name="Emilia DeMarco" userId="ae2b3912-a16e-453f-be08-87726a854aa6" providerId="ADAL" clId="{F4967CA5-3713-4C5B-8182-83F352164233}" dt="2025-01-03T19:56:40.244" v="943" actId="22"/>
        <pc:sldMkLst>
          <pc:docMk/>
          <pc:sldMk cId="2057311359" sldId="288"/>
        </pc:sldMkLst>
      </pc:sldChg>
      <pc:sldChg chg="addSp delSp modSp add del mod">
        <pc:chgData name="Emilia DeMarco" userId="ae2b3912-a16e-453f-be08-87726a854aa6" providerId="ADAL" clId="{F4967CA5-3713-4C5B-8182-83F352164233}" dt="2025-01-03T19:56:19.565" v="939" actId="47"/>
        <pc:sldMkLst>
          <pc:docMk/>
          <pc:sldMk cId="1282371270" sldId="289"/>
        </pc:sldMkLst>
      </pc:sldChg>
      <pc:sldChg chg="modSp add del mod">
        <pc:chgData name="Emilia DeMarco" userId="ae2b3912-a16e-453f-be08-87726a854aa6" providerId="ADAL" clId="{F4967CA5-3713-4C5B-8182-83F352164233}" dt="2025-01-03T19:56:19.565" v="939" actId="47"/>
        <pc:sldMkLst>
          <pc:docMk/>
          <pc:sldMk cId="3683865591" sldId="290"/>
        </pc:sldMkLst>
      </pc:sldChg>
      <pc:sldChg chg="modSp add del mod">
        <pc:chgData name="Emilia DeMarco" userId="ae2b3912-a16e-453f-be08-87726a854aa6" providerId="ADAL" clId="{F4967CA5-3713-4C5B-8182-83F352164233}" dt="2025-01-03T19:56:19.565" v="939" actId="47"/>
        <pc:sldMkLst>
          <pc:docMk/>
          <pc:sldMk cId="3587121" sldId="291"/>
        </pc:sldMkLst>
      </pc:sldChg>
      <pc:sldChg chg="modSp add del mod">
        <pc:chgData name="Emilia DeMarco" userId="ae2b3912-a16e-453f-be08-87726a854aa6" providerId="ADAL" clId="{F4967CA5-3713-4C5B-8182-83F352164233}" dt="2025-01-03T19:56:19.565" v="939" actId="47"/>
        <pc:sldMkLst>
          <pc:docMk/>
          <pc:sldMk cId="2043736444" sldId="292"/>
        </pc:sldMkLst>
      </pc:sldChg>
      <pc:sldChg chg="modSp add del mod">
        <pc:chgData name="Emilia DeMarco" userId="ae2b3912-a16e-453f-be08-87726a854aa6" providerId="ADAL" clId="{F4967CA5-3713-4C5B-8182-83F352164233}" dt="2025-01-03T19:56:19.565" v="939" actId="47"/>
        <pc:sldMkLst>
          <pc:docMk/>
          <pc:sldMk cId="1388861913" sldId="293"/>
        </pc:sldMkLst>
      </pc:sldChg>
      <pc:sldChg chg="modSp add mod modTransition">
        <pc:chgData name="Emilia DeMarco" userId="ae2b3912-a16e-453f-be08-87726a854aa6" providerId="ADAL" clId="{F4967CA5-3713-4C5B-8182-83F352164233}" dt="2025-01-03T19:58:09.136" v="958"/>
        <pc:sldMkLst>
          <pc:docMk/>
          <pc:sldMk cId="3292058503" sldId="294"/>
        </pc:sldMkLst>
        <pc:spChg chg="mod">
          <ac:chgData name="Emilia DeMarco" userId="ae2b3912-a16e-453f-be08-87726a854aa6" providerId="ADAL" clId="{F4967CA5-3713-4C5B-8182-83F352164233}" dt="2025-01-03T19:56:02.677" v="938" actId="1076"/>
          <ac:spMkLst>
            <pc:docMk/>
            <pc:sldMk cId="3292058503" sldId="294"/>
            <ac:spMk id="8" creationId="{B763B064-354A-177F-E5F2-4159BA5B48A3}"/>
          </ac:spMkLst>
        </pc:spChg>
        <pc:spChg chg="mod">
          <ac:chgData name="Emilia DeMarco" userId="ae2b3912-a16e-453f-be08-87726a854aa6" providerId="ADAL" clId="{F4967CA5-3713-4C5B-8182-83F352164233}" dt="2025-01-03T19:55:59.748" v="937" actId="1076"/>
          <ac:spMkLst>
            <pc:docMk/>
            <pc:sldMk cId="3292058503" sldId="294"/>
            <ac:spMk id="9" creationId="{3FFC93D3-4920-3AE0-A19D-CE09A0A26D0D}"/>
          </ac:spMkLst>
        </pc:spChg>
      </pc:sldChg>
      <pc:sldChg chg="modSp add mod modTransition">
        <pc:chgData name="Emilia DeMarco" userId="ae2b3912-a16e-453f-be08-87726a854aa6" providerId="ADAL" clId="{F4967CA5-3713-4C5B-8182-83F352164233}" dt="2025-01-03T19:58:09.136" v="958"/>
        <pc:sldMkLst>
          <pc:docMk/>
          <pc:sldMk cId="842550224" sldId="295"/>
        </pc:sldMkLst>
      </pc:sldChg>
      <pc:sldChg chg="modSp add mod modTransition">
        <pc:chgData name="Emilia DeMarco" userId="ae2b3912-a16e-453f-be08-87726a854aa6" providerId="ADAL" clId="{F4967CA5-3713-4C5B-8182-83F352164233}" dt="2025-01-03T19:58:09.136" v="958"/>
        <pc:sldMkLst>
          <pc:docMk/>
          <pc:sldMk cId="2138894998" sldId="296"/>
        </pc:sldMkLst>
      </pc:sldChg>
      <pc:sldChg chg="modSp add mod modTransition">
        <pc:chgData name="Emilia DeMarco" userId="ae2b3912-a16e-453f-be08-87726a854aa6" providerId="ADAL" clId="{F4967CA5-3713-4C5B-8182-83F352164233}" dt="2025-01-03T19:58:09.136" v="958"/>
        <pc:sldMkLst>
          <pc:docMk/>
          <pc:sldMk cId="740646958" sldId="297"/>
        </pc:sldMkLst>
      </pc:sldChg>
      <pc:sldChg chg="modSp add mod modTransition">
        <pc:chgData name="Emilia DeMarco" userId="ae2b3912-a16e-453f-be08-87726a854aa6" providerId="ADAL" clId="{F4967CA5-3713-4C5B-8182-83F352164233}" dt="2025-01-03T19:58:09.136" v="958"/>
        <pc:sldMkLst>
          <pc:docMk/>
          <pc:sldMk cId="1717245009" sldId="298"/>
        </pc:sldMkLst>
      </pc:sldChg>
      <pc:sldChg chg="modSp add mod modTransition modAnim">
        <pc:chgData name="Emilia DeMarco" userId="ae2b3912-a16e-453f-be08-87726a854aa6" providerId="ADAL" clId="{F4967CA5-3713-4C5B-8182-83F352164233}" dt="2025-01-03T19:59:02.154" v="960"/>
        <pc:sldMkLst>
          <pc:docMk/>
          <pc:sldMk cId="3202091781" sldId="299"/>
        </pc:sldMkLst>
      </pc:sldChg>
      <pc:sldChg chg="modSp add mod">
        <pc:chgData name="Emilia DeMarco" userId="ae2b3912-a16e-453f-be08-87726a854aa6" providerId="ADAL" clId="{F4967CA5-3713-4C5B-8182-83F352164233}" dt="2025-01-14T16:48:50.730" v="18503" actId="948"/>
        <pc:sldMkLst>
          <pc:docMk/>
          <pc:sldMk cId="1056232261" sldId="300"/>
        </pc:sldMkLst>
        <pc:spChg chg="mod">
          <ac:chgData name="Emilia DeMarco" userId="ae2b3912-a16e-453f-be08-87726a854aa6" providerId="ADAL" clId="{F4967CA5-3713-4C5B-8182-83F352164233}" dt="2025-01-03T19:59:23.771" v="978" actId="20577"/>
          <ac:spMkLst>
            <pc:docMk/>
            <pc:sldMk cId="1056232261" sldId="300"/>
            <ac:spMk id="2" creationId="{2847FA08-C696-C936-B933-371A97E0DF39}"/>
          </ac:spMkLst>
        </pc:spChg>
        <pc:spChg chg="mod">
          <ac:chgData name="Emilia DeMarco" userId="ae2b3912-a16e-453f-be08-87726a854aa6" providerId="ADAL" clId="{F4967CA5-3713-4C5B-8182-83F352164233}" dt="2025-01-14T16:48:50.730" v="18503" actId="948"/>
          <ac:spMkLst>
            <pc:docMk/>
            <pc:sldMk cId="1056232261" sldId="300"/>
            <ac:spMk id="3" creationId="{731CFA50-CE5C-6093-3A7B-126572ADB8A2}"/>
          </ac:spMkLst>
        </pc:spChg>
      </pc:sldChg>
      <pc:sldChg chg="addSp delSp modSp add mod modAnim">
        <pc:chgData name="Emilia DeMarco" userId="ae2b3912-a16e-453f-be08-87726a854aa6" providerId="ADAL" clId="{F4967CA5-3713-4C5B-8182-83F352164233}" dt="2025-01-07T14:46:14.916" v="3993"/>
        <pc:sldMkLst>
          <pc:docMk/>
          <pc:sldMk cId="629585831" sldId="301"/>
        </pc:sldMkLst>
        <pc:spChg chg="mod">
          <ac:chgData name="Emilia DeMarco" userId="ae2b3912-a16e-453f-be08-87726a854aa6" providerId="ADAL" clId="{F4967CA5-3713-4C5B-8182-83F352164233}" dt="2025-01-03T20:06:38.722" v="1532" actId="1076"/>
          <ac:spMkLst>
            <pc:docMk/>
            <pc:sldMk cId="629585831" sldId="301"/>
            <ac:spMk id="2" creationId="{83157A9F-98DE-B296-705F-08526583BFC1}"/>
          </ac:spMkLst>
        </pc:spChg>
        <pc:spChg chg="mod">
          <ac:chgData name="Emilia DeMarco" userId="ae2b3912-a16e-453f-be08-87726a854aa6" providerId="ADAL" clId="{F4967CA5-3713-4C5B-8182-83F352164233}" dt="2025-01-03T20:06:36.301" v="1531" actId="14100"/>
          <ac:spMkLst>
            <pc:docMk/>
            <pc:sldMk cId="629585831" sldId="301"/>
            <ac:spMk id="3" creationId="{F0C32B5D-46D8-D9E3-0962-017795181EC3}"/>
          </ac:spMkLst>
        </pc:spChg>
        <pc:picChg chg="add mod">
          <ac:chgData name="Emilia DeMarco" userId="ae2b3912-a16e-453f-be08-87726a854aa6" providerId="ADAL" clId="{F4967CA5-3713-4C5B-8182-83F352164233}" dt="2025-01-03T20:06:30.633" v="1529" actId="14100"/>
          <ac:picMkLst>
            <pc:docMk/>
            <pc:sldMk cId="629585831" sldId="301"/>
            <ac:picMk id="6" creationId="{3DF3BFA0-6028-15DD-3130-CF884550EF40}"/>
          </ac:picMkLst>
        </pc:picChg>
      </pc:sldChg>
      <pc:sldChg chg="addSp delSp modSp add mod">
        <pc:chgData name="Emilia DeMarco" userId="ae2b3912-a16e-453f-be08-87726a854aa6" providerId="ADAL" clId="{F4967CA5-3713-4C5B-8182-83F352164233}" dt="2025-01-14T16:53:37.956" v="18507" actId="2710"/>
        <pc:sldMkLst>
          <pc:docMk/>
          <pc:sldMk cId="2835318431" sldId="302"/>
        </pc:sldMkLst>
        <pc:spChg chg="mod">
          <ac:chgData name="Emilia DeMarco" userId="ae2b3912-a16e-453f-be08-87726a854aa6" providerId="ADAL" clId="{F4967CA5-3713-4C5B-8182-83F352164233}" dt="2025-01-07T18:57:02.954" v="4220" actId="1076"/>
          <ac:spMkLst>
            <pc:docMk/>
            <pc:sldMk cId="2835318431" sldId="302"/>
            <ac:spMk id="2" creationId="{72484BA4-228B-B1C9-1455-0631373097C9}"/>
          </ac:spMkLst>
        </pc:spChg>
        <pc:graphicFrameChg chg="add mod modGraphic">
          <ac:chgData name="Emilia DeMarco" userId="ae2b3912-a16e-453f-be08-87726a854aa6" providerId="ADAL" clId="{F4967CA5-3713-4C5B-8182-83F352164233}" dt="2025-01-14T16:53:37.956" v="18507" actId="2710"/>
          <ac:graphicFrameMkLst>
            <pc:docMk/>
            <pc:sldMk cId="2835318431" sldId="302"/>
            <ac:graphicFrameMk id="4" creationId="{5B923A4F-314D-6145-9AD5-5E14D165C49B}"/>
          </ac:graphicFrameMkLst>
        </pc:graphicFrameChg>
      </pc:sldChg>
      <pc:sldChg chg="addSp delSp modSp add mod">
        <pc:chgData name="Emilia DeMarco" userId="ae2b3912-a16e-453f-be08-87726a854aa6" providerId="ADAL" clId="{F4967CA5-3713-4C5B-8182-83F352164233}" dt="2025-01-21T23:43:16.348" v="18977"/>
        <pc:sldMkLst>
          <pc:docMk/>
          <pc:sldMk cId="4033792912" sldId="303"/>
        </pc:sldMkLst>
        <pc:spChg chg="add mod ord">
          <ac:chgData name="Emilia DeMarco" userId="ae2b3912-a16e-453f-be08-87726a854aa6" providerId="ADAL" clId="{F4967CA5-3713-4C5B-8182-83F352164233}" dt="2025-01-14T15:16:56.172" v="17915" actId="171"/>
          <ac:spMkLst>
            <pc:docMk/>
            <pc:sldMk cId="4033792912" sldId="303"/>
            <ac:spMk id="4" creationId="{F6D9E30A-8814-D8EC-DA7E-1B1EFA2DC3C1}"/>
          </ac:spMkLst>
        </pc:spChg>
        <pc:spChg chg="mod">
          <ac:chgData name="Emilia DeMarco" userId="ae2b3912-a16e-453f-be08-87726a854aa6" providerId="ADAL" clId="{F4967CA5-3713-4C5B-8182-83F352164233}" dt="2025-01-03T20:21:04.759" v="2598" actId="1076"/>
          <ac:spMkLst>
            <pc:docMk/>
            <pc:sldMk cId="4033792912" sldId="303"/>
            <ac:spMk id="8" creationId="{5EDBB82D-918A-15B8-9E13-A70823F84B01}"/>
          </ac:spMkLst>
        </pc:spChg>
        <pc:graphicFrameChg chg="add mod">
          <ac:chgData name="Emilia DeMarco" userId="ae2b3912-a16e-453f-be08-87726a854aa6" providerId="ADAL" clId="{F4967CA5-3713-4C5B-8182-83F352164233}" dt="2025-01-21T23:43:16.348" v="18977"/>
          <ac:graphicFrameMkLst>
            <pc:docMk/>
            <pc:sldMk cId="4033792912" sldId="303"/>
            <ac:graphicFrameMk id="3" creationId="{46E7E85F-9391-0350-DBE5-4ACDE7206BE9}"/>
          </ac:graphicFrameMkLst>
        </pc:graphicFrameChg>
      </pc:sldChg>
      <pc:sldChg chg="modSp add mod">
        <pc:chgData name="Emilia DeMarco" userId="ae2b3912-a16e-453f-be08-87726a854aa6" providerId="ADAL" clId="{F4967CA5-3713-4C5B-8182-83F352164233}" dt="2025-01-03T20:22:02.017" v="2653" actId="1076"/>
        <pc:sldMkLst>
          <pc:docMk/>
          <pc:sldMk cId="423350953" sldId="304"/>
        </pc:sldMkLst>
        <pc:spChg chg="mod">
          <ac:chgData name="Emilia DeMarco" userId="ae2b3912-a16e-453f-be08-87726a854aa6" providerId="ADAL" clId="{F4967CA5-3713-4C5B-8182-83F352164233}" dt="2025-01-03T20:21:54.446" v="2652" actId="1076"/>
          <ac:spMkLst>
            <pc:docMk/>
            <pc:sldMk cId="423350953" sldId="304"/>
            <ac:spMk id="2" creationId="{56550350-1C9A-02EA-0690-FF7C5E5BB9ED}"/>
          </ac:spMkLst>
        </pc:spChg>
        <pc:spChg chg="mod">
          <ac:chgData name="Emilia DeMarco" userId="ae2b3912-a16e-453f-be08-87726a854aa6" providerId="ADAL" clId="{F4967CA5-3713-4C5B-8182-83F352164233}" dt="2025-01-03T20:22:02.017" v="2653" actId="1076"/>
          <ac:spMkLst>
            <pc:docMk/>
            <pc:sldMk cId="423350953" sldId="304"/>
            <ac:spMk id="3" creationId="{049C13F7-187A-74C4-E63B-B2CB791DC0CD}"/>
          </ac:spMkLst>
        </pc:spChg>
      </pc:sldChg>
      <pc:sldChg chg="addSp delSp modSp add mod">
        <pc:chgData name="Emilia DeMarco" userId="ae2b3912-a16e-453f-be08-87726a854aa6" providerId="ADAL" clId="{F4967CA5-3713-4C5B-8182-83F352164233}" dt="2025-01-09T20:19:29.362" v="14505" actId="948"/>
        <pc:sldMkLst>
          <pc:docMk/>
          <pc:sldMk cId="3298389270" sldId="305"/>
        </pc:sldMkLst>
        <pc:spChg chg="mod">
          <ac:chgData name="Emilia DeMarco" userId="ae2b3912-a16e-453f-be08-87726a854aa6" providerId="ADAL" clId="{F4967CA5-3713-4C5B-8182-83F352164233}" dt="2025-01-03T20:29:06.374" v="2690" actId="20577"/>
          <ac:spMkLst>
            <pc:docMk/>
            <pc:sldMk cId="3298389270" sldId="305"/>
            <ac:spMk id="2" creationId="{2174BDAB-B558-FBB2-2636-DF3122E5F5CA}"/>
          </ac:spMkLst>
        </pc:spChg>
        <pc:spChg chg="mod">
          <ac:chgData name="Emilia DeMarco" userId="ae2b3912-a16e-453f-be08-87726a854aa6" providerId="ADAL" clId="{F4967CA5-3713-4C5B-8182-83F352164233}" dt="2025-01-09T20:19:29.362" v="14505" actId="948"/>
          <ac:spMkLst>
            <pc:docMk/>
            <pc:sldMk cId="3298389270" sldId="305"/>
            <ac:spMk id="3" creationId="{29ABFA93-83DD-66C6-D653-5CBB62DE6D43}"/>
          </ac:spMkLst>
        </pc:spChg>
        <pc:picChg chg="add mod">
          <ac:chgData name="Emilia DeMarco" userId="ae2b3912-a16e-453f-be08-87726a854aa6" providerId="ADAL" clId="{F4967CA5-3713-4C5B-8182-83F352164233}" dt="2025-01-03T20:48:30.864" v="2697" actId="14100"/>
          <ac:picMkLst>
            <pc:docMk/>
            <pc:sldMk cId="3298389270" sldId="305"/>
            <ac:picMk id="10" creationId="{BFBC4F81-B3C7-41AF-F2D6-448DCE37EED2}"/>
          </ac:picMkLst>
        </pc:picChg>
      </pc:sldChg>
      <pc:sldChg chg="addSp modSp add mod modAnim">
        <pc:chgData name="Emilia DeMarco" userId="ae2b3912-a16e-453f-be08-87726a854aa6" providerId="ADAL" clId="{F4967CA5-3713-4C5B-8182-83F352164233}" dt="2025-01-07T14:15:13.149" v="3189"/>
        <pc:sldMkLst>
          <pc:docMk/>
          <pc:sldMk cId="3119537088" sldId="306"/>
        </pc:sldMkLst>
        <pc:spChg chg="mod">
          <ac:chgData name="Emilia DeMarco" userId="ae2b3912-a16e-453f-be08-87726a854aa6" providerId="ADAL" clId="{F4967CA5-3713-4C5B-8182-83F352164233}" dt="2025-01-03T20:53:49.592" v="3019" actId="20577"/>
          <ac:spMkLst>
            <pc:docMk/>
            <pc:sldMk cId="3119537088" sldId="306"/>
            <ac:spMk id="2" creationId="{D31A14B7-D68B-BDA0-42DB-E436F93E373D}"/>
          </ac:spMkLst>
        </pc:spChg>
        <pc:spChg chg="mod">
          <ac:chgData name="Emilia DeMarco" userId="ae2b3912-a16e-453f-be08-87726a854aa6" providerId="ADAL" clId="{F4967CA5-3713-4C5B-8182-83F352164233}" dt="2025-01-03T20:55:03.043" v="3134" actId="1076"/>
          <ac:spMkLst>
            <pc:docMk/>
            <pc:sldMk cId="3119537088" sldId="306"/>
            <ac:spMk id="3" creationId="{23876031-36F5-9032-AED5-520C1AA7897A}"/>
          </ac:spMkLst>
        </pc:spChg>
        <pc:spChg chg="add mod">
          <ac:chgData name="Emilia DeMarco" userId="ae2b3912-a16e-453f-be08-87726a854aa6" providerId="ADAL" clId="{F4967CA5-3713-4C5B-8182-83F352164233}" dt="2025-01-07T14:09:20.285" v="3155" actId="20577"/>
          <ac:spMkLst>
            <pc:docMk/>
            <pc:sldMk cId="3119537088" sldId="306"/>
            <ac:spMk id="4" creationId="{4F18FB01-5E90-F10E-6D0D-39315BD0480E}"/>
          </ac:spMkLst>
        </pc:spChg>
      </pc:sldChg>
      <pc:sldChg chg="modSp add mod modAnim">
        <pc:chgData name="Emilia DeMarco" userId="ae2b3912-a16e-453f-be08-87726a854aa6" providerId="ADAL" clId="{F4967CA5-3713-4C5B-8182-83F352164233}" dt="2025-01-07T14:15:27.068" v="3190"/>
        <pc:sldMkLst>
          <pc:docMk/>
          <pc:sldMk cId="3302574455" sldId="307"/>
        </pc:sldMkLst>
        <pc:spChg chg="mod">
          <ac:chgData name="Emilia DeMarco" userId="ae2b3912-a16e-453f-be08-87726a854aa6" providerId="ADAL" clId="{F4967CA5-3713-4C5B-8182-83F352164233}" dt="2025-01-07T14:09:08.599" v="3137"/>
          <ac:spMkLst>
            <pc:docMk/>
            <pc:sldMk cId="3302574455" sldId="307"/>
            <ac:spMk id="3" creationId="{D2614508-916D-8614-3528-14106366265D}"/>
          </ac:spMkLst>
        </pc:spChg>
        <pc:spChg chg="mod">
          <ac:chgData name="Emilia DeMarco" userId="ae2b3912-a16e-453f-be08-87726a854aa6" providerId="ADAL" clId="{F4967CA5-3713-4C5B-8182-83F352164233}" dt="2025-01-07T14:09:13.697" v="3146" actId="20577"/>
          <ac:spMkLst>
            <pc:docMk/>
            <pc:sldMk cId="3302574455" sldId="307"/>
            <ac:spMk id="4" creationId="{43AC6269-6E89-BCE7-48A5-FF1C8E54D581}"/>
          </ac:spMkLst>
        </pc:spChg>
      </pc:sldChg>
      <pc:sldChg chg="modSp add mod modAnim">
        <pc:chgData name="Emilia DeMarco" userId="ae2b3912-a16e-453f-be08-87726a854aa6" providerId="ADAL" clId="{F4967CA5-3713-4C5B-8182-83F352164233}" dt="2025-01-07T14:15:30.877" v="3191"/>
        <pc:sldMkLst>
          <pc:docMk/>
          <pc:sldMk cId="1349951213" sldId="308"/>
        </pc:sldMkLst>
        <pc:spChg chg="mod">
          <ac:chgData name="Emilia DeMarco" userId="ae2b3912-a16e-453f-be08-87726a854aa6" providerId="ADAL" clId="{F4967CA5-3713-4C5B-8182-83F352164233}" dt="2025-01-07T14:09:32.420" v="3157"/>
          <ac:spMkLst>
            <pc:docMk/>
            <pc:sldMk cId="1349951213" sldId="308"/>
            <ac:spMk id="3" creationId="{17C45F03-3DA6-DFD2-3143-17885CCCC82D}"/>
          </ac:spMkLst>
        </pc:spChg>
        <pc:spChg chg="mod">
          <ac:chgData name="Emilia DeMarco" userId="ae2b3912-a16e-453f-be08-87726a854aa6" providerId="ADAL" clId="{F4967CA5-3713-4C5B-8182-83F352164233}" dt="2025-01-07T14:09:34.677" v="3162" actId="20577"/>
          <ac:spMkLst>
            <pc:docMk/>
            <pc:sldMk cId="1349951213" sldId="308"/>
            <ac:spMk id="4" creationId="{58EE1058-355D-F455-12F6-AE1AD1F9D94E}"/>
          </ac:spMkLst>
        </pc:spChg>
      </pc:sldChg>
      <pc:sldChg chg="modSp add mod modAnim">
        <pc:chgData name="Emilia DeMarco" userId="ae2b3912-a16e-453f-be08-87726a854aa6" providerId="ADAL" clId="{F4967CA5-3713-4C5B-8182-83F352164233}" dt="2025-01-07T14:15:33.825" v="3192"/>
        <pc:sldMkLst>
          <pc:docMk/>
          <pc:sldMk cId="3754814657" sldId="309"/>
        </pc:sldMkLst>
        <pc:spChg chg="mod">
          <ac:chgData name="Emilia DeMarco" userId="ae2b3912-a16e-453f-be08-87726a854aa6" providerId="ADAL" clId="{F4967CA5-3713-4C5B-8182-83F352164233}" dt="2025-01-07T14:09:47.674" v="3164"/>
          <ac:spMkLst>
            <pc:docMk/>
            <pc:sldMk cId="3754814657" sldId="309"/>
            <ac:spMk id="3" creationId="{464E5A48-24E3-60A6-358C-0628F5625D77}"/>
          </ac:spMkLst>
        </pc:spChg>
        <pc:spChg chg="mod">
          <ac:chgData name="Emilia DeMarco" userId="ae2b3912-a16e-453f-be08-87726a854aa6" providerId="ADAL" clId="{F4967CA5-3713-4C5B-8182-83F352164233}" dt="2025-01-07T14:09:50.061" v="3168" actId="20577"/>
          <ac:spMkLst>
            <pc:docMk/>
            <pc:sldMk cId="3754814657" sldId="309"/>
            <ac:spMk id="4" creationId="{FAF31EB7-1B3E-1700-3E0A-64D01548B586}"/>
          </ac:spMkLst>
        </pc:spChg>
      </pc:sldChg>
      <pc:sldChg chg="modSp add mod modAnim">
        <pc:chgData name="Emilia DeMarco" userId="ae2b3912-a16e-453f-be08-87726a854aa6" providerId="ADAL" clId="{F4967CA5-3713-4C5B-8182-83F352164233}" dt="2025-01-07T14:15:37.013" v="3193"/>
        <pc:sldMkLst>
          <pc:docMk/>
          <pc:sldMk cId="3179207037" sldId="310"/>
        </pc:sldMkLst>
        <pc:spChg chg="mod">
          <ac:chgData name="Emilia DeMarco" userId="ae2b3912-a16e-453f-be08-87726a854aa6" providerId="ADAL" clId="{F4967CA5-3713-4C5B-8182-83F352164233}" dt="2025-01-07T14:10:07.294" v="3171" actId="20577"/>
          <ac:spMkLst>
            <pc:docMk/>
            <pc:sldMk cId="3179207037" sldId="310"/>
            <ac:spMk id="3" creationId="{706467B3-E34E-B0E7-2DB7-F924E7B7627A}"/>
          </ac:spMkLst>
        </pc:spChg>
        <pc:spChg chg="mod">
          <ac:chgData name="Emilia DeMarco" userId="ae2b3912-a16e-453f-be08-87726a854aa6" providerId="ADAL" clId="{F4967CA5-3713-4C5B-8182-83F352164233}" dt="2025-01-07T14:10:10.606" v="3176" actId="20577"/>
          <ac:spMkLst>
            <pc:docMk/>
            <pc:sldMk cId="3179207037" sldId="310"/>
            <ac:spMk id="4" creationId="{46B72688-0DD4-328E-687B-5FA4E77B5FED}"/>
          </ac:spMkLst>
        </pc:spChg>
      </pc:sldChg>
      <pc:sldChg chg="modSp add mod modAnim">
        <pc:chgData name="Emilia DeMarco" userId="ae2b3912-a16e-453f-be08-87726a854aa6" providerId="ADAL" clId="{F4967CA5-3713-4C5B-8182-83F352164233}" dt="2025-01-07T14:15:40.058" v="3194"/>
        <pc:sldMkLst>
          <pc:docMk/>
          <pc:sldMk cId="3066926854" sldId="311"/>
        </pc:sldMkLst>
        <pc:spChg chg="mod">
          <ac:chgData name="Emilia DeMarco" userId="ae2b3912-a16e-453f-be08-87726a854aa6" providerId="ADAL" clId="{F4967CA5-3713-4C5B-8182-83F352164233}" dt="2025-01-07T14:10:36.366" v="3182" actId="1037"/>
          <ac:spMkLst>
            <pc:docMk/>
            <pc:sldMk cId="3066926854" sldId="311"/>
            <ac:spMk id="3" creationId="{D2CB65B5-DDD6-9B67-344F-93DE393EAED1}"/>
          </ac:spMkLst>
        </pc:spChg>
      </pc:sldChg>
      <pc:sldChg chg="modSp add mod modAnim">
        <pc:chgData name="Emilia DeMarco" userId="ae2b3912-a16e-453f-be08-87726a854aa6" providerId="ADAL" clId="{F4967CA5-3713-4C5B-8182-83F352164233}" dt="2025-01-07T14:15:42.362" v="3195"/>
        <pc:sldMkLst>
          <pc:docMk/>
          <pc:sldMk cId="3366024506" sldId="312"/>
        </pc:sldMkLst>
        <pc:spChg chg="mod">
          <ac:chgData name="Emilia DeMarco" userId="ae2b3912-a16e-453f-be08-87726a854aa6" providerId="ADAL" clId="{F4967CA5-3713-4C5B-8182-83F352164233}" dt="2025-01-07T14:14:40.227" v="3186" actId="1076"/>
          <ac:spMkLst>
            <pc:docMk/>
            <pc:sldMk cId="3366024506" sldId="312"/>
            <ac:spMk id="3" creationId="{A836A805-3B90-356E-F10B-E184A0D59606}"/>
          </ac:spMkLst>
        </pc:spChg>
      </pc:sldChg>
      <pc:sldChg chg="modSp add mod modAnim">
        <pc:chgData name="Emilia DeMarco" userId="ae2b3912-a16e-453f-be08-87726a854aa6" providerId="ADAL" clId="{F4967CA5-3713-4C5B-8182-83F352164233}" dt="2025-01-07T14:15:45.132" v="3196"/>
        <pc:sldMkLst>
          <pc:docMk/>
          <pc:sldMk cId="2780606060" sldId="313"/>
        </pc:sldMkLst>
        <pc:spChg chg="mod">
          <ac:chgData name="Emilia DeMarco" userId="ae2b3912-a16e-453f-be08-87726a854aa6" providerId="ADAL" clId="{F4967CA5-3713-4C5B-8182-83F352164233}" dt="2025-01-07T14:14:56.739" v="3188"/>
          <ac:spMkLst>
            <pc:docMk/>
            <pc:sldMk cId="2780606060" sldId="313"/>
            <ac:spMk id="3" creationId="{84D8E9C6-3872-1C46-DFDE-BB4036ABB820}"/>
          </ac:spMkLst>
        </pc:spChg>
      </pc:sldChg>
      <pc:sldChg chg="addSp delSp modSp add mod">
        <pc:chgData name="Emilia DeMarco" userId="ae2b3912-a16e-453f-be08-87726a854aa6" providerId="ADAL" clId="{F4967CA5-3713-4C5B-8182-83F352164233}" dt="2025-01-09T20:19:53.518" v="14517" actId="20577"/>
        <pc:sldMkLst>
          <pc:docMk/>
          <pc:sldMk cId="4024687" sldId="314"/>
        </pc:sldMkLst>
        <pc:spChg chg="mod">
          <ac:chgData name="Emilia DeMarco" userId="ae2b3912-a16e-453f-be08-87726a854aa6" providerId="ADAL" clId="{F4967CA5-3713-4C5B-8182-83F352164233}" dt="2025-01-09T20:19:53.518" v="14517" actId="20577"/>
          <ac:spMkLst>
            <pc:docMk/>
            <pc:sldMk cId="4024687" sldId="314"/>
            <ac:spMk id="8" creationId="{B8220B07-868D-2591-A0A1-A4EBC408830C}"/>
          </ac:spMkLst>
        </pc:spChg>
        <pc:spChg chg="mod">
          <ac:chgData name="Emilia DeMarco" userId="ae2b3912-a16e-453f-be08-87726a854aa6" providerId="ADAL" clId="{F4967CA5-3713-4C5B-8182-83F352164233}" dt="2025-01-07T14:25:32.915" v="3505" actId="404"/>
          <ac:spMkLst>
            <pc:docMk/>
            <pc:sldMk cId="4024687" sldId="314"/>
            <ac:spMk id="9" creationId="{BE5B8C27-39E2-F0C1-B753-8238916CC947}"/>
          </ac:spMkLst>
        </pc:spChg>
        <pc:picChg chg="add mod">
          <ac:chgData name="Emilia DeMarco" userId="ae2b3912-a16e-453f-be08-87726a854aa6" providerId="ADAL" clId="{F4967CA5-3713-4C5B-8182-83F352164233}" dt="2025-01-07T14:24:49.094" v="3500" actId="14100"/>
          <ac:picMkLst>
            <pc:docMk/>
            <pc:sldMk cId="4024687" sldId="314"/>
            <ac:picMk id="3" creationId="{6CEDDEEA-A5C1-AADC-CE3C-339A7A82ABF0}"/>
          </ac:picMkLst>
        </pc:picChg>
      </pc:sldChg>
      <pc:sldChg chg="modSp add mod">
        <pc:chgData name="Emilia DeMarco" userId="ae2b3912-a16e-453f-be08-87726a854aa6" providerId="ADAL" clId="{F4967CA5-3713-4C5B-8182-83F352164233}" dt="2025-01-09T20:19:59.400" v="14528" actId="20577"/>
        <pc:sldMkLst>
          <pc:docMk/>
          <pc:sldMk cId="904261616" sldId="315"/>
        </pc:sldMkLst>
        <pc:spChg chg="mod">
          <ac:chgData name="Emilia DeMarco" userId="ae2b3912-a16e-453f-be08-87726a854aa6" providerId="ADAL" clId="{F4967CA5-3713-4C5B-8182-83F352164233}" dt="2025-01-09T20:19:59.400" v="14528" actId="20577"/>
          <ac:spMkLst>
            <pc:docMk/>
            <pc:sldMk cId="904261616" sldId="315"/>
            <ac:spMk id="8" creationId="{396DE3C8-46A4-8B5E-322E-57D64C5A0042}"/>
          </ac:spMkLst>
        </pc:spChg>
        <pc:spChg chg="mod">
          <ac:chgData name="Emilia DeMarco" userId="ae2b3912-a16e-453f-be08-87726a854aa6" providerId="ADAL" clId="{F4967CA5-3713-4C5B-8182-83F352164233}" dt="2025-01-07T14:25:55.945" v="3509" actId="15"/>
          <ac:spMkLst>
            <pc:docMk/>
            <pc:sldMk cId="904261616" sldId="315"/>
            <ac:spMk id="9" creationId="{51493B38-2DCD-FA30-D070-E104513995A8}"/>
          </ac:spMkLst>
        </pc:spChg>
      </pc:sldChg>
      <pc:sldChg chg="modSp add mod">
        <pc:chgData name="Emilia DeMarco" userId="ae2b3912-a16e-453f-be08-87726a854aa6" providerId="ADAL" clId="{F4967CA5-3713-4C5B-8182-83F352164233}" dt="2025-01-14T17:12:40.204" v="18528" actId="20577"/>
        <pc:sldMkLst>
          <pc:docMk/>
          <pc:sldMk cId="895641638" sldId="316"/>
        </pc:sldMkLst>
        <pc:spChg chg="mod">
          <ac:chgData name="Emilia DeMarco" userId="ae2b3912-a16e-453f-be08-87726a854aa6" providerId="ADAL" clId="{F4967CA5-3713-4C5B-8182-83F352164233}" dt="2025-01-09T20:20:04.688" v="14539" actId="20577"/>
          <ac:spMkLst>
            <pc:docMk/>
            <pc:sldMk cId="895641638" sldId="316"/>
            <ac:spMk id="8" creationId="{89D5DF19-A552-AC23-7A44-4E7DDAA890F2}"/>
          </ac:spMkLst>
        </pc:spChg>
        <pc:spChg chg="mod">
          <ac:chgData name="Emilia DeMarco" userId="ae2b3912-a16e-453f-be08-87726a854aa6" providerId="ADAL" clId="{F4967CA5-3713-4C5B-8182-83F352164233}" dt="2025-01-14T17:12:40.204" v="18528" actId="20577"/>
          <ac:spMkLst>
            <pc:docMk/>
            <pc:sldMk cId="895641638" sldId="316"/>
            <ac:spMk id="9" creationId="{905E4D2E-D159-3E7D-9D75-9B250A017A1A}"/>
          </ac:spMkLst>
        </pc:spChg>
      </pc:sldChg>
      <pc:sldChg chg="modSp add mod">
        <pc:chgData name="Emilia DeMarco" userId="ae2b3912-a16e-453f-be08-87726a854aa6" providerId="ADAL" clId="{F4967CA5-3713-4C5B-8182-83F352164233}" dt="2025-01-09T20:20:14.303" v="14550" actId="20577"/>
        <pc:sldMkLst>
          <pc:docMk/>
          <pc:sldMk cId="1409670589" sldId="317"/>
        </pc:sldMkLst>
        <pc:spChg chg="mod">
          <ac:chgData name="Emilia DeMarco" userId="ae2b3912-a16e-453f-be08-87726a854aa6" providerId="ADAL" clId="{F4967CA5-3713-4C5B-8182-83F352164233}" dt="2025-01-09T20:20:14.303" v="14550" actId="20577"/>
          <ac:spMkLst>
            <pc:docMk/>
            <pc:sldMk cId="1409670589" sldId="317"/>
            <ac:spMk id="8" creationId="{59A0281D-2E58-E529-1824-B49C906A1014}"/>
          </ac:spMkLst>
        </pc:spChg>
        <pc:spChg chg="mod">
          <ac:chgData name="Emilia DeMarco" userId="ae2b3912-a16e-453f-be08-87726a854aa6" providerId="ADAL" clId="{F4967CA5-3713-4C5B-8182-83F352164233}" dt="2025-01-07T14:27:08.001" v="3575" actId="15"/>
          <ac:spMkLst>
            <pc:docMk/>
            <pc:sldMk cId="1409670589" sldId="317"/>
            <ac:spMk id="9" creationId="{FC5A5C3E-6F8E-FCBC-253B-4DCFFB39DF6D}"/>
          </ac:spMkLst>
        </pc:spChg>
      </pc:sldChg>
      <pc:sldChg chg="addSp modSp add mod">
        <pc:chgData name="Emilia DeMarco" userId="ae2b3912-a16e-453f-be08-87726a854aa6" providerId="ADAL" clId="{F4967CA5-3713-4C5B-8182-83F352164233}" dt="2025-01-09T20:20:22.934" v="14562" actId="403"/>
        <pc:sldMkLst>
          <pc:docMk/>
          <pc:sldMk cId="433533239" sldId="318"/>
        </pc:sldMkLst>
        <pc:spChg chg="mod">
          <ac:chgData name="Emilia DeMarco" userId="ae2b3912-a16e-453f-be08-87726a854aa6" providerId="ADAL" clId="{F4967CA5-3713-4C5B-8182-83F352164233}" dt="2025-01-09T20:20:18.984" v="14561" actId="20577"/>
          <ac:spMkLst>
            <pc:docMk/>
            <pc:sldMk cId="433533239" sldId="318"/>
            <ac:spMk id="8" creationId="{EC475B75-B76F-6E00-FE53-AC7E833FC494}"/>
          </ac:spMkLst>
        </pc:spChg>
        <pc:spChg chg="mod">
          <ac:chgData name="Emilia DeMarco" userId="ae2b3912-a16e-453f-be08-87726a854aa6" providerId="ADAL" clId="{F4967CA5-3713-4C5B-8182-83F352164233}" dt="2025-01-09T20:20:22.934" v="14562" actId="403"/>
          <ac:spMkLst>
            <pc:docMk/>
            <pc:sldMk cId="433533239" sldId="318"/>
            <ac:spMk id="9" creationId="{9F1667D0-545D-47DA-0610-5786E07C070B}"/>
          </ac:spMkLst>
        </pc:spChg>
        <pc:picChg chg="add mod">
          <ac:chgData name="Emilia DeMarco" userId="ae2b3912-a16e-453f-be08-87726a854aa6" providerId="ADAL" clId="{F4967CA5-3713-4C5B-8182-83F352164233}" dt="2025-01-07T14:27:22.845" v="3577"/>
          <ac:picMkLst>
            <pc:docMk/>
            <pc:sldMk cId="433533239" sldId="318"/>
            <ac:picMk id="2" creationId="{EA00D6AB-45DC-2E50-722A-7AE00F938D38}"/>
          </ac:picMkLst>
        </pc:picChg>
      </pc:sldChg>
      <pc:sldChg chg="modSp add mod">
        <pc:chgData name="Emilia DeMarco" userId="ae2b3912-a16e-453f-be08-87726a854aa6" providerId="ADAL" clId="{F4967CA5-3713-4C5B-8182-83F352164233}" dt="2025-01-07T14:28:37.102" v="3619" actId="403"/>
        <pc:sldMkLst>
          <pc:docMk/>
          <pc:sldMk cId="3870033321" sldId="319"/>
        </pc:sldMkLst>
        <pc:spChg chg="mod">
          <ac:chgData name="Emilia DeMarco" userId="ae2b3912-a16e-453f-be08-87726a854aa6" providerId="ADAL" clId="{F4967CA5-3713-4C5B-8182-83F352164233}" dt="2025-01-07T14:28:02.100" v="3608" actId="20577"/>
          <ac:spMkLst>
            <pc:docMk/>
            <pc:sldMk cId="3870033321" sldId="319"/>
            <ac:spMk id="2" creationId="{24F0023F-099E-4702-9C67-5CAB0DFDAAEC}"/>
          </ac:spMkLst>
        </pc:spChg>
        <pc:spChg chg="mod">
          <ac:chgData name="Emilia DeMarco" userId="ae2b3912-a16e-453f-be08-87726a854aa6" providerId="ADAL" clId="{F4967CA5-3713-4C5B-8182-83F352164233}" dt="2025-01-07T14:28:37.102" v="3619" actId="403"/>
          <ac:spMkLst>
            <pc:docMk/>
            <pc:sldMk cId="3870033321" sldId="319"/>
            <ac:spMk id="3" creationId="{52AB8BBE-72B7-873F-2E6A-8DCF3DBCAAC9}"/>
          </ac:spMkLst>
        </pc:spChg>
      </pc:sldChg>
      <pc:sldChg chg="addSp delSp modSp add mod">
        <pc:chgData name="Emilia DeMarco" userId="ae2b3912-a16e-453f-be08-87726a854aa6" providerId="ADAL" clId="{F4967CA5-3713-4C5B-8182-83F352164233}" dt="2025-01-07T14:33:00.105" v="3682" actId="22"/>
        <pc:sldMkLst>
          <pc:docMk/>
          <pc:sldMk cId="3228281876" sldId="320"/>
        </pc:sldMkLst>
        <pc:spChg chg="mod">
          <ac:chgData name="Emilia DeMarco" userId="ae2b3912-a16e-453f-be08-87726a854aa6" providerId="ADAL" clId="{F4967CA5-3713-4C5B-8182-83F352164233}" dt="2025-01-07T14:29:18.613" v="3639" actId="20577"/>
          <ac:spMkLst>
            <pc:docMk/>
            <pc:sldMk cId="3228281876" sldId="320"/>
            <ac:spMk id="2" creationId="{E4AE42F5-032F-A4D5-9F2B-804103707066}"/>
          </ac:spMkLst>
        </pc:spChg>
        <pc:spChg chg="mod">
          <ac:chgData name="Emilia DeMarco" userId="ae2b3912-a16e-453f-be08-87726a854aa6" providerId="ADAL" clId="{F4967CA5-3713-4C5B-8182-83F352164233}" dt="2025-01-07T14:29:27.012" v="3641" actId="20577"/>
          <ac:spMkLst>
            <pc:docMk/>
            <pc:sldMk cId="3228281876" sldId="320"/>
            <ac:spMk id="3" creationId="{F8EDDA07-6671-BD40-7D4B-448C0E598B11}"/>
          </ac:spMkLst>
        </pc:spChg>
        <pc:picChg chg="add mod">
          <ac:chgData name="Emilia DeMarco" userId="ae2b3912-a16e-453f-be08-87726a854aa6" providerId="ADAL" clId="{F4967CA5-3713-4C5B-8182-83F352164233}" dt="2025-01-07T14:29:12.908" v="3623" actId="14100"/>
          <ac:picMkLst>
            <pc:docMk/>
            <pc:sldMk cId="3228281876" sldId="320"/>
            <ac:picMk id="5" creationId="{D45D0BA6-A47B-7FDF-D9FD-512B6D134675}"/>
          </ac:picMkLst>
        </pc:picChg>
      </pc:sldChg>
      <pc:sldChg chg="add">
        <pc:chgData name="Emilia DeMarco" userId="ae2b3912-a16e-453f-be08-87726a854aa6" providerId="ADAL" clId="{F4967CA5-3713-4C5B-8182-83F352164233}" dt="2025-01-07T14:33:03.051" v="3683"/>
        <pc:sldMkLst>
          <pc:docMk/>
          <pc:sldMk cId="2698219800" sldId="321"/>
        </pc:sldMkLst>
      </pc:sldChg>
      <pc:sldChg chg="addSp modSp add del mod">
        <pc:chgData name="Emilia DeMarco" userId="ae2b3912-a16e-453f-be08-87726a854aa6" providerId="ADAL" clId="{F4967CA5-3713-4C5B-8182-83F352164233}" dt="2025-01-09T20:38:12.067" v="14900" actId="47"/>
        <pc:sldMkLst>
          <pc:docMk/>
          <pc:sldMk cId="4180400706" sldId="322"/>
        </pc:sldMkLst>
      </pc:sldChg>
      <pc:sldChg chg="modSp add mod modAnim">
        <pc:chgData name="Emilia DeMarco" userId="ae2b3912-a16e-453f-be08-87726a854aa6" providerId="ADAL" clId="{F4967CA5-3713-4C5B-8182-83F352164233}" dt="2025-01-09T20:39:38.631" v="14980" actId="20577"/>
        <pc:sldMkLst>
          <pc:docMk/>
          <pc:sldMk cId="1798239824" sldId="323"/>
        </pc:sldMkLst>
        <pc:spChg chg="mod">
          <ac:chgData name="Emilia DeMarco" userId="ae2b3912-a16e-453f-be08-87726a854aa6" providerId="ADAL" clId="{F4967CA5-3713-4C5B-8182-83F352164233}" dt="2025-01-07T14:36:38.492" v="3851" actId="20577"/>
          <ac:spMkLst>
            <pc:docMk/>
            <pc:sldMk cId="1798239824" sldId="323"/>
            <ac:spMk id="2" creationId="{69B9BED6-D1CE-925D-4759-431A0DE7CFBB}"/>
          </ac:spMkLst>
        </pc:spChg>
        <pc:spChg chg="mod">
          <ac:chgData name="Emilia DeMarco" userId="ae2b3912-a16e-453f-be08-87726a854aa6" providerId="ADAL" clId="{F4967CA5-3713-4C5B-8182-83F352164233}" dt="2025-01-09T20:39:38.631" v="14980" actId="20577"/>
          <ac:spMkLst>
            <pc:docMk/>
            <pc:sldMk cId="1798239824" sldId="323"/>
            <ac:spMk id="3" creationId="{4D21CD59-700E-7543-91FC-341734D26388}"/>
          </ac:spMkLst>
        </pc:spChg>
      </pc:sldChg>
      <pc:sldChg chg="addSp delSp modSp add mod">
        <pc:chgData name="Emilia DeMarco" userId="ae2b3912-a16e-453f-be08-87726a854aa6" providerId="ADAL" clId="{F4967CA5-3713-4C5B-8182-83F352164233}" dt="2025-01-07T14:38:20.824" v="3929" actId="20577"/>
        <pc:sldMkLst>
          <pc:docMk/>
          <pc:sldMk cId="2111626717" sldId="324"/>
        </pc:sldMkLst>
      </pc:sldChg>
      <pc:sldChg chg="addSp delSp modSp add mod">
        <pc:chgData name="Emilia DeMarco" userId="ae2b3912-a16e-453f-be08-87726a854aa6" providerId="ADAL" clId="{F4967CA5-3713-4C5B-8182-83F352164233}" dt="2025-01-09T20:46:58.445" v="15124" actId="20577"/>
        <pc:sldMkLst>
          <pc:docMk/>
          <pc:sldMk cId="1430314812" sldId="325"/>
        </pc:sldMkLst>
        <pc:spChg chg="mod">
          <ac:chgData name="Emilia DeMarco" userId="ae2b3912-a16e-453f-be08-87726a854aa6" providerId="ADAL" clId="{F4967CA5-3713-4C5B-8182-83F352164233}" dt="2025-01-07T14:39:32.935" v="3977" actId="1076"/>
          <ac:spMkLst>
            <pc:docMk/>
            <pc:sldMk cId="1430314812" sldId="325"/>
            <ac:spMk id="2" creationId="{3927432A-0703-7642-1924-2CC3749D41BE}"/>
          </ac:spMkLst>
        </pc:spChg>
        <pc:spChg chg="mod">
          <ac:chgData name="Emilia DeMarco" userId="ae2b3912-a16e-453f-be08-87726a854aa6" providerId="ADAL" clId="{F4967CA5-3713-4C5B-8182-83F352164233}" dt="2025-01-07T14:40:20.415" v="3987" actId="20577"/>
          <ac:spMkLst>
            <pc:docMk/>
            <pc:sldMk cId="1430314812" sldId="325"/>
            <ac:spMk id="3" creationId="{E23FD65B-A9FB-AB39-4CAE-64B06E0D223D}"/>
          </ac:spMkLst>
        </pc:spChg>
        <pc:spChg chg="add mod">
          <ac:chgData name="Emilia DeMarco" userId="ae2b3912-a16e-453f-be08-87726a854aa6" providerId="ADAL" clId="{F4967CA5-3713-4C5B-8182-83F352164233}" dt="2025-01-09T20:46:58.445" v="15124" actId="20577"/>
          <ac:spMkLst>
            <pc:docMk/>
            <pc:sldMk cId="1430314812" sldId="325"/>
            <ac:spMk id="6" creationId="{58FC855E-4C59-81FD-DC74-04ED62B1A1D8}"/>
          </ac:spMkLst>
        </pc:spChg>
        <pc:picChg chg="add mod">
          <ac:chgData name="Emilia DeMarco" userId="ae2b3912-a16e-453f-be08-87726a854aa6" providerId="ADAL" clId="{F4967CA5-3713-4C5B-8182-83F352164233}" dt="2025-01-08T01:01:31.252" v="4643" actId="1076"/>
          <ac:picMkLst>
            <pc:docMk/>
            <pc:sldMk cId="1430314812" sldId="325"/>
            <ac:picMk id="5" creationId="{9C219CEC-E9CF-B62A-F6BA-20526A361730}"/>
          </ac:picMkLst>
        </pc:picChg>
      </pc:sldChg>
      <pc:sldChg chg="addSp delSp modSp add mod">
        <pc:chgData name="Emilia DeMarco" userId="ae2b3912-a16e-453f-be08-87726a854aa6" providerId="ADAL" clId="{F4967CA5-3713-4C5B-8182-83F352164233}" dt="2025-01-08T01:17:48.521" v="4683" actId="1076"/>
        <pc:sldMkLst>
          <pc:docMk/>
          <pc:sldMk cId="824390606" sldId="326"/>
        </pc:sldMkLst>
        <pc:spChg chg="mod">
          <ac:chgData name="Emilia DeMarco" userId="ae2b3912-a16e-453f-be08-87726a854aa6" providerId="ADAL" clId="{F4967CA5-3713-4C5B-8182-83F352164233}" dt="2025-01-08T01:17:45.966" v="4682" actId="1076"/>
          <ac:spMkLst>
            <pc:docMk/>
            <pc:sldMk cId="824390606" sldId="326"/>
            <ac:spMk id="2" creationId="{073FFFE6-E5D3-BF21-3EB4-E4998BAF320B}"/>
          </ac:spMkLst>
        </pc:spChg>
        <pc:spChg chg="mod">
          <ac:chgData name="Emilia DeMarco" userId="ae2b3912-a16e-453f-be08-87726a854aa6" providerId="ADAL" clId="{F4967CA5-3713-4C5B-8182-83F352164233}" dt="2025-01-08T01:17:48.521" v="4683" actId="1076"/>
          <ac:spMkLst>
            <pc:docMk/>
            <pc:sldMk cId="824390606" sldId="326"/>
            <ac:spMk id="3" creationId="{DD851DDA-6770-B590-B4C2-ED14D2F6B32B}"/>
          </ac:spMkLst>
        </pc:spChg>
        <pc:picChg chg="add mod">
          <ac:chgData name="Emilia DeMarco" userId="ae2b3912-a16e-453f-be08-87726a854aa6" providerId="ADAL" clId="{F4967CA5-3713-4C5B-8182-83F352164233}" dt="2025-01-08T01:17:17.436" v="4679" actId="14100"/>
          <ac:picMkLst>
            <pc:docMk/>
            <pc:sldMk cId="824390606" sldId="326"/>
            <ac:picMk id="10" creationId="{B661085E-B506-D2FD-9F9D-2F7FAB401D38}"/>
          </ac:picMkLst>
        </pc:picChg>
      </pc:sldChg>
      <pc:sldChg chg="addSp modSp add mod">
        <pc:chgData name="Emilia DeMarco" userId="ae2b3912-a16e-453f-be08-87726a854aa6" providerId="ADAL" clId="{F4967CA5-3713-4C5B-8182-83F352164233}" dt="2025-01-08T01:21:22.977" v="4761" actId="1076"/>
        <pc:sldMkLst>
          <pc:docMk/>
          <pc:sldMk cId="3029664466" sldId="327"/>
        </pc:sldMkLst>
        <pc:spChg chg="mod">
          <ac:chgData name="Emilia DeMarco" userId="ae2b3912-a16e-453f-be08-87726a854aa6" providerId="ADAL" clId="{F4967CA5-3713-4C5B-8182-83F352164233}" dt="2025-01-08T01:19:13.693" v="4710" actId="20577"/>
          <ac:spMkLst>
            <pc:docMk/>
            <pc:sldMk cId="3029664466" sldId="327"/>
            <ac:spMk id="2" creationId="{354DC747-FDAE-F59E-1073-C952827FF4AB}"/>
          </ac:spMkLst>
        </pc:spChg>
        <pc:spChg chg="mod">
          <ac:chgData name="Emilia DeMarco" userId="ae2b3912-a16e-453f-be08-87726a854aa6" providerId="ADAL" clId="{F4967CA5-3713-4C5B-8182-83F352164233}" dt="2025-01-08T01:20:04.011" v="4733" actId="1076"/>
          <ac:spMkLst>
            <pc:docMk/>
            <pc:sldMk cId="3029664466" sldId="327"/>
            <ac:spMk id="3" creationId="{188909C4-6B3B-8332-5CE0-BAB3DDEE2911}"/>
          </ac:spMkLst>
        </pc:spChg>
        <pc:spChg chg="add mod">
          <ac:chgData name="Emilia DeMarco" userId="ae2b3912-a16e-453f-be08-87726a854aa6" providerId="ADAL" clId="{F4967CA5-3713-4C5B-8182-83F352164233}" dt="2025-01-08T01:21:22.977" v="4761" actId="1076"/>
          <ac:spMkLst>
            <pc:docMk/>
            <pc:sldMk cId="3029664466" sldId="327"/>
            <ac:spMk id="4" creationId="{6DA92768-4179-6774-F636-BB496718BA86}"/>
          </ac:spMkLst>
        </pc:spChg>
        <pc:picChg chg="add mod">
          <ac:chgData name="Emilia DeMarco" userId="ae2b3912-a16e-453f-be08-87726a854aa6" providerId="ADAL" clId="{F4967CA5-3713-4C5B-8182-83F352164233}" dt="2025-01-08T01:19:50.438" v="4729" actId="1076"/>
          <ac:picMkLst>
            <pc:docMk/>
            <pc:sldMk cId="3029664466" sldId="327"/>
            <ac:picMk id="5" creationId="{13558878-902F-ED54-3522-AABA755C1DAE}"/>
          </ac:picMkLst>
        </pc:picChg>
        <pc:picChg chg="add mod">
          <ac:chgData name="Emilia DeMarco" userId="ae2b3912-a16e-453f-be08-87726a854aa6" providerId="ADAL" clId="{F4967CA5-3713-4C5B-8182-83F352164233}" dt="2025-01-08T01:20:01.279" v="4732" actId="1076"/>
          <ac:picMkLst>
            <pc:docMk/>
            <pc:sldMk cId="3029664466" sldId="327"/>
            <ac:picMk id="6" creationId="{9245C1F3-8B16-D455-60B3-D27E5955018E}"/>
          </ac:picMkLst>
        </pc:picChg>
        <pc:picChg chg="add mod">
          <ac:chgData name="Emilia DeMarco" userId="ae2b3912-a16e-453f-be08-87726a854aa6" providerId="ADAL" clId="{F4967CA5-3713-4C5B-8182-83F352164233}" dt="2025-01-08T01:20:49.626" v="4748" actId="1076"/>
          <ac:picMkLst>
            <pc:docMk/>
            <pc:sldMk cId="3029664466" sldId="327"/>
            <ac:picMk id="7" creationId="{63F50EFD-CE78-1692-0640-5F8FE47B3CB4}"/>
          </ac:picMkLst>
        </pc:picChg>
        <pc:picChg chg="add mod modCrop">
          <ac:chgData name="Emilia DeMarco" userId="ae2b3912-a16e-453f-be08-87726a854aa6" providerId="ADAL" clId="{F4967CA5-3713-4C5B-8182-83F352164233}" dt="2025-01-08T01:21:14.575" v="4757" actId="1076"/>
          <ac:picMkLst>
            <pc:docMk/>
            <pc:sldMk cId="3029664466" sldId="327"/>
            <ac:picMk id="8" creationId="{71F584F2-7687-3F55-DE21-AA5574E47602}"/>
          </ac:picMkLst>
        </pc:picChg>
        <pc:picChg chg="add mod">
          <ac:chgData name="Emilia DeMarco" userId="ae2b3912-a16e-453f-be08-87726a854aa6" providerId="ADAL" clId="{F4967CA5-3713-4C5B-8182-83F352164233}" dt="2025-01-08T01:21:19.233" v="4760" actId="1076"/>
          <ac:picMkLst>
            <pc:docMk/>
            <pc:sldMk cId="3029664466" sldId="327"/>
            <ac:picMk id="9" creationId="{005BD587-BA38-E0A9-6316-97681A8A80BD}"/>
          </ac:picMkLst>
        </pc:picChg>
      </pc:sldChg>
      <pc:sldChg chg="delSp modSp add mod">
        <pc:chgData name="Emilia DeMarco" userId="ae2b3912-a16e-453f-be08-87726a854aa6" providerId="ADAL" clId="{F4967CA5-3713-4C5B-8182-83F352164233}" dt="2025-01-08T01:22:43.676" v="4874" actId="20577"/>
        <pc:sldMkLst>
          <pc:docMk/>
          <pc:sldMk cId="377129252" sldId="328"/>
        </pc:sldMkLst>
      </pc:sldChg>
      <pc:sldChg chg="modSp add mod">
        <pc:chgData name="Emilia DeMarco" userId="ae2b3912-a16e-453f-be08-87726a854aa6" providerId="ADAL" clId="{F4967CA5-3713-4C5B-8182-83F352164233}" dt="2025-01-08T01:23:14.856" v="4891" actId="20577"/>
        <pc:sldMkLst>
          <pc:docMk/>
          <pc:sldMk cId="3116954457" sldId="329"/>
        </pc:sldMkLst>
        <pc:spChg chg="mod">
          <ac:chgData name="Emilia DeMarco" userId="ae2b3912-a16e-453f-be08-87726a854aa6" providerId="ADAL" clId="{F4967CA5-3713-4C5B-8182-83F352164233}" dt="2025-01-08T01:23:08.052" v="4889" actId="20577"/>
          <ac:spMkLst>
            <pc:docMk/>
            <pc:sldMk cId="3116954457" sldId="329"/>
            <ac:spMk id="2" creationId="{3E899916-8B64-814B-3ECD-3D4579CC24A4}"/>
          </ac:spMkLst>
        </pc:spChg>
        <pc:spChg chg="mod">
          <ac:chgData name="Emilia DeMarco" userId="ae2b3912-a16e-453f-be08-87726a854aa6" providerId="ADAL" clId="{F4967CA5-3713-4C5B-8182-83F352164233}" dt="2025-01-08T01:23:14.856" v="4891" actId="20577"/>
          <ac:spMkLst>
            <pc:docMk/>
            <pc:sldMk cId="3116954457" sldId="329"/>
            <ac:spMk id="3" creationId="{1BD8E8C5-C5DC-497C-7A1D-10E1D8A7DFCE}"/>
          </ac:spMkLst>
        </pc:spChg>
      </pc:sldChg>
      <pc:sldChg chg="addSp modSp add mod">
        <pc:chgData name="Emilia DeMarco" userId="ae2b3912-a16e-453f-be08-87726a854aa6" providerId="ADAL" clId="{F4967CA5-3713-4C5B-8182-83F352164233}" dt="2025-01-08T01:32:34.376" v="5036" actId="1076"/>
        <pc:sldMkLst>
          <pc:docMk/>
          <pc:sldMk cId="1740748717" sldId="330"/>
        </pc:sldMkLst>
        <pc:spChg chg="mod">
          <ac:chgData name="Emilia DeMarco" userId="ae2b3912-a16e-453f-be08-87726a854aa6" providerId="ADAL" clId="{F4967CA5-3713-4C5B-8182-83F352164233}" dt="2025-01-08T01:29:12.595" v="4929" actId="20577"/>
          <ac:spMkLst>
            <pc:docMk/>
            <pc:sldMk cId="1740748717" sldId="330"/>
            <ac:spMk id="3" creationId="{137C217A-5531-5D47-F11D-64DB0140528C}"/>
          </ac:spMkLst>
        </pc:spChg>
        <pc:spChg chg="add mod">
          <ac:chgData name="Emilia DeMarco" userId="ae2b3912-a16e-453f-be08-87726a854aa6" providerId="ADAL" clId="{F4967CA5-3713-4C5B-8182-83F352164233}" dt="2025-01-08T01:32:18.100" v="5031" actId="164"/>
          <ac:spMkLst>
            <pc:docMk/>
            <pc:sldMk cId="1740748717" sldId="330"/>
            <ac:spMk id="4" creationId="{0D455D93-77BA-011D-7ED0-29E789835F8D}"/>
          </ac:spMkLst>
        </pc:spChg>
        <pc:spChg chg="add mod">
          <ac:chgData name="Emilia DeMarco" userId="ae2b3912-a16e-453f-be08-87726a854aa6" providerId="ADAL" clId="{F4967CA5-3713-4C5B-8182-83F352164233}" dt="2025-01-08T01:32:21.382" v="5032" actId="164"/>
          <ac:spMkLst>
            <pc:docMk/>
            <pc:sldMk cId="1740748717" sldId="330"/>
            <ac:spMk id="5" creationId="{ACBB1986-5D64-4EB7-345F-68EACAE657F5}"/>
          </ac:spMkLst>
        </pc:spChg>
        <pc:spChg chg="add mod">
          <ac:chgData name="Emilia DeMarco" userId="ae2b3912-a16e-453f-be08-87726a854aa6" providerId="ADAL" clId="{F4967CA5-3713-4C5B-8182-83F352164233}" dt="2025-01-08T01:32:24.609" v="5033" actId="164"/>
          <ac:spMkLst>
            <pc:docMk/>
            <pc:sldMk cId="1740748717" sldId="330"/>
            <ac:spMk id="6" creationId="{CF0129F1-C9C4-DA47-64BE-F1E1E45A87A6}"/>
          </ac:spMkLst>
        </pc:spChg>
        <pc:spChg chg="add mod">
          <ac:chgData name="Emilia DeMarco" userId="ae2b3912-a16e-453f-be08-87726a854aa6" providerId="ADAL" clId="{F4967CA5-3713-4C5B-8182-83F352164233}" dt="2025-01-08T01:32:18.100" v="5031" actId="164"/>
          <ac:spMkLst>
            <pc:docMk/>
            <pc:sldMk cId="1740748717" sldId="330"/>
            <ac:spMk id="7" creationId="{C1E4F539-21F2-B693-B026-CB3633DC5D04}"/>
          </ac:spMkLst>
        </pc:spChg>
        <pc:spChg chg="add mod">
          <ac:chgData name="Emilia DeMarco" userId="ae2b3912-a16e-453f-be08-87726a854aa6" providerId="ADAL" clId="{F4967CA5-3713-4C5B-8182-83F352164233}" dt="2025-01-08T01:32:21.382" v="5032" actId="164"/>
          <ac:spMkLst>
            <pc:docMk/>
            <pc:sldMk cId="1740748717" sldId="330"/>
            <ac:spMk id="8" creationId="{6E6DB9B0-C72B-FD32-2BD7-262F4509650C}"/>
          </ac:spMkLst>
        </pc:spChg>
        <pc:spChg chg="add mod">
          <ac:chgData name="Emilia DeMarco" userId="ae2b3912-a16e-453f-be08-87726a854aa6" providerId="ADAL" clId="{F4967CA5-3713-4C5B-8182-83F352164233}" dt="2025-01-08T01:32:24.609" v="5033" actId="164"/>
          <ac:spMkLst>
            <pc:docMk/>
            <pc:sldMk cId="1740748717" sldId="330"/>
            <ac:spMk id="9" creationId="{E7BB490B-EF25-FEBE-F1B1-822D82A71B2E}"/>
          </ac:spMkLst>
        </pc:spChg>
        <pc:grpChg chg="add mod">
          <ac:chgData name="Emilia DeMarco" userId="ae2b3912-a16e-453f-be08-87726a854aa6" providerId="ADAL" clId="{F4967CA5-3713-4C5B-8182-83F352164233}" dt="2025-01-08T01:32:34.376" v="5036" actId="1076"/>
          <ac:grpSpMkLst>
            <pc:docMk/>
            <pc:sldMk cId="1740748717" sldId="330"/>
            <ac:grpSpMk id="10" creationId="{C1933BD6-D363-1116-FB29-FD91D3ABCB7F}"/>
          </ac:grpSpMkLst>
        </pc:grpChg>
        <pc:grpChg chg="add mod">
          <ac:chgData name="Emilia DeMarco" userId="ae2b3912-a16e-453f-be08-87726a854aa6" providerId="ADAL" clId="{F4967CA5-3713-4C5B-8182-83F352164233}" dt="2025-01-08T01:32:34.376" v="5036" actId="1076"/>
          <ac:grpSpMkLst>
            <pc:docMk/>
            <pc:sldMk cId="1740748717" sldId="330"/>
            <ac:grpSpMk id="11" creationId="{3DDFF92C-9077-2FC8-BCCC-5BEDF325002C}"/>
          </ac:grpSpMkLst>
        </pc:grpChg>
        <pc:grpChg chg="add mod">
          <ac:chgData name="Emilia DeMarco" userId="ae2b3912-a16e-453f-be08-87726a854aa6" providerId="ADAL" clId="{F4967CA5-3713-4C5B-8182-83F352164233}" dt="2025-01-08T01:32:34.376" v="5036" actId="1076"/>
          <ac:grpSpMkLst>
            <pc:docMk/>
            <pc:sldMk cId="1740748717" sldId="330"/>
            <ac:grpSpMk id="12" creationId="{6700B54C-97D5-E1D8-1016-2D9D50D56958}"/>
          </ac:grpSpMkLst>
        </pc:grpChg>
      </pc:sldChg>
      <pc:sldChg chg="addSp delSp modSp add mod">
        <pc:chgData name="Emilia DeMarco" userId="ae2b3912-a16e-453f-be08-87726a854aa6" providerId="ADAL" clId="{F4967CA5-3713-4C5B-8182-83F352164233}" dt="2025-01-09T21:04:43.782" v="15399" actId="403"/>
        <pc:sldMkLst>
          <pc:docMk/>
          <pc:sldMk cId="1469007389" sldId="331"/>
        </pc:sldMkLst>
        <pc:spChg chg="mod">
          <ac:chgData name="Emilia DeMarco" userId="ae2b3912-a16e-453f-be08-87726a854aa6" providerId="ADAL" clId="{F4967CA5-3713-4C5B-8182-83F352164233}" dt="2025-01-09T21:04:43.782" v="15399" actId="403"/>
          <ac:spMkLst>
            <pc:docMk/>
            <pc:sldMk cId="1469007389" sldId="331"/>
            <ac:spMk id="3" creationId="{8C9AECDB-9C21-3A61-CDFA-D3CD99CA79E0}"/>
          </ac:spMkLst>
        </pc:spChg>
        <pc:spChg chg="add mod">
          <ac:chgData name="Emilia DeMarco" userId="ae2b3912-a16e-453f-be08-87726a854aa6" providerId="ADAL" clId="{F4967CA5-3713-4C5B-8182-83F352164233}" dt="2025-01-09T21:04:08.850" v="15394" actId="403"/>
          <ac:spMkLst>
            <pc:docMk/>
            <pc:sldMk cId="1469007389" sldId="331"/>
            <ac:spMk id="11" creationId="{F7F58531-04DD-4686-0B00-9586F2002E4E}"/>
          </ac:spMkLst>
        </pc:spChg>
        <pc:picChg chg="add mod">
          <ac:chgData name="Emilia DeMarco" userId="ae2b3912-a16e-453f-be08-87726a854aa6" providerId="ADAL" clId="{F4967CA5-3713-4C5B-8182-83F352164233}" dt="2025-01-08T01:34:06.961" v="5081" actId="14100"/>
          <ac:picMkLst>
            <pc:docMk/>
            <pc:sldMk cId="1469007389" sldId="331"/>
            <ac:picMk id="7" creationId="{D3028904-9F04-130A-7537-7010E7E3F547}"/>
          </ac:picMkLst>
        </pc:picChg>
      </pc:sldChg>
      <pc:sldChg chg="addSp delSp modSp add mod">
        <pc:chgData name="Emilia DeMarco" userId="ae2b3912-a16e-453f-be08-87726a854aa6" providerId="ADAL" clId="{F4967CA5-3713-4C5B-8182-83F352164233}" dt="2025-01-09T21:04:49.976" v="15400" actId="403"/>
        <pc:sldMkLst>
          <pc:docMk/>
          <pc:sldMk cId="4012857656" sldId="332"/>
        </pc:sldMkLst>
        <pc:spChg chg="mod">
          <ac:chgData name="Emilia DeMarco" userId="ae2b3912-a16e-453f-be08-87726a854aa6" providerId="ADAL" clId="{F4967CA5-3713-4C5B-8182-83F352164233}" dt="2025-01-09T21:04:19.159" v="15396" actId="403"/>
          <ac:spMkLst>
            <pc:docMk/>
            <pc:sldMk cId="4012857656" sldId="332"/>
            <ac:spMk id="2" creationId="{993C934C-5552-C602-8C2C-4F45DAFF35FC}"/>
          </ac:spMkLst>
        </pc:spChg>
        <pc:spChg chg="add mod">
          <ac:chgData name="Emilia DeMarco" userId="ae2b3912-a16e-453f-be08-87726a854aa6" providerId="ADAL" clId="{F4967CA5-3713-4C5B-8182-83F352164233}" dt="2025-01-09T21:04:49.976" v="15400" actId="403"/>
          <ac:spMkLst>
            <pc:docMk/>
            <pc:sldMk cId="4012857656" sldId="332"/>
            <ac:spMk id="6" creationId="{2BF4F6A0-D47E-3E17-FE71-984A4C92C797}"/>
          </ac:spMkLst>
        </pc:spChg>
        <pc:picChg chg="add mod">
          <ac:chgData name="Emilia DeMarco" userId="ae2b3912-a16e-453f-be08-87726a854aa6" providerId="ADAL" clId="{F4967CA5-3713-4C5B-8182-83F352164233}" dt="2025-01-08T01:35:39.163" v="5117" actId="14100"/>
          <ac:picMkLst>
            <pc:docMk/>
            <pc:sldMk cId="4012857656" sldId="332"/>
            <ac:picMk id="9" creationId="{B8129F2B-FE6C-D910-85B7-C7FB56DC869A}"/>
          </ac:picMkLst>
        </pc:picChg>
      </pc:sldChg>
      <pc:sldChg chg="addSp delSp modSp add mod">
        <pc:chgData name="Emilia DeMarco" userId="ae2b3912-a16e-453f-be08-87726a854aa6" providerId="ADAL" clId="{F4967CA5-3713-4C5B-8182-83F352164233}" dt="2025-01-09T21:04:57.977" v="15401" actId="403"/>
        <pc:sldMkLst>
          <pc:docMk/>
          <pc:sldMk cId="3926706300" sldId="333"/>
        </pc:sldMkLst>
        <pc:spChg chg="mod">
          <ac:chgData name="Emilia DeMarco" userId="ae2b3912-a16e-453f-be08-87726a854aa6" providerId="ADAL" clId="{F4967CA5-3713-4C5B-8182-83F352164233}" dt="2025-01-09T21:04:25.571" v="15398" actId="113"/>
          <ac:spMkLst>
            <pc:docMk/>
            <pc:sldMk cId="3926706300" sldId="333"/>
            <ac:spMk id="2" creationId="{BCB47FD6-53B7-DD6E-9136-AD194FB184C5}"/>
          </ac:spMkLst>
        </pc:spChg>
        <pc:spChg chg="mod">
          <ac:chgData name="Emilia DeMarco" userId="ae2b3912-a16e-453f-be08-87726a854aa6" providerId="ADAL" clId="{F4967CA5-3713-4C5B-8182-83F352164233}" dt="2025-01-09T21:04:57.977" v="15401" actId="403"/>
          <ac:spMkLst>
            <pc:docMk/>
            <pc:sldMk cId="3926706300" sldId="333"/>
            <ac:spMk id="6" creationId="{2D08A921-3453-30A5-3A1A-20591331F3A9}"/>
          </ac:spMkLst>
        </pc:spChg>
        <pc:picChg chg="add mod">
          <ac:chgData name="Emilia DeMarco" userId="ae2b3912-a16e-453f-be08-87726a854aa6" providerId="ADAL" clId="{F4967CA5-3713-4C5B-8182-83F352164233}" dt="2025-01-08T01:37:46.147" v="5211" actId="14100"/>
          <ac:picMkLst>
            <pc:docMk/>
            <pc:sldMk cId="3926706300" sldId="333"/>
            <ac:picMk id="5" creationId="{A7E2E32F-2386-061D-4CA9-D4D8FE113638}"/>
          </ac:picMkLst>
        </pc:picChg>
      </pc:sldChg>
      <pc:sldChg chg="addSp modSp add mod modAnim">
        <pc:chgData name="Emilia DeMarco" userId="ae2b3912-a16e-453f-be08-87726a854aa6" providerId="ADAL" clId="{F4967CA5-3713-4C5B-8182-83F352164233}" dt="2025-01-09T21:06:05.033" v="15449" actId="20577"/>
        <pc:sldMkLst>
          <pc:docMk/>
          <pc:sldMk cId="346226446" sldId="334"/>
        </pc:sldMkLst>
        <pc:spChg chg="mod">
          <ac:chgData name="Emilia DeMarco" userId="ae2b3912-a16e-453f-be08-87726a854aa6" providerId="ADAL" clId="{F4967CA5-3713-4C5B-8182-83F352164233}" dt="2025-01-09T21:05:19.653" v="15405" actId="1035"/>
          <ac:spMkLst>
            <pc:docMk/>
            <pc:sldMk cId="346226446" sldId="334"/>
            <ac:spMk id="2" creationId="{11A6204C-B5A6-FB32-E994-6106DA29130E}"/>
          </ac:spMkLst>
        </pc:spChg>
        <pc:spChg chg="mod">
          <ac:chgData name="Emilia DeMarco" userId="ae2b3912-a16e-453f-be08-87726a854aa6" providerId="ADAL" clId="{F4967CA5-3713-4C5B-8182-83F352164233}" dt="2025-01-09T21:06:05.033" v="15449" actId="20577"/>
          <ac:spMkLst>
            <pc:docMk/>
            <pc:sldMk cId="346226446" sldId="334"/>
            <ac:spMk id="3" creationId="{6D19991F-5588-DA16-BAD0-468EADDCD7B3}"/>
          </ac:spMkLst>
        </pc:spChg>
        <pc:spChg chg="add mod">
          <ac:chgData name="Emilia DeMarco" userId="ae2b3912-a16e-453f-be08-87726a854aa6" providerId="ADAL" clId="{F4967CA5-3713-4C5B-8182-83F352164233}" dt="2025-01-08T01:40:58.662" v="5313" actId="1076"/>
          <ac:spMkLst>
            <pc:docMk/>
            <pc:sldMk cId="346226446" sldId="334"/>
            <ac:spMk id="5" creationId="{56265082-E3BD-1EE6-9B1B-CFC89CA808AB}"/>
          </ac:spMkLst>
        </pc:spChg>
        <pc:picChg chg="add mod">
          <ac:chgData name="Emilia DeMarco" userId="ae2b3912-a16e-453f-be08-87726a854aa6" providerId="ADAL" clId="{F4967CA5-3713-4C5B-8182-83F352164233}" dt="2025-01-08T01:40:25.082" v="5247" actId="14100"/>
          <ac:picMkLst>
            <pc:docMk/>
            <pc:sldMk cId="346226446" sldId="334"/>
            <ac:picMk id="4" creationId="{E2E33119-96DB-7ED5-72FD-362E5730771B}"/>
          </ac:picMkLst>
        </pc:picChg>
      </pc:sldChg>
      <pc:sldChg chg="modSp add mod">
        <pc:chgData name="Emilia DeMarco" userId="ae2b3912-a16e-453f-be08-87726a854aa6" providerId="ADAL" clId="{F4967CA5-3713-4C5B-8182-83F352164233}" dt="2025-01-08T01:42:42.646" v="5576" actId="20577"/>
        <pc:sldMkLst>
          <pc:docMk/>
          <pc:sldMk cId="1514097536" sldId="335"/>
        </pc:sldMkLst>
      </pc:sldChg>
      <pc:sldChg chg="delSp modSp add mod modAnim">
        <pc:chgData name="Emilia DeMarco" userId="ae2b3912-a16e-453f-be08-87726a854aa6" providerId="ADAL" clId="{F4967CA5-3713-4C5B-8182-83F352164233}" dt="2025-01-08T01:44:38.027" v="5728"/>
        <pc:sldMkLst>
          <pc:docMk/>
          <pc:sldMk cId="1710104045" sldId="336"/>
        </pc:sldMkLst>
        <pc:spChg chg="mod">
          <ac:chgData name="Emilia DeMarco" userId="ae2b3912-a16e-453f-be08-87726a854aa6" providerId="ADAL" clId="{F4967CA5-3713-4C5B-8182-83F352164233}" dt="2025-01-08T01:43:22.060" v="5613" actId="20577"/>
          <ac:spMkLst>
            <pc:docMk/>
            <pc:sldMk cId="1710104045" sldId="336"/>
            <ac:spMk id="2" creationId="{0AF72294-2B26-FE1B-A5D4-74EEACE8FE69}"/>
          </ac:spMkLst>
        </pc:spChg>
      </pc:sldChg>
      <pc:sldChg chg="modSp add mod modTransition modAnim">
        <pc:chgData name="Emilia DeMarco" userId="ae2b3912-a16e-453f-be08-87726a854aa6" providerId="ADAL" clId="{F4967CA5-3713-4C5B-8182-83F352164233}" dt="2025-01-09T21:12:34.216" v="15569" actId="1076"/>
        <pc:sldMkLst>
          <pc:docMk/>
          <pc:sldMk cId="1590690971" sldId="337"/>
        </pc:sldMkLst>
        <pc:spChg chg="mod">
          <ac:chgData name="Emilia DeMarco" userId="ae2b3912-a16e-453f-be08-87726a854aa6" providerId="ADAL" clId="{F4967CA5-3713-4C5B-8182-83F352164233}" dt="2025-01-09T21:12:34.216" v="15569" actId="1076"/>
          <ac:spMkLst>
            <pc:docMk/>
            <pc:sldMk cId="1590690971" sldId="337"/>
            <ac:spMk id="2" creationId="{1C317556-B3E5-33D8-385A-8CA2DB650B39}"/>
          </ac:spMkLst>
        </pc:spChg>
      </pc:sldChg>
      <pc:sldChg chg="addSp delSp modSp add mod">
        <pc:chgData name="Emilia DeMarco" userId="ae2b3912-a16e-453f-be08-87726a854aa6" providerId="ADAL" clId="{F4967CA5-3713-4C5B-8182-83F352164233}" dt="2025-01-09T21:26:49.057" v="15866" actId="14100"/>
        <pc:sldMkLst>
          <pc:docMk/>
          <pc:sldMk cId="3571403989" sldId="338"/>
        </pc:sldMkLst>
        <pc:spChg chg="add mod">
          <ac:chgData name="Emilia DeMarco" userId="ae2b3912-a16e-453f-be08-87726a854aa6" providerId="ADAL" clId="{F4967CA5-3713-4C5B-8182-83F352164233}" dt="2025-01-09T21:26:49.057" v="15866" actId="14100"/>
          <ac:spMkLst>
            <pc:docMk/>
            <pc:sldMk cId="3571403989" sldId="338"/>
            <ac:spMk id="3" creationId="{EDB763C9-83CD-C8F1-29E9-FDAA4D96F32B}"/>
          </ac:spMkLst>
        </pc:spChg>
        <pc:spChg chg="mod">
          <ac:chgData name="Emilia DeMarco" userId="ae2b3912-a16e-453f-be08-87726a854aa6" providerId="ADAL" clId="{F4967CA5-3713-4C5B-8182-83F352164233}" dt="2025-01-08T01:46:34.262" v="5761" actId="20577"/>
          <ac:spMkLst>
            <pc:docMk/>
            <pc:sldMk cId="3571403989" sldId="338"/>
            <ac:spMk id="8" creationId="{60E66BFC-AC91-A5C4-63CC-B61B80A43D8E}"/>
          </ac:spMkLst>
        </pc:spChg>
        <pc:picChg chg="add mod modCrop">
          <ac:chgData name="Emilia DeMarco" userId="ae2b3912-a16e-453f-be08-87726a854aa6" providerId="ADAL" clId="{F4967CA5-3713-4C5B-8182-83F352164233}" dt="2025-01-08T01:45:56.412" v="5741" actId="14100"/>
          <ac:picMkLst>
            <pc:docMk/>
            <pc:sldMk cId="3571403989" sldId="338"/>
            <ac:picMk id="2" creationId="{388A4C06-BA23-65C3-8C7F-1037173D290D}"/>
          </ac:picMkLst>
        </pc:picChg>
      </pc:sldChg>
      <pc:sldChg chg="modSp add mod">
        <pc:chgData name="Emilia DeMarco" userId="ae2b3912-a16e-453f-be08-87726a854aa6" providerId="ADAL" clId="{F4967CA5-3713-4C5B-8182-83F352164233}" dt="2025-01-09T21:17:40.814" v="15746" actId="20577"/>
        <pc:sldMkLst>
          <pc:docMk/>
          <pc:sldMk cId="1718705794" sldId="339"/>
        </pc:sldMkLst>
        <pc:spChg chg="mod">
          <ac:chgData name="Emilia DeMarco" userId="ae2b3912-a16e-453f-be08-87726a854aa6" providerId="ADAL" clId="{F4967CA5-3713-4C5B-8182-83F352164233}" dt="2025-01-09T21:17:40.814" v="15746" actId="20577"/>
          <ac:spMkLst>
            <pc:docMk/>
            <pc:sldMk cId="1718705794" sldId="339"/>
            <ac:spMk id="3" creationId="{17870E3D-7176-64A4-A1FD-2DB355762A71}"/>
          </ac:spMkLst>
        </pc:spChg>
      </pc:sldChg>
      <pc:sldChg chg="delSp modSp add mod">
        <pc:chgData name="Emilia DeMarco" userId="ae2b3912-a16e-453f-be08-87726a854aa6" providerId="ADAL" clId="{F4967CA5-3713-4C5B-8182-83F352164233}" dt="2025-01-09T21:39:06.031" v="16306" actId="1035"/>
        <pc:sldMkLst>
          <pc:docMk/>
          <pc:sldMk cId="1273204614" sldId="340"/>
        </pc:sldMkLst>
        <pc:spChg chg="mod">
          <ac:chgData name="Emilia DeMarco" userId="ae2b3912-a16e-453f-be08-87726a854aa6" providerId="ADAL" clId="{F4967CA5-3713-4C5B-8182-83F352164233}" dt="2025-01-09T21:39:03.601" v="16302" actId="1035"/>
          <ac:spMkLst>
            <pc:docMk/>
            <pc:sldMk cId="1273204614" sldId="340"/>
            <ac:spMk id="2" creationId="{599E4472-8B27-2F5F-934D-8A29CB53C101}"/>
          </ac:spMkLst>
        </pc:spChg>
        <pc:spChg chg="mod">
          <ac:chgData name="Emilia DeMarco" userId="ae2b3912-a16e-453f-be08-87726a854aa6" providerId="ADAL" clId="{F4967CA5-3713-4C5B-8182-83F352164233}" dt="2025-01-09T21:39:06.031" v="16306" actId="1035"/>
          <ac:spMkLst>
            <pc:docMk/>
            <pc:sldMk cId="1273204614" sldId="340"/>
            <ac:spMk id="3" creationId="{231C98C4-9018-5994-8792-DEDE4EBB2FCC}"/>
          </ac:spMkLst>
        </pc:spChg>
      </pc:sldChg>
      <pc:sldChg chg="modSp add mod">
        <pc:chgData name="Emilia DeMarco" userId="ae2b3912-a16e-453f-be08-87726a854aa6" providerId="ADAL" clId="{F4967CA5-3713-4C5B-8182-83F352164233}" dt="2025-01-14T17:37:36.956" v="18576" actId="20577"/>
        <pc:sldMkLst>
          <pc:docMk/>
          <pc:sldMk cId="702989935" sldId="341"/>
        </pc:sldMkLst>
        <pc:spChg chg="mod">
          <ac:chgData name="Emilia DeMarco" userId="ae2b3912-a16e-453f-be08-87726a854aa6" providerId="ADAL" clId="{F4967CA5-3713-4C5B-8182-83F352164233}" dt="2025-01-08T14:54:27.139" v="9330" actId="20577"/>
          <ac:spMkLst>
            <pc:docMk/>
            <pc:sldMk cId="702989935" sldId="341"/>
            <ac:spMk id="2" creationId="{DF004338-837F-938E-A788-DC73F479938A}"/>
          </ac:spMkLst>
        </pc:spChg>
        <pc:spChg chg="mod">
          <ac:chgData name="Emilia DeMarco" userId="ae2b3912-a16e-453f-be08-87726a854aa6" providerId="ADAL" clId="{F4967CA5-3713-4C5B-8182-83F352164233}" dt="2025-01-14T17:37:36.956" v="18576" actId="20577"/>
          <ac:spMkLst>
            <pc:docMk/>
            <pc:sldMk cId="702989935" sldId="341"/>
            <ac:spMk id="3" creationId="{71F247C9-FF2D-0648-01A5-E8B977C0166A}"/>
          </ac:spMkLst>
        </pc:spChg>
      </pc:sldChg>
      <pc:sldChg chg="addSp modSp add mod modAnim">
        <pc:chgData name="Emilia DeMarco" userId="ae2b3912-a16e-453f-be08-87726a854aa6" providerId="ADAL" clId="{F4967CA5-3713-4C5B-8182-83F352164233}" dt="2025-01-09T21:39:36.561" v="16320"/>
        <pc:sldMkLst>
          <pc:docMk/>
          <pc:sldMk cId="1561199190" sldId="342"/>
        </pc:sldMkLst>
        <pc:spChg chg="mod">
          <ac:chgData name="Emilia DeMarco" userId="ae2b3912-a16e-453f-be08-87726a854aa6" providerId="ADAL" clId="{F4967CA5-3713-4C5B-8182-83F352164233}" dt="2025-01-09T21:39:09.110" v="16310" actId="1035"/>
          <ac:spMkLst>
            <pc:docMk/>
            <pc:sldMk cId="1561199190" sldId="342"/>
            <ac:spMk id="2" creationId="{0F3818D1-6B9B-8F11-8995-6FB7F1F2C83F}"/>
          </ac:spMkLst>
        </pc:spChg>
        <pc:spChg chg="mod">
          <ac:chgData name="Emilia DeMarco" userId="ae2b3912-a16e-453f-be08-87726a854aa6" providerId="ADAL" clId="{F4967CA5-3713-4C5B-8182-83F352164233}" dt="2025-01-09T21:39:14.087" v="16315" actId="1035"/>
          <ac:spMkLst>
            <pc:docMk/>
            <pc:sldMk cId="1561199190" sldId="342"/>
            <ac:spMk id="3" creationId="{1D4E3985-176C-E5DB-5B14-64186CA44591}"/>
          </ac:spMkLst>
        </pc:spChg>
        <pc:spChg chg="add mod">
          <ac:chgData name="Emilia DeMarco" userId="ae2b3912-a16e-453f-be08-87726a854aa6" providerId="ADAL" clId="{F4967CA5-3713-4C5B-8182-83F352164233}" dt="2025-01-09T21:39:33.068" v="16319" actId="164"/>
          <ac:spMkLst>
            <pc:docMk/>
            <pc:sldMk cId="1561199190" sldId="342"/>
            <ac:spMk id="5" creationId="{A2FF1D85-2814-A8E6-6D24-321C205D084F}"/>
          </ac:spMkLst>
        </pc:spChg>
        <pc:grpChg chg="add mod">
          <ac:chgData name="Emilia DeMarco" userId="ae2b3912-a16e-453f-be08-87726a854aa6" providerId="ADAL" clId="{F4967CA5-3713-4C5B-8182-83F352164233}" dt="2025-01-09T21:39:33.068" v="16319" actId="164"/>
          <ac:grpSpMkLst>
            <pc:docMk/>
            <pc:sldMk cId="1561199190" sldId="342"/>
            <ac:grpSpMk id="6" creationId="{74A90355-34F4-2C6C-AE81-22BB318EB6F5}"/>
          </ac:grpSpMkLst>
        </pc:grpChg>
        <pc:picChg chg="add mod">
          <ac:chgData name="Emilia DeMarco" userId="ae2b3912-a16e-453f-be08-87726a854aa6" providerId="ADAL" clId="{F4967CA5-3713-4C5B-8182-83F352164233}" dt="2025-01-09T21:39:33.068" v="16319" actId="164"/>
          <ac:picMkLst>
            <pc:docMk/>
            <pc:sldMk cId="1561199190" sldId="342"/>
            <ac:picMk id="4" creationId="{2A929F11-63D5-9F71-94B2-4D3EFC82EBC3}"/>
          </ac:picMkLst>
        </pc:picChg>
      </pc:sldChg>
      <pc:sldChg chg="addSp delSp modSp add mod">
        <pc:chgData name="Emilia DeMarco" userId="ae2b3912-a16e-453f-be08-87726a854aa6" providerId="ADAL" clId="{F4967CA5-3713-4C5B-8182-83F352164233}" dt="2025-01-08T13:36:18.207" v="6620" actId="1076"/>
        <pc:sldMkLst>
          <pc:docMk/>
          <pc:sldMk cId="938149102" sldId="343"/>
        </pc:sldMkLst>
        <pc:spChg chg="mod">
          <ac:chgData name="Emilia DeMarco" userId="ae2b3912-a16e-453f-be08-87726a854aa6" providerId="ADAL" clId="{F4967CA5-3713-4C5B-8182-83F352164233}" dt="2025-01-08T13:35:55.496" v="6615" actId="20577"/>
          <ac:spMkLst>
            <pc:docMk/>
            <pc:sldMk cId="938149102" sldId="343"/>
            <ac:spMk id="2" creationId="{04183F84-15AE-F1B4-91D1-23FD53C51A25}"/>
          </ac:spMkLst>
        </pc:spChg>
        <pc:graphicFrameChg chg="add mod">
          <ac:chgData name="Emilia DeMarco" userId="ae2b3912-a16e-453f-be08-87726a854aa6" providerId="ADAL" clId="{F4967CA5-3713-4C5B-8182-83F352164233}" dt="2025-01-08T13:36:18.207" v="6620" actId="1076"/>
          <ac:graphicFrameMkLst>
            <pc:docMk/>
            <pc:sldMk cId="938149102" sldId="343"/>
            <ac:graphicFrameMk id="6" creationId="{A75CDAB7-2F09-68A0-9026-01A2F0B18762}"/>
          </ac:graphicFrameMkLst>
        </pc:graphicFrameChg>
      </pc:sldChg>
      <pc:sldChg chg="modSp add mod modAnim">
        <pc:chgData name="Emilia DeMarco" userId="ae2b3912-a16e-453f-be08-87726a854aa6" providerId="ADAL" clId="{F4967CA5-3713-4C5B-8182-83F352164233}" dt="2025-01-09T21:43:44.602" v="16321"/>
        <pc:sldMkLst>
          <pc:docMk/>
          <pc:sldMk cId="1459747152" sldId="344"/>
        </pc:sldMkLst>
        <pc:spChg chg="mod">
          <ac:chgData name="Emilia DeMarco" userId="ae2b3912-a16e-453f-be08-87726a854aa6" providerId="ADAL" clId="{F4967CA5-3713-4C5B-8182-83F352164233}" dt="2025-01-08T13:36:59.413" v="6654" actId="20577"/>
          <ac:spMkLst>
            <pc:docMk/>
            <pc:sldMk cId="1459747152" sldId="344"/>
            <ac:spMk id="2" creationId="{FEF7F3E5-0190-3C9A-9371-37966A19BC34}"/>
          </ac:spMkLst>
        </pc:spChg>
        <pc:spChg chg="mod">
          <ac:chgData name="Emilia DeMarco" userId="ae2b3912-a16e-453f-be08-87726a854aa6" providerId="ADAL" clId="{F4967CA5-3713-4C5B-8182-83F352164233}" dt="2025-01-08T13:39:35.082" v="6834" actId="20577"/>
          <ac:spMkLst>
            <pc:docMk/>
            <pc:sldMk cId="1459747152" sldId="344"/>
            <ac:spMk id="3" creationId="{890E27D6-3DC5-D149-3D37-CBA0541DB4CB}"/>
          </ac:spMkLst>
        </pc:spChg>
      </pc:sldChg>
      <pc:sldChg chg="modSp add mod">
        <pc:chgData name="Emilia DeMarco" userId="ae2b3912-a16e-453f-be08-87726a854aa6" providerId="ADAL" clId="{F4967CA5-3713-4C5B-8182-83F352164233}" dt="2025-01-08T13:40:42.540" v="7044" actId="20577"/>
        <pc:sldMkLst>
          <pc:docMk/>
          <pc:sldMk cId="1638411399" sldId="345"/>
        </pc:sldMkLst>
        <pc:spChg chg="mod">
          <ac:chgData name="Emilia DeMarco" userId="ae2b3912-a16e-453f-be08-87726a854aa6" providerId="ADAL" clId="{F4967CA5-3713-4C5B-8182-83F352164233}" dt="2025-01-08T13:40:42.540" v="7044" actId="20577"/>
          <ac:spMkLst>
            <pc:docMk/>
            <pc:sldMk cId="1638411399" sldId="345"/>
            <ac:spMk id="3" creationId="{4F7513C7-DFB3-B0A3-3333-54D1BE66F12F}"/>
          </ac:spMkLst>
        </pc:spChg>
      </pc:sldChg>
      <pc:sldChg chg="modSp add mod">
        <pc:chgData name="Emilia DeMarco" userId="ae2b3912-a16e-453f-be08-87726a854aa6" providerId="ADAL" clId="{F4967CA5-3713-4C5B-8182-83F352164233}" dt="2025-01-08T14:29:16.881" v="7227" actId="20577"/>
        <pc:sldMkLst>
          <pc:docMk/>
          <pc:sldMk cId="3881182154" sldId="346"/>
        </pc:sldMkLst>
        <pc:spChg chg="mod">
          <ac:chgData name="Emilia DeMarco" userId="ae2b3912-a16e-453f-be08-87726a854aa6" providerId="ADAL" clId="{F4967CA5-3713-4C5B-8182-83F352164233}" dt="2025-01-08T14:27:09.141" v="7063" actId="20577"/>
          <ac:spMkLst>
            <pc:docMk/>
            <pc:sldMk cId="3881182154" sldId="346"/>
            <ac:spMk id="2" creationId="{0A2D4B32-ACF5-E734-6A13-058FED755D85}"/>
          </ac:spMkLst>
        </pc:spChg>
        <pc:spChg chg="mod">
          <ac:chgData name="Emilia DeMarco" userId="ae2b3912-a16e-453f-be08-87726a854aa6" providerId="ADAL" clId="{F4967CA5-3713-4C5B-8182-83F352164233}" dt="2025-01-08T14:29:16.881" v="7227" actId="20577"/>
          <ac:spMkLst>
            <pc:docMk/>
            <pc:sldMk cId="3881182154" sldId="346"/>
            <ac:spMk id="3" creationId="{10BDCD43-737C-FF1B-98A5-F20540A75E6C}"/>
          </ac:spMkLst>
        </pc:spChg>
      </pc:sldChg>
      <pc:sldChg chg="modSp add mod">
        <pc:chgData name="Emilia DeMarco" userId="ae2b3912-a16e-453f-be08-87726a854aa6" providerId="ADAL" clId="{F4967CA5-3713-4C5B-8182-83F352164233}" dt="2025-01-08T14:30:01.221" v="7282" actId="20577"/>
        <pc:sldMkLst>
          <pc:docMk/>
          <pc:sldMk cId="1112543298" sldId="347"/>
        </pc:sldMkLst>
        <pc:spChg chg="mod">
          <ac:chgData name="Emilia DeMarco" userId="ae2b3912-a16e-453f-be08-87726a854aa6" providerId="ADAL" clId="{F4967CA5-3713-4C5B-8182-83F352164233}" dt="2025-01-08T14:29:38.431" v="7265" actId="20577"/>
          <ac:spMkLst>
            <pc:docMk/>
            <pc:sldMk cId="1112543298" sldId="347"/>
            <ac:spMk id="2" creationId="{2E3F2459-D696-A479-B252-E69463BC74DC}"/>
          </ac:spMkLst>
        </pc:spChg>
        <pc:spChg chg="mod">
          <ac:chgData name="Emilia DeMarco" userId="ae2b3912-a16e-453f-be08-87726a854aa6" providerId="ADAL" clId="{F4967CA5-3713-4C5B-8182-83F352164233}" dt="2025-01-08T14:30:01.221" v="7282" actId="20577"/>
          <ac:spMkLst>
            <pc:docMk/>
            <pc:sldMk cId="1112543298" sldId="347"/>
            <ac:spMk id="3" creationId="{E2C08C5D-B6DF-55E8-BD1B-2F3AB47AD8F5}"/>
          </ac:spMkLst>
        </pc:spChg>
      </pc:sldChg>
      <pc:sldChg chg="addSp delSp modSp add mod">
        <pc:chgData name="Emilia DeMarco" userId="ae2b3912-a16e-453f-be08-87726a854aa6" providerId="ADAL" clId="{F4967CA5-3713-4C5B-8182-83F352164233}" dt="2025-01-09T21:46:01.855" v="16402" actId="2711"/>
        <pc:sldMkLst>
          <pc:docMk/>
          <pc:sldMk cId="932181057" sldId="348"/>
        </pc:sldMkLst>
      </pc:sldChg>
      <pc:sldChg chg="addSp delSp modSp add del mod ord modShow">
        <pc:chgData name="Emilia DeMarco" userId="ae2b3912-a16e-453f-be08-87726a854aa6" providerId="ADAL" clId="{F4967CA5-3713-4C5B-8182-83F352164233}" dt="2025-01-23T23:48:01.203" v="19215" actId="47"/>
        <pc:sldMkLst>
          <pc:docMk/>
          <pc:sldMk cId="1806646306" sldId="349"/>
        </pc:sldMkLst>
      </pc:sldChg>
      <pc:sldChg chg="delSp modSp add mod">
        <pc:chgData name="Emilia DeMarco" userId="ae2b3912-a16e-453f-be08-87726a854aa6" providerId="ADAL" clId="{F4967CA5-3713-4C5B-8182-83F352164233}" dt="2025-01-08T14:34:51.492" v="7621" actId="1036"/>
        <pc:sldMkLst>
          <pc:docMk/>
          <pc:sldMk cId="2959903893" sldId="350"/>
        </pc:sldMkLst>
        <pc:spChg chg="mod">
          <ac:chgData name="Emilia DeMarco" userId="ae2b3912-a16e-453f-be08-87726a854aa6" providerId="ADAL" clId="{F4967CA5-3713-4C5B-8182-83F352164233}" dt="2025-01-08T14:34:51.492" v="7621" actId="1036"/>
          <ac:spMkLst>
            <pc:docMk/>
            <pc:sldMk cId="2959903893" sldId="350"/>
            <ac:spMk id="2" creationId="{D2B5A5BA-AE74-7545-0340-09C51DC8D8EB}"/>
          </ac:spMkLst>
        </pc:spChg>
      </pc:sldChg>
      <pc:sldChg chg="modSp add mod modTransition">
        <pc:chgData name="Emilia DeMarco" userId="ae2b3912-a16e-453f-be08-87726a854aa6" providerId="ADAL" clId="{F4967CA5-3713-4C5B-8182-83F352164233}" dt="2025-01-08T14:42:06.485" v="8250"/>
        <pc:sldMkLst>
          <pc:docMk/>
          <pc:sldMk cId="2484908716" sldId="351"/>
        </pc:sldMkLst>
        <pc:spChg chg="mod">
          <ac:chgData name="Emilia DeMarco" userId="ae2b3912-a16e-453f-be08-87726a854aa6" providerId="ADAL" clId="{F4967CA5-3713-4C5B-8182-83F352164233}" dt="2025-01-08T14:35:18.202" v="7640" actId="1076"/>
          <ac:spMkLst>
            <pc:docMk/>
            <pc:sldMk cId="2484908716" sldId="351"/>
            <ac:spMk id="2" creationId="{50A04B0D-E6A6-F033-02E4-F8892B4D3347}"/>
          </ac:spMkLst>
        </pc:spChg>
        <pc:spChg chg="mod">
          <ac:chgData name="Emilia DeMarco" userId="ae2b3912-a16e-453f-be08-87726a854aa6" providerId="ADAL" clId="{F4967CA5-3713-4C5B-8182-83F352164233}" dt="2025-01-08T14:36:33.196" v="7731" actId="2711"/>
          <ac:spMkLst>
            <pc:docMk/>
            <pc:sldMk cId="2484908716" sldId="351"/>
            <ac:spMk id="3" creationId="{1B264E2A-D8B1-A8F1-F4DD-79E481B7B5AB}"/>
          </ac:spMkLst>
        </pc:spChg>
      </pc:sldChg>
      <pc:sldChg chg="modSp add mod modTransition">
        <pc:chgData name="Emilia DeMarco" userId="ae2b3912-a16e-453f-be08-87726a854aa6" providerId="ADAL" clId="{F4967CA5-3713-4C5B-8182-83F352164233}" dt="2025-01-08T14:42:06.485" v="8250"/>
        <pc:sldMkLst>
          <pc:docMk/>
          <pc:sldMk cId="564442200" sldId="352"/>
        </pc:sldMkLst>
        <pc:spChg chg="mod">
          <ac:chgData name="Emilia DeMarco" userId="ae2b3912-a16e-453f-be08-87726a854aa6" providerId="ADAL" clId="{F4967CA5-3713-4C5B-8182-83F352164233}" dt="2025-01-08T14:36:45.779" v="7740" actId="20577"/>
          <ac:spMkLst>
            <pc:docMk/>
            <pc:sldMk cId="564442200" sldId="352"/>
            <ac:spMk id="3" creationId="{33651C6F-3DE9-9CA1-11F6-08A842F9FE3E}"/>
          </ac:spMkLst>
        </pc:spChg>
      </pc:sldChg>
      <pc:sldChg chg="modSp add mod modTransition">
        <pc:chgData name="Emilia DeMarco" userId="ae2b3912-a16e-453f-be08-87726a854aa6" providerId="ADAL" clId="{F4967CA5-3713-4C5B-8182-83F352164233}" dt="2025-01-08T14:42:06.485" v="8250"/>
        <pc:sldMkLst>
          <pc:docMk/>
          <pc:sldMk cId="2897794576" sldId="353"/>
        </pc:sldMkLst>
        <pc:spChg chg="mod">
          <ac:chgData name="Emilia DeMarco" userId="ae2b3912-a16e-453f-be08-87726a854aa6" providerId="ADAL" clId="{F4967CA5-3713-4C5B-8182-83F352164233}" dt="2025-01-08T14:37:09.845" v="7786" actId="2711"/>
          <ac:spMkLst>
            <pc:docMk/>
            <pc:sldMk cId="2897794576" sldId="353"/>
            <ac:spMk id="3" creationId="{176212E4-848C-B721-0F0D-B817BE059F0A}"/>
          </ac:spMkLst>
        </pc:spChg>
      </pc:sldChg>
      <pc:sldChg chg="modSp add mod modTransition">
        <pc:chgData name="Emilia DeMarco" userId="ae2b3912-a16e-453f-be08-87726a854aa6" providerId="ADAL" clId="{F4967CA5-3713-4C5B-8182-83F352164233}" dt="2025-01-08T14:42:06.485" v="8250"/>
        <pc:sldMkLst>
          <pc:docMk/>
          <pc:sldMk cId="3348874844" sldId="354"/>
        </pc:sldMkLst>
        <pc:spChg chg="mod">
          <ac:chgData name="Emilia DeMarco" userId="ae2b3912-a16e-453f-be08-87726a854aa6" providerId="ADAL" clId="{F4967CA5-3713-4C5B-8182-83F352164233}" dt="2025-01-08T14:37:44.887" v="7860" actId="2711"/>
          <ac:spMkLst>
            <pc:docMk/>
            <pc:sldMk cId="3348874844" sldId="354"/>
            <ac:spMk id="3" creationId="{F67E1101-7B4E-B0EB-95C7-CD5A500C78BC}"/>
          </ac:spMkLst>
        </pc:spChg>
      </pc:sldChg>
      <pc:sldChg chg="modSp add mod modTransition">
        <pc:chgData name="Emilia DeMarco" userId="ae2b3912-a16e-453f-be08-87726a854aa6" providerId="ADAL" clId="{F4967CA5-3713-4C5B-8182-83F352164233}" dt="2025-01-08T14:42:06.485" v="8250"/>
        <pc:sldMkLst>
          <pc:docMk/>
          <pc:sldMk cId="2215659143" sldId="355"/>
        </pc:sldMkLst>
        <pc:spChg chg="mod">
          <ac:chgData name="Emilia DeMarco" userId="ae2b3912-a16e-453f-be08-87726a854aa6" providerId="ADAL" clId="{F4967CA5-3713-4C5B-8182-83F352164233}" dt="2025-01-08T14:38:31.730" v="7903" actId="20577"/>
          <ac:spMkLst>
            <pc:docMk/>
            <pc:sldMk cId="2215659143" sldId="355"/>
            <ac:spMk id="3" creationId="{B76FEC17-FA58-B83F-7AC1-E911B50DE9AC}"/>
          </ac:spMkLst>
        </pc:spChg>
      </pc:sldChg>
      <pc:sldChg chg="modSp add mod modTransition">
        <pc:chgData name="Emilia DeMarco" userId="ae2b3912-a16e-453f-be08-87726a854aa6" providerId="ADAL" clId="{F4967CA5-3713-4C5B-8182-83F352164233}" dt="2025-01-08T14:42:06.485" v="8250"/>
        <pc:sldMkLst>
          <pc:docMk/>
          <pc:sldMk cId="1559993471" sldId="356"/>
        </pc:sldMkLst>
        <pc:spChg chg="mod">
          <ac:chgData name="Emilia DeMarco" userId="ae2b3912-a16e-453f-be08-87726a854aa6" providerId="ADAL" clId="{F4967CA5-3713-4C5B-8182-83F352164233}" dt="2025-01-08T14:39:15.328" v="7982" actId="2711"/>
          <ac:spMkLst>
            <pc:docMk/>
            <pc:sldMk cId="1559993471" sldId="356"/>
            <ac:spMk id="3" creationId="{DE10ED44-AD4E-B78C-0E8E-24DBD1D16C14}"/>
          </ac:spMkLst>
        </pc:spChg>
      </pc:sldChg>
      <pc:sldChg chg="modSp add mod modTransition">
        <pc:chgData name="Emilia DeMarco" userId="ae2b3912-a16e-453f-be08-87726a854aa6" providerId="ADAL" clId="{F4967CA5-3713-4C5B-8182-83F352164233}" dt="2025-01-08T14:42:06.485" v="8250"/>
        <pc:sldMkLst>
          <pc:docMk/>
          <pc:sldMk cId="2135925738" sldId="357"/>
        </pc:sldMkLst>
        <pc:spChg chg="mod">
          <ac:chgData name="Emilia DeMarco" userId="ae2b3912-a16e-453f-be08-87726a854aa6" providerId="ADAL" clId="{F4967CA5-3713-4C5B-8182-83F352164233}" dt="2025-01-08T14:39:56.971" v="8090" actId="2711"/>
          <ac:spMkLst>
            <pc:docMk/>
            <pc:sldMk cId="2135925738" sldId="357"/>
            <ac:spMk id="3" creationId="{C9D6E63E-C2F0-CDC4-EC12-2B9CD1FC41BA}"/>
          </ac:spMkLst>
        </pc:spChg>
      </pc:sldChg>
      <pc:sldChg chg="modSp add mod modTransition">
        <pc:chgData name="Emilia DeMarco" userId="ae2b3912-a16e-453f-be08-87726a854aa6" providerId="ADAL" clId="{F4967CA5-3713-4C5B-8182-83F352164233}" dt="2025-01-08T14:42:06.485" v="8250"/>
        <pc:sldMkLst>
          <pc:docMk/>
          <pc:sldMk cId="4099084045" sldId="358"/>
        </pc:sldMkLst>
        <pc:spChg chg="mod">
          <ac:chgData name="Emilia DeMarco" userId="ae2b3912-a16e-453f-be08-87726a854aa6" providerId="ADAL" clId="{F4967CA5-3713-4C5B-8182-83F352164233}" dt="2025-01-08T14:40:21.931" v="8158" actId="2711"/>
          <ac:spMkLst>
            <pc:docMk/>
            <pc:sldMk cId="4099084045" sldId="358"/>
            <ac:spMk id="3" creationId="{CC5CD9B6-4440-D1B0-CD93-DAF399666200}"/>
          </ac:spMkLst>
        </pc:spChg>
      </pc:sldChg>
      <pc:sldChg chg="modSp add mod modTransition">
        <pc:chgData name="Emilia DeMarco" userId="ae2b3912-a16e-453f-be08-87726a854aa6" providerId="ADAL" clId="{F4967CA5-3713-4C5B-8182-83F352164233}" dt="2025-01-08T14:42:06.485" v="8250"/>
        <pc:sldMkLst>
          <pc:docMk/>
          <pc:sldMk cId="1693028444" sldId="359"/>
        </pc:sldMkLst>
        <pc:spChg chg="mod">
          <ac:chgData name="Emilia DeMarco" userId="ae2b3912-a16e-453f-be08-87726a854aa6" providerId="ADAL" clId="{F4967CA5-3713-4C5B-8182-83F352164233}" dt="2025-01-08T14:40:53.539" v="8246" actId="2711"/>
          <ac:spMkLst>
            <pc:docMk/>
            <pc:sldMk cId="1693028444" sldId="359"/>
            <ac:spMk id="3" creationId="{1AE3414B-B599-F2E2-7B27-F478CA7B4B16}"/>
          </ac:spMkLst>
        </pc:spChg>
      </pc:sldChg>
      <pc:sldChg chg="addSp delSp modSp add mod modAnim">
        <pc:chgData name="Emilia DeMarco" userId="ae2b3912-a16e-453f-be08-87726a854aa6" providerId="ADAL" clId="{F4967CA5-3713-4C5B-8182-83F352164233}" dt="2025-01-09T21:48:07.500" v="16403" actId="20577"/>
        <pc:sldMkLst>
          <pc:docMk/>
          <pc:sldMk cId="4217756450" sldId="360"/>
        </pc:sldMkLst>
        <pc:spChg chg="mod">
          <ac:chgData name="Emilia DeMarco" userId="ae2b3912-a16e-453f-be08-87726a854aa6" providerId="ADAL" clId="{F4967CA5-3713-4C5B-8182-83F352164233}" dt="2025-01-09T21:48:07.500" v="16403" actId="20577"/>
          <ac:spMkLst>
            <pc:docMk/>
            <pc:sldMk cId="4217756450" sldId="360"/>
            <ac:spMk id="3" creationId="{67EF57D1-50A5-34D5-2A1F-4917CA6662A4}"/>
          </ac:spMkLst>
        </pc:spChg>
        <pc:spChg chg="mod">
          <ac:chgData name="Emilia DeMarco" userId="ae2b3912-a16e-453f-be08-87726a854aa6" providerId="ADAL" clId="{F4967CA5-3713-4C5B-8182-83F352164233}" dt="2025-01-08T14:42:34.748" v="8271" actId="20577"/>
          <ac:spMkLst>
            <pc:docMk/>
            <pc:sldMk cId="4217756450" sldId="360"/>
            <ac:spMk id="8" creationId="{BB51972A-CD5E-A22D-48A7-B98050B579AD}"/>
          </ac:spMkLst>
        </pc:spChg>
        <pc:picChg chg="add mod">
          <ac:chgData name="Emilia DeMarco" userId="ae2b3912-a16e-453f-be08-87726a854aa6" providerId="ADAL" clId="{F4967CA5-3713-4C5B-8182-83F352164233}" dt="2025-01-08T15:39:22.922" v="11409" actId="962"/>
          <ac:picMkLst>
            <pc:docMk/>
            <pc:sldMk cId="4217756450" sldId="360"/>
            <ac:picMk id="16" creationId="{B0E766B7-8205-0AA9-3760-47B42B516E48}"/>
          </ac:picMkLst>
        </pc:picChg>
      </pc:sldChg>
      <pc:sldChg chg="addSp delSp modSp add del mod modShow">
        <pc:chgData name="Emilia DeMarco" userId="ae2b3912-a16e-453f-be08-87726a854aa6" providerId="ADAL" clId="{F4967CA5-3713-4C5B-8182-83F352164233}" dt="2025-01-23T23:48:01.203" v="19215" actId="47"/>
        <pc:sldMkLst>
          <pc:docMk/>
          <pc:sldMk cId="1715362814" sldId="361"/>
        </pc:sldMkLst>
      </pc:sldChg>
      <pc:sldChg chg="modSp add mod modAnim">
        <pc:chgData name="Emilia DeMarco" userId="ae2b3912-a16e-453f-be08-87726a854aa6" providerId="ADAL" clId="{F4967CA5-3713-4C5B-8182-83F352164233}" dt="2025-01-08T15:40:18.497" v="11542" actId="403"/>
        <pc:sldMkLst>
          <pc:docMk/>
          <pc:sldMk cId="4054538317" sldId="362"/>
        </pc:sldMkLst>
        <pc:spChg chg="mod">
          <ac:chgData name="Emilia DeMarco" userId="ae2b3912-a16e-453f-be08-87726a854aa6" providerId="ADAL" clId="{F4967CA5-3713-4C5B-8182-83F352164233}" dt="2025-01-08T14:47:43.409" v="8746" actId="20577"/>
          <ac:spMkLst>
            <pc:docMk/>
            <pc:sldMk cId="4054538317" sldId="362"/>
            <ac:spMk id="2" creationId="{D22C1FE7-E7DA-5F1E-8081-D562AC6CE737}"/>
          </ac:spMkLst>
        </pc:spChg>
        <pc:spChg chg="mod">
          <ac:chgData name="Emilia DeMarco" userId="ae2b3912-a16e-453f-be08-87726a854aa6" providerId="ADAL" clId="{F4967CA5-3713-4C5B-8182-83F352164233}" dt="2025-01-08T15:40:18.497" v="11542" actId="403"/>
          <ac:spMkLst>
            <pc:docMk/>
            <pc:sldMk cId="4054538317" sldId="362"/>
            <ac:spMk id="7" creationId="{849AE3A6-3953-EFA8-9A7E-E391F0A1419C}"/>
          </ac:spMkLst>
        </pc:spChg>
      </pc:sldChg>
      <pc:sldChg chg="modSp add mod modAnim">
        <pc:chgData name="Emilia DeMarco" userId="ae2b3912-a16e-453f-be08-87726a854aa6" providerId="ADAL" clId="{F4967CA5-3713-4C5B-8182-83F352164233}" dt="2025-01-08T14:51:22.487" v="9167"/>
        <pc:sldMkLst>
          <pc:docMk/>
          <pc:sldMk cId="1274392801" sldId="363"/>
        </pc:sldMkLst>
        <pc:spChg chg="mod">
          <ac:chgData name="Emilia DeMarco" userId="ae2b3912-a16e-453f-be08-87726a854aa6" providerId="ADAL" clId="{F4967CA5-3713-4C5B-8182-83F352164233}" dt="2025-01-08T14:50:46.655" v="9160" actId="20577"/>
          <ac:spMkLst>
            <pc:docMk/>
            <pc:sldMk cId="1274392801" sldId="363"/>
            <ac:spMk id="2" creationId="{6F367223-65A8-F9FA-6288-0F212C3F0E62}"/>
          </ac:spMkLst>
        </pc:spChg>
        <pc:spChg chg="mod">
          <ac:chgData name="Emilia DeMarco" userId="ae2b3912-a16e-453f-be08-87726a854aa6" providerId="ADAL" clId="{F4967CA5-3713-4C5B-8182-83F352164233}" dt="2025-01-08T14:51:10.473" v="9164" actId="20577"/>
          <ac:spMkLst>
            <pc:docMk/>
            <pc:sldMk cId="1274392801" sldId="363"/>
            <ac:spMk id="3" creationId="{F300EABB-4812-EF9A-F2DD-B5B7C4BDAD6A}"/>
          </ac:spMkLst>
        </pc:spChg>
      </pc:sldChg>
      <pc:sldChg chg="addSp delSp modSp add mod">
        <pc:chgData name="Emilia DeMarco" userId="ae2b3912-a16e-453f-be08-87726a854aa6" providerId="ADAL" clId="{F4967CA5-3713-4C5B-8182-83F352164233}" dt="2025-01-08T14:52:45.320" v="9220" actId="208"/>
        <pc:sldMkLst>
          <pc:docMk/>
          <pc:sldMk cId="3053250583" sldId="364"/>
        </pc:sldMkLst>
        <pc:spChg chg="mod">
          <ac:chgData name="Emilia DeMarco" userId="ae2b3912-a16e-453f-be08-87726a854aa6" providerId="ADAL" clId="{F4967CA5-3713-4C5B-8182-83F352164233}" dt="2025-01-08T14:52:07.606" v="9213" actId="20577"/>
          <ac:spMkLst>
            <pc:docMk/>
            <pc:sldMk cId="3053250583" sldId="364"/>
            <ac:spMk id="2" creationId="{71E06B3B-8D88-141E-6684-95BEB0F17ABD}"/>
          </ac:spMkLst>
        </pc:spChg>
        <pc:spChg chg="add mod">
          <ac:chgData name="Emilia DeMarco" userId="ae2b3912-a16e-453f-be08-87726a854aa6" providerId="ADAL" clId="{F4967CA5-3713-4C5B-8182-83F352164233}" dt="2025-01-08T14:52:45.320" v="9220" actId="208"/>
          <ac:spMkLst>
            <pc:docMk/>
            <pc:sldMk cId="3053250583" sldId="364"/>
            <ac:spMk id="3" creationId="{B631A29F-115F-DF33-0724-D072BF837B5D}"/>
          </ac:spMkLst>
        </pc:spChg>
        <pc:spChg chg="add mod">
          <ac:chgData name="Emilia DeMarco" userId="ae2b3912-a16e-453f-be08-87726a854aa6" providerId="ADAL" clId="{F4967CA5-3713-4C5B-8182-83F352164233}" dt="2025-01-08T14:52:42.225" v="9219" actId="164"/>
          <ac:spMkLst>
            <pc:docMk/>
            <pc:sldMk cId="3053250583" sldId="364"/>
            <ac:spMk id="5" creationId="{77BB1241-8E6E-6BBA-B3FD-2751CE6F9D2B}"/>
          </ac:spMkLst>
        </pc:spChg>
        <pc:spChg chg="add mod">
          <ac:chgData name="Emilia DeMarco" userId="ae2b3912-a16e-453f-be08-87726a854aa6" providerId="ADAL" clId="{F4967CA5-3713-4C5B-8182-83F352164233}" dt="2025-01-08T14:52:42.225" v="9219" actId="164"/>
          <ac:spMkLst>
            <pc:docMk/>
            <pc:sldMk cId="3053250583" sldId="364"/>
            <ac:spMk id="6" creationId="{60B81D05-DBD1-96CC-2B29-7F59F0297E50}"/>
          </ac:spMkLst>
        </pc:spChg>
        <pc:grpChg chg="add mod">
          <ac:chgData name="Emilia DeMarco" userId="ae2b3912-a16e-453f-be08-87726a854aa6" providerId="ADAL" clId="{F4967CA5-3713-4C5B-8182-83F352164233}" dt="2025-01-08T14:52:42.225" v="9219" actId="164"/>
          <ac:grpSpMkLst>
            <pc:docMk/>
            <pc:sldMk cId="3053250583" sldId="364"/>
            <ac:grpSpMk id="8" creationId="{E1585644-AD22-D353-99EB-0C492F09BEF1}"/>
          </ac:grpSpMkLst>
        </pc:grpChg>
        <pc:picChg chg="add mod">
          <ac:chgData name="Emilia DeMarco" userId="ae2b3912-a16e-453f-be08-87726a854aa6" providerId="ADAL" clId="{F4967CA5-3713-4C5B-8182-83F352164233}" dt="2025-01-08T14:52:42.225" v="9219" actId="164"/>
          <ac:picMkLst>
            <pc:docMk/>
            <pc:sldMk cId="3053250583" sldId="364"/>
            <ac:picMk id="4" creationId="{221EEECF-468B-2505-8D3C-A6D5B6BFCBC1}"/>
          </ac:picMkLst>
        </pc:picChg>
      </pc:sldChg>
      <pc:sldChg chg="addSp delSp modSp add del mod">
        <pc:chgData name="Emilia DeMarco" userId="ae2b3912-a16e-453f-be08-87726a854aa6" providerId="ADAL" clId="{F4967CA5-3713-4C5B-8182-83F352164233}" dt="2025-01-08T14:53:39.999" v="9258" actId="47"/>
        <pc:sldMkLst>
          <pc:docMk/>
          <pc:sldMk cId="495697357" sldId="365"/>
        </pc:sldMkLst>
      </pc:sldChg>
      <pc:sldChg chg="modSp add del mod">
        <pc:chgData name="Emilia DeMarco" userId="ae2b3912-a16e-453f-be08-87726a854aa6" providerId="ADAL" clId="{F4967CA5-3713-4C5B-8182-83F352164233}" dt="2025-01-08T14:53:16.719" v="9231" actId="47"/>
        <pc:sldMkLst>
          <pc:docMk/>
          <pc:sldMk cId="1056150393" sldId="365"/>
        </pc:sldMkLst>
      </pc:sldChg>
      <pc:sldChg chg="delSp modSp add mod">
        <pc:chgData name="Emilia DeMarco" userId="ae2b3912-a16e-453f-be08-87726a854aa6" providerId="ADAL" clId="{F4967CA5-3713-4C5B-8182-83F352164233}" dt="2025-01-08T14:54:00.127" v="9298" actId="478"/>
        <pc:sldMkLst>
          <pc:docMk/>
          <pc:sldMk cId="2067885590" sldId="365"/>
        </pc:sldMkLst>
        <pc:spChg chg="mod">
          <ac:chgData name="Emilia DeMarco" userId="ae2b3912-a16e-453f-be08-87726a854aa6" providerId="ADAL" clId="{F4967CA5-3713-4C5B-8182-83F352164233}" dt="2025-01-08T14:53:57.502" v="9297" actId="20577"/>
          <ac:spMkLst>
            <pc:docMk/>
            <pc:sldMk cId="2067885590" sldId="365"/>
            <ac:spMk id="2" creationId="{D29CB1D0-C53D-3051-ED46-B3B9DA9FA316}"/>
          </ac:spMkLst>
        </pc:spChg>
      </pc:sldChg>
      <pc:sldChg chg="modSp add mod modAnim">
        <pc:chgData name="Emilia DeMarco" userId="ae2b3912-a16e-453f-be08-87726a854aa6" providerId="ADAL" clId="{F4967CA5-3713-4C5B-8182-83F352164233}" dt="2025-01-08T14:55:37.699" v="9385"/>
        <pc:sldMkLst>
          <pc:docMk/>
          <pc:sldMk cId="597424306" sldId="366"/>
        </pc:sldMkLst>
        <pc:spChg chg="mod">
          <ac:chgData name="Emilia DeMarco" userId="ae2b3912-a16e-453f-be08-87726a854aa6" providerId="ADAL" clId="{F4967CA5-3713-4C5B-8182-83F352164233}" dt="2025-01-08T14:55:23.636" v="9382" actId="20577"/>
          <ac:spMkLst>
            <pc:docMk/>
            <pc:sldMk cId="597424306" sldId="366"/>
            <ac:spMk id="2" creationId="{E8688868-177B-5DB5-8F1C-D484C92DBEE7}"/>
          </ac:spMkLst>
        </pc:spChg>
        <pc:spChg chg="mod">
          <ac:chgData name="Emilia DeMarco" userId="ae2b3912-a16e-453f-be08-87726a854aa6" providerId="ADAL" clId="{F4967CA5-3713-4C5B-8182-83F352164233}" dt="2025-01-08T14:55:29.916" v="9384" actId="20577"/>
          <ac:spMkLst>
            <pc:docMk/>
            <pc:sldMk cId="597424306" sldId="366"/>
            <ac:spMk id="3" creationId="{91D8D502-67B4-4BCB-4840-715FF34F9B29}"/>
          </ac:spMkLst>
        </pc:spChg>
      </pc:sldChg>
      <pc:sldChg chg="addSp delSp modSp add mod modAnim">
        <pc:chgData name="Emilia DeMarco" userId="ae2b3912-a16e-453f-be08-87726a854aa6" providerId="ADAL" clId="{F4967CA5-3713-4C5B-8182-83F352164233}" dt="2025-01-08T15:40:31.708" v="11544" actId="403"/>
        <pc:sldMkLst>
          <pc:docMk/>
          <pc:sldMk cId="3971307646" sldId="367"/>
        </pc:sldMkLst>
        <pc:spChg chg="mod">
          <ac:chgData name="Emilia DeMarco" userId="ae2b3912-a16e-453f-be08-87726a854aa6" providerId="ADAL" clId="{F4967CA5-3713-4C5B-8182-83F352164233}" dt="2025-01-08T15:40:28.629" v="11543" actId="403"/>
          <ac:spMkLst>
            <pc:docMk/>
            <pc:sldMk cId="3971307646" sldId="367"/>
            <ac:spMk id="3" creationId="{28EF77B3-8F6C-8DDB-3C00-390F58B6055D}"/>
          </ac:spMkLst>
        </pc:spChg>
        <pc:spChg chg="add mod">
          <ac:chgData name="Emilia DeMarco" userId="ae2b3912-a16e-453f-be08-87726a854aa6" providerId="ADAL" clId="{F4967CA5-3713-4C5B-8182-83F352164233}" dt="2025-01-08T14:57:19.973" v="9439" actId="20577"/>
          <ac:spMkLst>
            <pc:docMk/>
            <pc:sldMk cId="3971307646" sldId="367"/>
            <ac:spMk id="6" creationId="{5EC49515-531B-A58A-D950-95B7DE906346}"/>
          </ac:spMkLst>
        </pc:spChg>
        <pc:spChg chg="add mod">
          <ac:chgData name="Emilia DeMarco" userId="ae2b3912-a16e-453f-be08-87726a854aa6" providerId="ADAL" clId="{F4967CA5-3713-4C5B-8182-83F352164233}" dt="2025-01-08T15:40:31.708" v="11544" actId="403"/>
          <ac:spMkLst>
            <pc:docMk/>
            <pc:sldMk cId="3971307646" sldId="367"/>
            <ac:spMk id="8" creationId="{D57DC05B-E215-D33D-0E8B-5595DFF9A77D}"/>
          </ac:spMkLst>
        </pc:spChg>
        <pc:spChg chg="mod">
          <ac:chgData name="Emilia DeMarco" userId="ae2b3912-a16e-453f-be08-87726a854aa6" providerId="ADAL" clId="{F4967CA5-3713-4C5B-8182-83F352164233}" dt="2025-01-08T14:56:47.046" v="9428" actId="20577"/>
          <ac:spMkLst>
            <pc:docMk/>
            <pc:sldMk cId="3971307646" sldId="367"/>
            <ac:spMk id="11" creationId="{5744EC4D-4009-BB65-37C3-765E3F9C2175}"/>
          </ac:spMkLst>
        </pc:spChg>
        <pc:picChg chg="add mod">
          <ac:chgData name="Emilia DeMarco" userId="ae2b3912-a16e-453f-be08-87726a854aa6" providerId="ADAL" clId="{F4967CA5-3713-4C5B-8182-83F352164233}" dt="2025-01-08T14:56:29.090" v="9390" actId="962"/>
          <ac:picMkLst>
            <pc:docMk/>
            <pc:sldMk cId="3971307646" sldId="367"/>
            <ac:picMk id="5" creationId="{6293EB6E-7149-0356-6579-2AD916F4E8D6}"/>
          </ac:picMkLst>
        </pc:picChg>
      </pc:sldChg>
      <pc:sldChg chg="modSp add mod modAnim">
        <pc:chgData name="Emilia DeMarco" userId="ae2b3912-a16e-453f-be08-87726a854aa6" providerId="ADAL" clId="{F4967CA5-3713-4C5B-8182-83F352164233}" dt="2025-01-08T15:40:38.948" v="11545" actId="255"/>
        <pc:sldMkLst>
          <pc:docMk/>
          <pc:sldMk cId="1661462835" sldId="368"/>
        </pc:sldMkLst>
        <pc:spChg chg="mod">
          <ac:chgData name="Emilia DeMarco" userId="ae2b3912-a16e-453f-be08-87726a854aa6" providerId="ADAL" clId="{F4967CA5-3713-4C5B-8182-83F352164233}" dt="2025-01-08T14:59:11.861" v="9593" actId="20577"/>
          <ac:spMkLst>
            <pc:docMk/>
            <pc:sldMk cId="1661462835" sldId="368"/>
            <ac:spMk id="2" creationId="{55E5129A-CEB7-6E1C-3FCF-4F3459431B7C}"/>
          </ac:spMkLst>
        </pc:spChg>
        <pc:spChg chg="mod">
          <ac:chgData name="Emilia DeMarco" userId="ae2b3912-a16e-453f-be08-87726a854aa6" providerId="ADAL" clId="{F4967CA5-3713-4C5B-8182-83F352164233}" dt="2025-01-08T15:40:38.948" v="11545" actId="255"/>
          <ac:spMkLst>
            <pc:docMk/>
            <pc:sldMk cId="1661462835" sldId="368"/>
            <ac:spMk id="7" creationId="{49C86FAE-0642-43DF-AF89-82DAE83160E0}"/>
          </ac:spMkLst>
        </pc:spChg>
      </pc:sldChg>
      <pc:sldChg chg="modSp add modAnim">
        <pc:chgData name="Emilia DeMarco" userId="ae2b3912-a16e-453f-be08-87726a854aa6" providerId="ADAL" clId="{F4967CA5-3713-4C5B-8182-83F352164233}" dt="2025-01-08T15:40:45.156" v="11546" actId="255"/>
        <pc:sldMkLst>
          <pc:docMk/>
          <pc:sldMk cId="2723024825" sldId="369"/>
        </pc:sldMkLst>
        <pc:spChg chg="mod">
          <ac:chgData name="Emilia DeMarco" userId="ae2b3912-a16e-453f-be08-87726a854aa6" providerId="ADAL" clId="{F4967CA5-3713-4C5B-8182-83F352164233}" dt="2025-01-08T15:40:45.156" v="11546" actId="255"/>
          <ac:spMkLst>
            <pc:docMk/>
            <pc:sldMk cId="2723024825" sldId="369"/>
            <ac:spMk id="7" creationId="{C052334B-6010-1D7A-EDAD-50A3952373AC}"/>
          </ac:spMkLst>
        </pc:spChg>
      </pc:sldChg>
      <pc:sldChg chg="delSp modSp add mod">
        <pc:chgData name="Emilia DeMarco" userId="ae2b3912-a16e-453f-be08-87726a854aa6" providerId="ADAL" clId="{F4967CA5-3713-4C5B-8182-83F352164233}" dt="2025-01-08T15:03:48.849" v="9912" actId="20577"/>
        <pc:sldMkLst>
          <pc:docMk/>
          <pc:sldMk cId="2190362923" sldId="370"/>
        </pc:sldMkLst>
        <pc:spChg chg="mod">
          <ac:chgData name="Emilia DeMarco" userId="ae2b3912-a16e-453f-be08-87726a854aa6" providerId="ADAL" clId="{F4967CA5-3713-4C5B-8182-83F352164233}" dt="2025-01-08T15:03:20.810" v="9896" actId="20577"/>
          <ac:spMkLst>
            <pc:docMk/>
            <pc:sldMk cId="2190362923" sldId="370"/>
            <ac:spMk id="2" creationId="{04027E5F-0525-654E-A93A-99039DAE2257}"/>
          </ac:spMkLst>
        </pc:spChg>
        <pc:spChg chg="mod">
          <ac:chgData name="Emilia DeMarco" userId="ae2b3912-a16e-453f-be08-87726a854aa6" providerId="ADAL" clId="{F4967CA5-3713-4C5B-8182-83F352164233}" dt="2025-01-08T15:03:48.849" v="9912" actId="20577"/>
          <ac:spMkLst>
            <pc:docMk/>
            <pc:sldMk cId="2190362923" sldId="370"/>
            <ac:spMk id="3" creationId="{56B05310-9932-0869-9073-3CFDDE85E0A3}"/>
          </ac:spMkLst>
        </pc:spChg>
      </pc:sldChg>
      <pc:sldChg chg="add del mod modShow">
        <pc:chgData name="Emilia DeMarco" userId="ae2b3912-a16e-453f-be08-87726a854aa6" providerId="ADAL" clId="{F4967CA5-3713-4C5B-8182-83F352164233}" dt="2025-01-23T23:48:01.203" v="19215" actId="47"/>
        <pc:sldMkLst>
          <pc:docMk/>
          <pc:sldMk cId="2828959509" sldId="371"/>
        </pc:sldMkLst>
      </pc:sldChg>
      <pc:sldChg chg="addSp delSp modSp add mod">
        <pc:chgData name="Emilia DeMarco" userId="ae2b3912-a16e-453f-be08-87726a854aa6" providerId="ADAL" clId="{F4967CA5-3713-4C5B-8182-83F352164233}" dt="2025-01-08T15:05:04.712" v="9941" actId="1076"/>
        <pc:sldMkLst>
          <pc:docMk/>
          <pc:sldMk cId="3701245238" sldId="372"/>
        </pc:sldMkLst>
      </pc:sldChg>
      <pc:sldChg chg="modSp add mod">
        <pc:chgData name="Emilia DeMarco" userId="ae2b3912-a16e-453f-be08-87726a854aa6" providerId="ADAL" clId="{F4967CA5-3713-4C5B-8182-83F352164233}" dt="2025-01-08T15:06:48.323" v="10122" actId="403"/>
        <pc:sldMkLst>
          <pc:docMk/>
          <pc:sldMk cId="1623940718" sldId="373"/>
        </pc:sldMkLst>
        <pc:spChg chg="mod">
          <ac:chgData name="Emilia DeMarco" userId="ae2b3912-a16e-453f-be08-87726a854aa6" providerId="ADAL" clId="{F4967CA5-3713-4C5B-8182-83F352164233}" dt="2025-01-08T15:05:32.267" v="9981" actId="20577"/>
          <ac:spMkLst>
            <pc:docMk/>
            <pc:sldMk cId="1623940718" sldId="373"/>
            <ac:spMk id="2" creationId="{F6C7C2F3-B57B-8958-75CC-337DB7529DBC}"/>
          </ac:spMkLst>
        </pc:spChg>
        <pc:spChg chg="mod">
          <ac:chgData name="Emilia DeMarco" userId="ae2b3912-a16e-453f-be08-87726a854aa6" providerId="ADAL" clId="{F4967CA5-3713-4C5B-8182-83F352164233}" dt="2025-01-08T15:06:48.323" v="10122" actId="403"/>
          <ac:spMkLst>
            <pc:docMk/>
            <pc:sldMk cId="1623940718" sldId="373"/>
            <ac:spMk id="3" creationId="{E43E9CAA-18C8-28B4-B983-4B7D306A1148}"/>
          </ac:spMkLst>
        </pc:spChg>
      </pc:sldChg>
      <pc:sldChg chg="addSp modSp add mod">
        <pc:chgData name="Emilia DeMarco" userId="ae2b3912-a16e-453f-be08-87726a854aa6" providerId="ADAL" clId="{F4967CA5-3713-4C5B-8182-83F352164233}" dt="2025-01-08T15:07:51.212" v="10266" actId="255"/>
        <pc:sldMkLst>
          <pc:docMk/>
          <pc:sldMk cId="3250085915" sldId="374"/>
        </pc:sldMkLst>
        <pc:spChg chg="mod">
          <ac:chgData name="Emilia DeMarco" userId="ae2b3912-a16e-453f-be08-87726a854aa6" providerId="ADAL" clId="{F4967CA5-3713-4C5B-8182-83F352164233}" dt="2025-01-08T15:06:52.270" v="10123" actId="403"/>
          <ac:spMkLst>
            <pc:docMk/>
            <pc:sldMk cId="3250085915" sldId="374"/>
            <ac:spMk id="3" creationId="{12B883A8-5EBB-D47F-18F3-94DC41204268}"/>
          </ac:spMkLst>
        </pc:spChg>
        <pc:spChg chg="add mod">
          <ac:chgData name="Emilia DeMarco" userId="ae2b3912-a16e-453f-be08-87726a854aa6" providerId="ADAL" clId="{F4967CA5-3713-4C5B-8182-83F352164233}" dt="2025-01-08T15:07:51.212" v="10266" actId="255"/>
          <ac:spMkLst>
            <pc:docMk/>
            <pc:sldMk cId="3250085915" sldId="374"/>
            <ac:spMk id="4" creationId="{6D5A21C6-8988-0248-6380-083E3BB20907}"/>
          </ac:spMkLst>
        </pc:spChg>
      </pc:sldChg>
      <pc:sldChg chg="addSp delSp modSp add mod">
        <pc:chgData name="Emilia DeMarco" userId="ae2b3912-a16e-453f-be08-87726a854aa6" providerId="ADAL" clId="{F4967CA5-3713-4C5B-8182-83F352164233}" dt="2025-01-08T15:10:21.968" v="10583" actId="1076"/>
        <pc:sldMkLst>
          <pc:docMk/>
          <pc:sldMk cId="1988453645" sldId="375"/>
        </pc:sldMkLst>
        <pc:spChg chg="mod">
          <ac:chgData name="Emilia DeMarco" userId="ae2b3912-a16e-453f-be08-87726a854aa6" providerId="ADAL" clId="{F4967CA5-3713-4C5B-8182-83F352164233}" dt="2025-01-08T15:08:29.754" v="10300" actId="20577"/>
          <ac:spMkLst>
            <pc:docMk/>
            <pc:sldMk cId="1988453645" sldId="375"/>
            <ac:spMk id="8" creationId="{656B5D4F-C99A-E4F2-890E-D67AABA61781}"/>
          </ac:spMkLst>
        </pc:spChg>
        <pc:spChg chg="mod">
          <ac:chgData name="Emilia DeMarco" userId="ae2b3912-a16e-453f-be08-87726a854aa6" providerId="ADAL" clId="{F4967CA5-3713-4C5B-8182-83F352164233}" dt="2025-01-08T15:10:21.968" v="10583" actId="1076"/>
          <ac:spMkLst>
            <pc:docMk/>
            <pc:sldMk cId="1988453645" sldId="375"/>
            <ac:spMk id="9" creationId="{AD6B969B-1B16-7959-29AE-E0785F46EE4A}"/>
          </ac:spMkLst>
        </pc:spChg>
        <pc:picChg chg="add mod">
          <ac:chgData name="Emilia DeMarco" userId="ae2b3912-a16e-453f-be08-87726a854aa6" providerId="ADAL" clId="{F4967CA5-3713-4C5B-8182-83F352164233}" dt="2025-01-08T15:09:16.374" v="10308" actId="1076"/>
          <ac:picMkLst>
            <pc:docMk/>
            <pc:sldMk cId="1988453645" sldId="375"/>
            <ac:picMk id="2" creationId="{95AC027F-E7C5-7DBE-AF71-F4FBCDDB2886}"/>
          </ac:picMkLst>
        </pc:picChg>
      </pc:sldChg>
      <pc:sldChg chg="modSp add mod">
        <pc:chgData name="Emilia DeMarco" userId="ae2b3912-a16e-453f-be08-87726a854aa6" providerId="ADAL" clId="{F4967CA5-3713-4C5B-8182-83F352164233}" dt="2025-01-08T15:11:03.024" v="10710" actId="20577"/>
        <pc:sldMkLst>
          <pc:docMk/>
          <pc:sldMk cId="1270146962" sldId="376"/>
        </pc:sldMkLst>
        <pc:spChg chg="mod">
          <ac:chgData name="Emilia DeMarco" userId="ae2b3912-a16e-453f-be08-87726a854aa6" providerId="ADAL" clId="{F4967CA5-3713-4C5B-8182-83F352164233}" dt="2025-01-08T15:10:34.233" v="10586" actId="20577"/>
          <ac:spMkLst>
            <pc:docMk/>
            <pc:sldMk cId="1270146962" sldId="376"/>
            <ac:spMk id="2" creationId="{243DC8EC-D1A6-9FC6-BC42-3354227B88C9}"/>
          </ac:spMkLst>
        </pc:spChg>
        <pc:spChg chg="mod">
          <ac:chgData name="Emilia DeMarco" userId="ae2b3912-a16e-453f-be08-87726a854aa6" providerId="ADAL" clId="{F4967CA5-3713-4C5B-8182-83F352164233}" dt="2025-01-08T15:11:03.024" v="10710" actId="20577"/>
          <ac:spMkLst>
            <pc:docMk/>
            <pc:sldMk cId="1270146962" sldId="376"/>
            <ac:spMk id="3" creationId="{E611320C-19A8-6F1F-E1EA-32C6DDB085F7}"/>
          </ac:spMkLst>
        </pc:spChg>
      </pc:sldChg>
      <pc:sldChg chg="modSp add mod">
        <pc:chgData name="Emilia DeMarco" userId="ae2b3912-a16e-453f-be08-87726a854aa6" providerId="ADAL" clId="{F4967CA5-3713-4C5B-8182-83F352164233}" dt="2025-01-08T15:17:30.641" v="11173" actId="20577"/>
        <pc:sldMkLst>
          <pc:docMk/>
          <pc:sldMk cId="3799536240" sldId="377"/>
        </pc:sldMkLst>
        <pc:spChg chg="mod">
          <ac:chgData name="Emilia DeMarco" userId="ae2b3912-a16e-453f-be08-87726a854aa6" providerId="ADAL" clId="{F4967CA5-3713-4C5B-8182-83F352164233}" dt="2025-01-08T15:17:30.641" v="11173" actId="20577"/>
          <ac:spMkLst>
            <pc:docMk/>
            <pc:sldMk cId="3799536240" sldId="377"/>
            <ac:spMk id="2" creationId="{ED534BDB-8714-0E62-1A60-A5AC434FF3AC}"/>
          </ac:spMkLst>
        </pc:spChg>
        <pc:spChg chg="mod">
          <ac:chgData name="Emilia DeMarco" userId="ae2b3912-a16e-453f-be08-87726a854aa6" providerId="ADAL" clId="{F4967CA5-3713-4C5B-8182-83F352164233}" dt="2025-01-08T15:11:25.195" v="10713" actId="2711"/>
          <ac:spMkLst>
            <pc:docMk/>
            <pc:sldMk cId="3799536240" sldId="377"/>
            <ac:spMk id="3" creationId="{7A8F0E26-B281-DBD5-5169-E0AAF3BF5ACE}"/>
          </ac:spMkLst>
        </pc:spChg>
        <pc:spChg chg="mod">
          <ac:chgData name="Emilia DeMarco" userId="ae2b3912-a16e-453f-be08-87726a854aa6" providerId="ADAL" clId="{F4967CA5-3713-4C5B-8182-83F352164233}" dt="2025-01-08T15:14:42.578" v="10835" actId="20577"/>
          <ac:spMkLst>
            <pc:docMk/>
            <pc:sldMk cId="3799536240" sldId="377"/>
            <ac:spMk id="4" creationId="{B792990F-3749-2E79-8E84-10BBF0DEE777}"/>
          </ac:spMkLst>
        </pc:spChg>
      </pc:sldChg>
      <pc:sldChg chg="addSp delSp modSp add mod modAnim">
        <pc:chgData name="Emilia DeMarco" userId="ae2b3912-a16e-453f-be08-87726a854aa6" providerId="ADAL" clId="{F4967CA5-3713-4C5B-8182-83F352164233}" dt="2025-01-09T21:58:56.850" v="16404"/>
        <pc:sldMkLst>
          <pc:docMk/>
          <pc:sldMk cId="1425954655" sldId="378"/>
        </pc:sldMkLst>
        <pc:spChg chg="add mod">
          <ac:chgData name="Emilia DeMarco" userId="ae2b3912-a16e-453f-be08-87726a854aa6" providerId="ADAL" clId="{F4967CA5-3713-4C5B-8182-83F352164233}" dt="2025-01-08T15:17:21.941" v="11171" actId="1076"/>
          <ac:spMkLst>
            <pc:docMk/>
            <pc:sldMk cId="1425954655" sldId="378"/>
            <ac:spMk id="4" creationId="{82F22719-06FC-833D-EEB6-932D02D6C153}"/>
          </ac:spMkLst>
        </pc:spChg>
        <pc:spChg chg="mod">
          <ac:chgData name="Emilia DeMarco" userId="ae2b3912-a16e-453f-be08-87726a854aa6" providerId="ADAL" clId="{F4967CA5-3713-4C5B-8182-83F352164233}" dt="2025-01-08T15:15:11.910" v="10939" actId="20577"/>
          <ac:spMkLst>
            <pc:docMk/>
            <pc:sldMk cId="1425954655" sldId="378"/>
            <ac:spMk id="9" creationId="{6DDDF4AF-7FE2-B4BA-CD1A-3044413EF5A6}"/>
          </ac:spMkLst>
        </pc:spChg>
      </pc:sldChg>
      <pc:sldChg chg="modSp add mod">
        <pc:chgData name="Emilia DeMarco" userId="ae2b3912-a16e-453f-be08-87726a854aa6" providerId="ADAL" clId="{F4967CA5-3713-4C5B-8182-83F352164233}" dt="2025-01-08T15:17:55.066" v="11179"/>
        <pc:sldMkLst>
          <pc:docMk/>
          <pc:sldMk cId="2351220428" sldId="379"/>
        </pc:sldMkLst>
        <pc:spChg chg="mod">
          <ac:chgData name="Emilia DeMarco" userId="ae2b3912-a16e-453f-be08-87726a854aa6" providerId="ADAL" clId="{F4967CA5-3713-4C5B-8182-83F352164233}" dt="2025-01-08T15:17:38.102" v="11176" actId="20577"/>
          <ac:spMkLst>
            <pc:docMk/>
            <pc:sldMk cId="2351220428" sldId="379"/>
            <ac:spMk id="2" creationId="{A2BD73A3-9343-C492-D06C-CA5E2B11F14B}"/>
          </ac:spMkLst>
        </pc:spChg>
        <pc:spChg chg="mod">
          <ac:chgData name="Emilia DeMarco" userId="ae2b3912-a16e-453f-be08-87726a854aa6" providerId="ADAL" clId="{F4967CA5-3713-4C5B-8182-83F352164233}" dt="2025-01-08T15:17:55.066" v="11179"/>
          <ac:spMkLst>
            <pc:docMk/>
            <pc:sldMk cId="2351220428" sldId="379"/>
            <ac:spMk id="3" creationId="{A443B25F-10F4-8229-6545-865EAB723001}"/>
          </ac:spMkLst>
        </pc:spChg>
      </pc:sldChg>
      <pc:sldChg chg="modSp add mod">
        <pc:chgData name="Emilia DeMarco" userId="ae2b3912-a16e-453f-be08-87726a854aa6" providerId="ADAL" clId="{F4967CA5-3713-4C5B-8182-83F352164233}" dt="2025-01-08T15:18:38.670" v="11297" actId="20577"/>
        <pc:sldMkLst>
          <pc:docMk/>
          <pc:sldMk cId="2914395059" sldId="380"/>
        </pc:sldMkLst>
        <pc:spChg chg="mod">
          <ac:chgData name="Emilia DeMarco" userId="ae2b3912-a16e-453f-be08-87726a854aa6" providerId="ADAL" clId="{F4967CA5-3713-4C5B-8182-83F352164233}" dt="2025-01-08T15:17:41.001" v="11178" actId="20577"/>
          <ac:spMkLst>
            <pc:docMk/>
            <pc:sldMk cId="2914395059" sldId="380"/>
            <ac:spMk id="2" creationId="{3899102B-9D56-777D-06FA-ED5E5F02ED89}"/>
          </ac:spMkLst>
        </pc:spChg>
        <pc:spChg chg="mod">
          <ac:chgData name="Emilia DeMarco" userId="ae2b3912-a16e-453f-be08-87726a854aa6" providerId="ADAL" clId="{F4967CA5-3713-4C5B-8182-83F352164233}" dt="2025-01-08T15:18:06.807" v="11181" actId="2711"/>
          <ac:spMkLst>
            <pc:docMk/>
            <pc:sldMk cId="2914395059" sldId="380"/>
            <ac:spMk id="3" creationId="{C7C73D17-E305-4055-B9A0-106B20021B73}"/>
          </ac:spMkLst>
        </pc:spChg>
        <pc:spChg chg="mod">
          <ac:chgData name="Emilia DeMarco" userId="ae2b3912-a16e-453f-be08-87726a854aa6" providerId="ADAL" clId="{F4967CA5-3713-4C5B-8182-83F352164233}" dt="2025-01-08T15:18:38.670" v="11297" actId="20577"/>
          <ac:spMkLst>
            <pc:docMk/>
            <pc:sldMk cId="2914395059" sldId="380"/>
            <ac:spMk id="4" creationId="{1A3B604C-4C5D-8A81-8AB4-5F601701E1A0}"/>
          </ac:spMkLst>
        </pc:spChg>
      </pc:sldChg>
      <pc:sldChg chg="delSp modSp add mod">
        <pc:chgData name="Emilia DeMarco" userId="ae2b3912-a16e-453f-be08-87726a854aa6" providerId="ADAL" clId="{F4967CA5-3713-4C5B-8182-83F352164233}" dt="2025-01-08T15:19:22.978" v="11311" actId="20577"/>
        <pc:sldMkLst>
          <pc:docMk/>
          <pc:sldMk cId="993547380" sldId="381"/>
        </pc:sldMkLst>
        <pc:spChg chg="mod">
          <ac:chgData name="Emilia DeMarco" userId="ae2b3912-a16e-453f-be08-87726a854aa6" providerId="ADAL" clId="{F4967CA5-3713-4C5B-8182-83F352164233}" dt="2025-01-08T15:19:22.978" v="11311" actId="20577"/>
          <ac:spMkLst>
            <pc:docMk/>
            <pc:sldMk cId="993547380" sldId="381"/>
            <ac:spMk id="9" creationId="{77926F3A-380D-CAEB-51A5-DC3C1B4E5BC0}"/>
          </ac:spMkLst>
        </pc:spChg>
      </pc:sldChg>
      <pc:sldChg chg="modSp add mod">
        <pc:chgData name="Emilia DeMarco" userId="ae2b3912-a16e-453f-be08-87726a854aa6" providerId="ADAL" clId="{F4967CA5-3713-4C5B-8182-83F352164233}" dt="2025-01-08T15:20:16.638" v="11368" actId="1076"/>
        <pc:sldMkLst>
          <pc:docMk/>
          <pc:sldMk cId="4266454124" sldId="382"/>
        </pc:sldMkLst>
        <pc:spChg chg="mod">
          <ac:chgData name="Emilia DeMarco" userId="ae2b3912-a16e-453f-be08-87726a854aa6" providerId="ADAL" clId="{F4967CA5-3713-4C5B-8182-83F352164233}" dt="2025-01-08T15:19:47.812" v="11331" actId="20577"/>
          <ac:spMkLst>
            <pc:docMk/>
            <pc:sldMk cId="4266454124" sldId="382"/>
            <ac:spMk id="2" creationId="{787166E4-8A16-EEFC-3DEF-A1C7C977A7EE}"/>
          </ac:spMkLst>
        </pc:spChg>
        <pc:spChg chg="mod">
          <ac:chgData name="Emilia DeMarco" userId="ae2b3912-a16e-453f-be08-87726a854aa6" providerId="ADAL" clId="{F4967CA5-3713-4C5B-8182-83F352164233}" dt="2025-01-08T15:20:16.638" v="11368" actId="1076"/>
          <ac:spMkLst>
            <pc:docMk/>
            <pc:sldMk cId="4266454124" sldId="382"/>
            <ac:spMk id="7" creationId="{E457B0CF-7865-2FEE-13C1-CB8FD244EF80}"/>
          </ac:spMkLst>
        </pc:spChg>
      </pc:sldChg>
      <pc:sldChg chg="addSp modSp add mod modTransition">
        <pc:chgData name="Emilia DeMarco" userId="ae2b3912-a16e-453f-be08-87726a854aa6" providerId="ADAL" clId="{F4967CA5-3713-4C5B-8182-83F352164233}" dt="2025-01-08T15:35:17.658" v="11374" actId="207"/>
        <pc:sldMkLst>
          <pc:docMk/>
          <pc:sldMk cId="1906223936" sldId="383"/>
        </pc:sldMkLst>
        <pc:spChg chg="add mod">
          <ac:chgData name="Emilia DeMarco" userId="ae2b3912-a16e-453f-be08-87726a854aa6" providerId="ADAL" clId="{F4967CA5-3713-4C5B-8182-83F352164233}" dt="2025-01-08T15:35:17.658" v="11374" actId="207"/>
          <ac:spMkLst>
            <pc:docMk/>
            <pc:sldMk cId="1906223936" sldId="383"/>
            <ac:spMk id="3" creationId="{735F2FF5-26B1-CD41-01CF-6F6D0A6BDD6C}"/>
          </ac:spMkLst>
        </pc:spChg>
      </pc:sldChg>
      <pc:sldChg chg="addSp delSp modSp add mod">
        <pc:chgData name="Emilia DeMarco" userId="ae2b3912-a16e-453f-be08-87726a854aa6" providerId="ADAL" clId="{F4967CA5-3713-4C5B-8182-83F352164233}" dt="2025-01-14T17:43:57.060" v="18662" actId="20577"/>
        <pc:sldMkLst>
          <pc:docMk/>
          <pc:sldMk cId="50178746" sldId="384"/>
        </pc:sldMkLst>
      </pc:sldChg>
      <pc:sldChg chg="modSp add mod modAnim">
        <pc:chgData name="Emilia DeMarco" userId="ae2b3912-a16e-453f-be08-87726a854aa6" providerId="ADAL" clId="{F4967CA5-3713-4C5B-8182-83F352164233}" dt="2025-01-09T22:03:44.457" v="16407"/>
        <pc:sldMkLst>
          <pc:docMk/>
          <pc:sldMk cId="852483690" sldId="385"/>
        </pc:sldMkLst>
        <pc:spChg chg="mod">
          <ac:chgData name="Emilia DeMarco" userId="ae2b3912-a16e-453f-be08-87726a854aa6" providerId="ADAL" clId="{F4967CA5-3713-4C5B-8182-83F352164233}" dt="2025-01-08T15:41:19.694" v="11575" actId="20577"/>
          <ac:spMkLst>
            <pc:docMk/>
            <pc:sldMk cId="852483690" sldId="385"/>
            <ac:spMk id="2" creationId="{1B38CD14-4787-108C-6A70-C63A37519A49}"/>
          </ac:spMkLst>
        </pc:spChg>
        <pc:spChg chg="mod">
          <ac:chgData name="Emilia DeMarco" userId="ae2b3912-a16e-453f-be08-87726a854aa6" providerId="ADAL" clId="{F4967CA5-3713-4C5B-8182-83F352164233}" dt="2025-01-08T15:41:37.173" v="11615" actId="403"/>
          <ac:spMkLst>
            <pc:docMk/>
            <pc:sldMk cId="852483690" sldId="385"/>
            <ac:spMk id="7" creationId="{D3029D4F-2F58-6732-9A39-C4A92D9C32AB}"/>
          </ac:spMkLst>
        </pc:spChg>
      </pc:sldChg>
      <pc:sldChg chg="addSp delSp modSp add mod modTransition">
        <pc:chgData name="Emilia DeMarco" userId="ae2b3912-a16e-453f-be08-87726a854aa6" providerId="ADAL" clId="{F4967CA5-3713-4C5B-8182-83F352164233}" dt="2025-01-14T18:50:33.390" v="18663"/>
        <pc:sldMkLst>
          <pc:docMk/>
          <pc:sldMk cId="1889431434" sldId="386"/>
        </pc:sldMkLst>
      </pc:sldChg>
      <pc:sldChg chg="modSp add ord">
        <pc:chgData name="Emilia DeMarco" userId="ae2b3912-a16e-453f-be08-87726a854aa6" providerId="ADAL" clId="{F4967CA5-3713-4C5B-8182-83F352164233}" dt="2025-01-08T15:50:23.343" v="11771" actId="20577"/>
        <pc:sldMkLst>
          <pc:docMk/>
          <pc:sldMk cId="1404915702" sldId="387"/>
        </pc:sldMkLst>
        <pc:graphicFrameChg chg="mod">
          <ac:chgData name="Emilia DeMarco" userId="ae2b3912-a16e-453f-be08-87726a854aa6" providerId="ADAL" clId="{F4967CA5-3713-4C5B-8182-83F352164233}" dt="2025-01-08T15:50:23.343" v="11771" actId="20577"/>
          <ac:graphicFrameMkLst>
            <pc:docMk/>
            <pc:sldMk cId="1404915702" sldId="387"/>
            <ac:graphicFrameMk id="3" creationId="{F4F1C742-4F29-40BE-DE35-8B7B4B1938D9}"/>
          </ac:graphicFrameMkLst>
        </pc:graphicFrameChg>
      </pc:sldChg>
      <pc:sldChg chg="addSp delSp modSp add mod modTransition">
        <pc:chgData name="Emilia DeMarco" userId="ae2b3912-a16e-453f-be08-87726a854aa6" providerId="ADAL" clId="{F4967CA5-3713-4C5B-8182-83F352164233}" dt="2025-01-08T15:48:56.675" v="11721"/>
        <pc:sldMkLst>
          <pc:docMk/>
          <pc:sldMk cId="3213677389" sldId="388"/>
        </pc:sldMkLst>
      </pc:sldChg>
      <pc:sldChg chg="delSp modSp add mod modTransition">
        <pc:chgData name="Emilia DeMarco" userId="ae2b3912-a16e-453f-be08-87726a854aa6" providerId="ADAL" clId="{F4967CA5-3713-4C5B-8182-83F352164233}" dt="2025-01-08T15:49:00.195" v="11722"/>
        <pc:sldMkLst>
          <pc:docMk/>
          <pc:sldMk cId="2007216880" sldId="389"/>
        </pc:sldMkLst>
      </pc:sldChg>
      <pc:sldChg chg="delSp modSp add mod">
        <pc:chgData name="Emilia DeMarco" userId="ae2b3912-a16e-453f-be08-87726a854aa6" providerId="ADAL" clId="{F4967CA5-3713-4C5B-8182-83F352164233}" dt="2025-01-08T15:49:24.893" v="11726" actId="14100"/>
        <pc:sldMkLst>
          <pc:docMk/>
          <pc:sldMk cId="125758868" sldId="390"/>
        </pc:sldMkLst>
      </pc:sldChg>
      <pc:sldChg chg="delSp modSp add mod">
        <pc:chgData name="Emilia DeMarco" userId="ae2b3912-a16e-453f-be08-87726a854aa6" providerId="ADAL" clId="{F4967CA5-3713-4C5B-8182-83F352164233}" dt="2025-01-08T15:50:12.718" v="11759" actId="20577"/>
        <pc:sldMkLst>
          <pc:docMk/>
          <pc:sldMk cId="662244947" sldId="391"/>
        </pc:sldMkLst>
      </pc:sldChg>
      <pc:sldChg chg="modSp add mod modAnim">
        <pc:chgData name="Emilia DeMarco" userId="ae2b3912-a16e-453f-be08-87726a854aa6" providerId="ADAL" clId="{F4967CA5-3713-4C5B-8182-83F352164233}" dt="2025-01-09T22:10:26.421" v="16408" actId="2711"/>
        <pc:sldMkLst>
          <pc:docMk/>
          <pc:sldMk cId="1755188615" sldId="392"/>
        </pc:sldMkLst>
        <pc:spChg chg="mod">
          <ac:chgData name="Emilia DeMarco" userId="ae2b3912-a16e-453f-be08-87726a854aa6" providerId="ADAL" clId="{F4967CA5-3713-4C5B-8182-83F352164233}" dt="2025-01-08T15:50:48.892" v="11784" actId="20577"/>
          <ac:spMkLst>
            <pc:docMk/>
            <pc:sldMk cId="1755188615" sldId="392"/>
            <ac:spMk id="2" creationId="{990EE3FE-6A0E-8A60-CAB4-FD50522FF874}"/>
          </ac:spMkLst>
        </pc:spChg>
        <pc:spChg chg="mod">
          <ac:chgData name="Emilia DeMarco" userId="ae2b3912-a16e-453f-be08-87726a854aa6" providerId="ADAL" clId="{F4967CA5-3713-4C5B-8182-83F352164233}" dt="2025-01-09T22:10:26.421" v="16408" actId="2711"/>
          <ac:spMkLst>
            <pc:docMk/>
            <pc:sldMk cId="1755188615" sldId="392"/>
            <ac:spMk id="3" creationId="{A2B330F7-CEA3-A24E-62AD-F8E8AF6DFE36}"/>
          </ac:spMkLst>
        </pc:spChg>
      </pc:sldChg>
      <pc:sldChg chg="addSp delSp modSp add mod modAnim">
        <pc:chgData name="Emilia DeMarco" userId="ae2b3912-a16e-453f-be08-87726a854aa6" providerId="ADAL" clId="{F4967CA5-3713-4C5B-8182-83F352164233}" dt="2025-01-08T15:52:51.633" v="11916" actId="22"/>
        <pc:sldMkLst>
          <pc:docMk/>
          <pc:sldMk cId="1499863671" sldId="393"/>
        </pc:sldMkLst>
        <pc:spChg chg="mod">
          <ac:chgData name="Emilia DeMarco" userId="ae2b3912-a16e-453f-be08-87726a854aa6" providerId="ADAL" clId="{F4967CA5-3713-4C5B-8182-83F352164233}" dt="2025-01-08T15:52:40.013" v="11914" actId="403"/>
          <ac:spMkLst>
            <pc:docMk/>
            <pc:sldMk cId="1499863671" sldId="393"/>
            <ac:spMk id="3" creationId="{BC7388B1-82EF-EF24-2068-3DA03E7B5289}"/>
          </ac:spMkLst>
        </pc:spChg>
      </pc:sldChg>
      <pc:sldChg chg="modSp add mod modAnim">
        <pc:chgData name="Emilia DeMarco" userId="ae2b3912-a16e-453f-be08-87726a854aa6" providerId="ADAL" clId="{F4967CA5-3713-4C5B-8182-83F352164233}" dt="2025-01-14T18:58:39.739" v="18669"/>
        <pc:sldMkLst>
          <pc:docMk/>
          <pc:sldMk cId="3068762819" sldId="394"/>
        </pc:sldMkLst>
        <pc:spChg chg="mod">
          <ac:chgData name="Emilia DeMarco" userId="ae2b3912-a16e-453f-be08-87726a854aa6" providerId="ADAL" clId="{F4967CA5-3713-4C5B-8182-83F352164233}" dt="2025-01-08T15:52:59.835" v="11926" actId="20577"/>
          <ac:spMkLst>
            <pc:docMk/>
            <pc:sldMk cId="3068762819" sldId="394"/>
            <ac:spMk id="2" creationId="{0DE44A39-B4CF-8BC7-82B4-DD8E052083EA}"/>
          </ac:spMkLst>
        </pc:spChg>
        <pc:spChg chg="mod">
          <ac:chgData name="Emilia DeMarco" userId="ae2b3912-a16e-453f-be08-87726a854aa6" providerId="ADAL" clId="{F4967CA5-3713-4C5B-8182-83F352164233}" dt="2025-01-08T15:53:06.206" v="11927"/>
          <ac:spMkLst>
            <pc:docMk/>
            <pc:sldMk cId="3068762819" sldId="394"/>
            <ac:spMk id="3" creationId="{73DD6176-77B7-91F0-2AC6-34CC629C0EA7}"/>
          </ac:spMkLst>
        </pc:spChg>
      </pc:sldChg>
      <pc:sldChg chg="modSp add modAnim">
        <pc:chgData name="Emilia DeMarco" userId="ae2b3912-a16e-453f-be08-87726a854aa6" providerId="ADAL" clId="{F4967CA5-3713-4C5B-8182-83F352164233}" dt="2025-01-08T15:54:11.472" v="12001" actId="20577"/>
        <pc:sldMkLst>
          <pc:docMk/>
          <pc:sldMk cId="398853200" sldId="395"/>
        </pc:sldMkLst>
        <pc:spChg chg="mod">
          <ac:chgData name="Emilia DeMarco" userId="ae2b3912-a16e-453f-be08-87726a854aa6" providerId="ADAL" clId="{F4967CA5-3713-4C5B-8182-83F352164233}" dt="2025-01-08T15:54:11.472" v="12001" actId="20577"/>
          <ac:spMkLst>
            <pc:docMk/>
            <pc:sldMk cId="398853200" sldId="395"/>
            <ac:spMk id="3" creationId="{0E11B8A5-A3BB-2F17-F16A-F88A49D027C3}"/>
          </ac:spMkLst>
        </pc:spChg>
      </pc:sldChg>
      <pc:sldChg chg="modSp add mod modAnim">
        <pc:chgData name="Emilia DeMarco" userId="ae2b3912-a16e-453f-be08-87726a854aa6" providerId="ADAL" clId="{F4967CA5-3713-4C5B-8182-83F352164233}" dt="2025-01-14T19:00:41.372" v="18673" actId="20577"/>
        <pc:sldMkLst>
          <pc:docMk/>
          <pc:sldMk cId="763497398" sldId="396"/>
        </pc:sldMkLst>
        <pc:spChg chg="mod">
          <ac:chgData name="Emilia DeMarco" userId="ae2b3912-a16e-453f-be08-87726a854aa6" providerId="ADAL" clId="{F4967CA5-3713-4C5B-8182-83F352164233}" dt="2025-01-08T21:23:23.947" v="12024" actId="20577"/>
          <ac:spMkLst>
            <pc:docMk/>
            <pc:sldMk cId="763497398" sldId="396"/>
            <ac:spMk id="2" creationId="{792F1EA3-64B9-4FE0-0E99-995962AEB281}"/>
          </ac:spMkLst>
        </pc:spChg>
        <pc:spChg chg="mod">
          <ac:chgData name="Emilia DeMarco" userId="ae2b3912-a16e-453f-be08-87726a854aa6" providerId="ADAL" clId="{F4967CA5-3713-4C5B-8182-83F352164233}" dt="2025-01-14T19:00:41.372" v="18673" actId="20577"/>
          <ac:spMkLst>
            <pc:docMk/>
            <pc:sldMk cId="763497398" sldId="396"/>
            <ac:spMk id="3" creationId="{16DB2305-3F6F-D6EB-8DB4-79B7533CBB4B}"/>
          </ac:spMkLst>
        </pc:spChg>
      </pc:sldChg>
      <pc:sldChg chg="modSp add mod modAnim">
        <pc:chgData name="Emilia DeMarco" userId="ae2b3912-a16e-453f-be08-87726a854aa6" providerId="ADAL" clId="{F4967CA5-3713-4C5B-8182-83F352164233}" dt="2025-01-10T13:41:45.703" v="16409"/>
        <pc:sldMkLst>
          <pc:docMk/>
          <pc:sldMk cId="4065830903" sldId="397"/>
        </pc:sldMkLst>
        <pc:spChg chg="mod">
          <ac:chgData name="Emilia DeMarco" userId="ae2b3912-a16e-453f-be08-87726a854aa6" providerId="ADAL" clId="{F4967CA5-3713-4C5B-8182-83F352164233}" dt="2025-01-08T21:24:13.047" v="12048" actId="20577"/>
          <ac:spMkLst>
            <pc:docMk/>
            <pc:sldMk cId="4065830903" sldId="397"/>
            <ac:spMk id="2" creationId="{693B22D2-D2B6-4628-1DA5-B44B9B329D40}"/>
          </ac:spMkLst>
        </pc:spChg>
        <pc:spChg chg="mod">
          <ac:chgData name="Emilia DeMarco" userId="ae2b3912-a16e-453f-be08-87726a854aa6" providerId="ADAL" clId="{F4967CA5-3713-4C5B-8182-83F352164233}" dt="2025-01-08T21:24:20.323" v="12063" actId="20577"/>
          <ac:spMkLst>
            <pc:docMk/>
            <pc:sldMk cId="4065830903" sldId="397"/>
            <ac:spMk id="3" creationId="{00989B2C-27C2-54E5-1311-6EE13D6FCAED}"/>
          </ac:spMkLst>
        </pc:spChg>
      </pc:sldChg>
      <pc:sldChg chg="addSp delSp modSp add mod">
        <pc:chgData name="Emilia DeMarco" userId="ae2b3912-a16e-453f-be08-87726a854aa6" providerId="ADAL" clId="{F4967CA5-3713-4C5B-8182-83F352164233}" dt="2025-01-10T13:57:48.699" v="16422" actId="20577"/>
        <pc:sldMkLst>
          <pc:docMk/>
          <pc:sldMk cId="2888707124" sldId="398"/>
        </pc:sldMkLst>
        <pc:spChg chg="mod">
          <ac:chgData name="Emilia DeMarco" userId="ae2b3912-a16e-453f-be08-87726a854aa6" providerId="ADAL" clId="{F4967CA5-3713-4C5B-8182-83F352164233}" dt="2025-01-08T21:25:05.272" v="12090" actId="1076"/>
          <ac:spMkLst>
            <pc:docMk/>
            <pc:sldMk cId="2888707124" sldId="398"/>
            <ac:spMk id="2" creationId="{0FF07716-D5DA-E87E-E2AE-F4625A2A9DBF}"/>
          </ac:spMkLst>
        </pc:spChg>
        <pc:spChg chg="mod">
          <ac:chgData name="Emilia DeMarco" userId="ae2b3912-a16e-453f-be08-87726a854aa6" providerId="ADAL" clId="{F4967CA5-3713-4C5B-8182-83F352164233}" dt="2025-01-10T13:57:48.699" v="16422" actId="20577"/>
          <ac:spMkLst>
            <pc:docMk/>
            <pc:sldMk cId="2888707124" sldId="398"/>
            <ac:spMk id="3" creationId="{8FACE9DA-773A-9E26-7482-CBB36D75174E}"/>
          </ac:spMkLst>
        </pc:spChg>
        <pc:picChg chg="add mod modCrop">
          <ac:chgData name="Emilia DeMarco" userId="ae2b3912-a16e-453f-be08-87726a854aa6" providerId="ADAL" clId="{F4967CA5-3713-4C5B-8182-83F352164233}" dt="2025-01-08T21:26:43.764" v="12116" actId="14100"/>
          <ac:picMkLst>
            <pc:docMk/>
            <pc:sldMk cId="2888707124" sldId="398"/>
            <ac:picMk id="6" creationId="{A23FB34E-58B1-B78D-3976-D51C7D6DCB3C}"/>
          </ac:picMkLst>
        </pc:picChg>
      </pc:sldChg>
      <pc:sldChg chg="modSp add mod">
        <pc:chgData name="Emilia DeMarco" userId="ae2b3912-a16e-453f-be08-87726a854aa6" providerId="ADAL" clId="{F4967CA5-3713-4C5B-8182-83F352164233}" dt="2025-01-10T14:00:45.087" v="16639" actId="948"/>
        <pc:sldMkLst>
          <pc:docMk/>
          <pc:sldMk cId="1826865396" sldId="399"/>
        </pc:sldMkLst>
        <pc:spChg chg="mod">
          <ac:chgData name="Emilia DeMarco" userId="ae2b3912-a16e-453f-be08-87726a854aa6" providerId="ADAL" clId="{F4967CA5-3713-4C5B-8182-83F352164233}" dt="2025-01-08T21:27:41.433" v="12142" actId="20577"/>
          <ac:spMkLst>
            <pc:docMk/>
            <pc:sldMk cId="1826865396" sldId="399"/>
            <ac:spMk id="2" creationId="{1F4CA90C-CC26-299E-1F06-0F532706D793}"/>
          </ac:spMkLst>
        </pc:spChg>
        <pc:spChg chg="mod">
          <ac:chgData name="Emilia DeMarco" userId="ae2b3912-a16e-453f-be08-87726a854aa6" providerId="ADAL" clId="{F4967CA5-3713-4C5B-8182-83F352164233}" dt="2025-01-10T14:00:45.087" v="16639" actId="948"/>
          <ac:spMkLst>
            <pc:docMk/>
            <pc:sldMk cId="1826865396" sldId="399"/>
            <ac:spMk id="3" creationId="{6E111F58-5F3B-1A73-B94F-A4B46EE98F83}"/>
          </ac:spMkLst>
        </pc:spChg>
      </pc:sldChg>
      <pc:sldChg chg="addSp delSp modSp add mod">
        <pc:chgData name="Emilia DeMarco" userId="ae2b3912-a16e-453f-be08-87726a854aa6" providerId="ADAL" clId="{F4967CA5-3713-4C5B-8182-83F352164233}" dt="2025-01-08T21:29:26.097" v="12201" actId="20577"/>
        <pc:sldMkLst>
          <pc:docMk/>
          <pc:sldMk cId="1682844186" sldId="400"/>
        </pc:sldMkLst>
      </pc:sldChg>
      <pc:sldChg chg="delSp modSp add mod">
        <pc:chgData name="Emilia DeMarco" userId="ae2b3912-a16e-453f-be08-87726a854aa6" providerId="ADAL" clId="{F4967CA5-3713-4C5B-8182-83F352164233}" dt="2025-01-08T21:29:49.122" v="12228" actId="122"/>
        <pc:sldMkLst>
          <pc:docMk/>
          <pc:sldMk cId="4019789497" sldId="401"/>
        </pc:sldMkLst>
        <pc:spChg chg="mod">
          <ac:chgData name="Emilia DeMarco" userId="ae2b3912-a16e-453f-be08-87726a854aa6" providerId="ADAL" clId="{F4967CA5-3713-4C5B-8182-83F352164233}" dt="2025-01-08T21:29:49.122" v="12228" actId="122"/>
          <ac:spMkLst>
            <pc:docMk/>
            <pc:sldMk cId="4019789497" sldId="401"/>
            <ac:spMk id="2" creationId="{2ADC13CE-E2BB-9951-BD8E-4299A584A9D5}"/>
          </ac:spMkLst>
        </pc:spChg>
      </pc:sldChg>
      <pc:sldChg chg="modSp add mod">
        <pc:chgData name="Emilia DeMarco" userId="ae2b3912-a16e-453f-be08-87726a854aa6" providerId="ADAL" clId="{F4967CA5-3713-4C5B-8182-83F352164233}" dt="2025-01-10T14:07:31.168" v="16803" actId="20577"/>
        <pc:sldMkLst>
          <pc:docMk/>
          <pc:sldMk cId="330051864" sldId="402"/>
        </pc:sldMkLst>
        <pc:spChg chg="mod">
          <ac:chgData name="Emilia DeMarco" userId="ae2b3912-a16e-453f-be08-87726a854aa6" providerId="ADAL" clId="{F4967CA5-3713-4C5B-8182-83F352164233}" dt="2025-01-10T14:07:31.168" v="16803" actId="20577"/>
          <ac:spMkLst>
            <pc:docMk/>
            <pc:sldMk cId="330051864" sldId="402"/>
            <ac:spMk id="2" creationId="{3823AB24-0602-AABD-F00E-72207B79B0A1}"/>
          </ac:spMkLst>
        </pc:spChg>
        <pc:spChg chg="mod">
          <ac:chgData name="Emilia DeMarco" userId="ae2b3912-a16e-453f-be08-87726a854aa6" providerId="ADAL" clId="{F4967CA5-3713-4C5B-8182-83F352164233}" dt="2025-01-08T21:31:37.365" v="12261" actId="255"/>
          <ac:spMkLst>
            <pc:docMk/>
            <pc:sldMk cId="330051864" sldId="402"/>
            <ac:spMk id="7" creationId="{B38E8EEA-665B-343B-EC03-DB732A82B099}"/>
          </ac:spMkLst>
        </pc:spChg>
      </pc:sldChg>
      <pc:sldChg chg="modSp add mod modAnim">
        <pc:chgData name="Emilia DeMarco" userId="ae2b3912-a16e-453f-be08-87726a854aa6" providerId="ADAL" clId="{F4967CA5-3713-4C5B-8182-83F352164233}" dt="2025-01-10T14:12:22.775" v="16981" actId="1035"/>
        <pc:sldMkLst>
          <pc:docMk/>
          <pc:sldMk cId="2245506327" sldId="403"/>
        </pc:sldMkLst>
        <pc:spChg chg="mod">
          <ac:chgData name="Emilia DeMarco" userId="ae2b3912-a16e-453f-be08-87726a854aa6" providerId="ADAL" clId="{F4967CA5-3713-4C5B-8182-83F352164233}" dt="2025-01-08T21:34:28.133" v="12312" actId="1076"/>
          <ac:spMkLst>
            <pc:docMk/>
            <pc:sldMk cId="2245506327" sldId="403"/>
            <ac:spMk id="2" creationId="{E9F1C9E7-E0C1-1A38-51CE-B71C111D8F4F}"/>
          </ac:spMkLst>
        </pc:spChg>
        <pc:spChg chg="mod">
          <ac:chgData name="Emilia DeMarco" userId="ae2b3912-a16e-453f-be08-87726a854aa6" providerId="ADAL" clId="{F4967CA5-3713-4C5B-8182-83F352164233}" dt="2025-01-10T14:12:22.775" v="16981" actId="1035"/>
          <ac:spMkLst>
            <pc:docMk/>
            <pc:sldMk cId="2245506327" sldId="403"/>
            <ac:spMk id="3" creationId="{2EF12E94-01E2-6DA4-D70D-3E84C61364A9}"/>
          </ac:spMkLst>
        </pc:spChg>
      </pc:sldChg>
      <pc:sldChg chg="modSp add mod modAnim">
        <pc:chgData name="Emilia DeMarco" userId="ae2b3912-a16e-453f-be08-87726a854aa6" providerId="ADAL" clId="{F4967CA5-3713-4C5B-8182-83F352164233}" dt="2025-01-10T14:12:30.237" v="16984" actId="1035"/>
        <pc:sldMkLst>
          <pc:docMk/>
          <pc:sldMk cId="2018785368" sldId="404"/>
        </pc:sldMkLst>
        <pc:spChg chg="mod">
          <ac:chgData name="Emilia DeMarco" userId="ae2b3912-a16e-453f-be08-87726a854aa6" providerId="ADAL" clId="{F4967CA5-3713-4C5B-8182-83F352164233}" dt="2025-01-10T14:12:30.237" v="16984" actId="1035"/>
          <ac:spMkLst>
            <pc:docMk/>
            <pc:sldMk cId="2018785368" sldId="404"/>
            <ac:spMk id="3" creationId="{9F465ACB-9E71-E8AC-6509-D5A282F74B91}"/>
          </ac:spMkLst>
        </pc:spChg>
      </pc:sldChg>
      <pc:sldChg chg="delSp modSp add mod">
        <pc:chgData name="Emilia DeMarco" userId="ae2b3912-a16e-453f-be08-87726a854aa6" providerId="ADAL" clId="{F4967CA5-3713-4C5B-8182-83F352164233}" dt="2025-01-09T19:07:05.943" v="12377" actId="1036"/>
        <pc:sldMkLst>
          <pc:docMk/>
          <pc:sldMk cId="1922918637" sldId="405"/>
        </pc:sldMkLst>
        <pc:spChg chg="mod">
          <ac:chgData name="Emilia DeMarco" userId="ae2b3912-a16e-453f-be08-87726a854aa6" providerId="ADAL" clId="{F4967CA5-3713-4C5B-8182-83F352164233}" dt="2025-01-09T19:07:05.943" v="12377" actId="1036"/>
          <ac:spMkLst>
            <pc:docMk/>
            <pc:sldMk cId="1922918637" sldId="405"/>
            <ac:spMk id="4" creationId="{BA9C9951-530B-B103-E4CF-D22EECC64662}"/>
          </ac:spMkLst>
        </pc:spChg>
      </pc:sldChg>
      <pc:sldChg chg="modSp add mod">
        <pc:chgData name="Emilia DeMarco" userId="ae2b3912-a16e-453f-be08-87726a854aa6" providerId="ADAL" clId="{F4967CA5-3713-4C5B-8182-83F352164233}" dt="2025-01-09T19:07:09.429" v="12380" actId="1035"/>
        <pc:sldMkLst>
          <pc:docMk/>
          <pc:sldMk cId="673470582" sldId="406"/>
        </pc:sldMkLst>
        <pc:spChg chg="mod">
          <ac:chgData name="Emilia DeMarco" userId="ae2b3912-a16e-453f-be08-87726a854aa6" providerId="ADAL" clId="{F4967CA5-3713-4C5B-8182-83F352164233}" dt="2025-01-09T19:07:09.429" v="12380" actId="1035"/>
          <ac:spMkLst>
            <pc:docMk/>
            <pc:sldMk cId="673470582" sldId="406"/>
            <ac:spMk id="4" creationId="{44271382-15D0-FAAD-F5A6-B6D1491E26FB}"/>
          </ac:spMkLst>
        </pc:spChg>
      </pc:sldChg>
      <pc:sldChg chg="modSp add mod">
        <pc:chgData name="Emilia DeMarco" userId="ae2b3912-a16e-453f-be08-87726a854aa6" providerId="ADAL" clId="{F4967CA5-3713-4C5B-8182-83F352164233}" dt="2025-01-09T19:07:24.280" v="12384" actId="1035"/>
        <pc:sldMkLst>
          <pc:docMk/>
          <pc:sldMk cId="2971599824" sldId="407"/>
        </pc:sldMkLst>
        <pc:spChg chg="mod">
          <ac:chgData name="Emilia DeMarco" userId="ae2b3912-a16e-453f-be08-87726a854aa6" providerId="ADAL" clId="{F4967CA5-3713-4C5B-8182-83F352164233}" dt="2025-01-09T19:07:24.280" v="12384" actId="1035"/>
          <ac:spMkLst>
            <pc:docMk/>
            <pc:sldMk cId="2971599824" sldId="407"/>
            <ac:spMk id="4" creationId="{FC74DC67-9667-58DD-0AE5-89486F3BB298}"/>
          </ac:spMkLst>
        </pc:spChg>
      </pc:sldChg>
      <pc:sldChg chg="modSp add mod">
        <pc:chgData name="Emilia DeMarco" userId="ae2b3912-a16e-453f-be08-87726a854aa6" providerId="ADAL" clId="{F4967CA5-3713-4C5B-8182-83F352164233}" dt="2025-01-09T19:07:29.941" v="12387" actId="1035"/>
        <pc:sldMkLst>
          <pc:docMk/>
          <pc:sldMk cId="3438742528" sldId="408"/>
        </pc:sldMkLst>
        <pc:spChg chg="mod">
          <ac:chgData name="Emilia DeMarco" userId="ae2b3912-a16e-453f-be08-87726a854aa6" providerId="ADAL" clId="{F4967CA5-3713-4C5B-8182-83F352164233}" dt="2025-01-09T19:07:29.941" v="12387" actId="1035"/>
          <ac:spMkLst>
            <pc:docMk/>
            <pc:sldMk cId="3438742528" sldId="408"/>
            <ac:spMk id="4" creationId="{724DADA7-8C81-104A-848B-7D630F3CEF6C}"/>
          </ac:spMkLst>
        </pc:spChg>
      </pc:sldChg>
      <pc:sldChg chg="modSp add mod">
        <pc:chgData name="Emilia DeMarco" userId="ae2b3912-a16e-453f-be08-87726a854aa6" providerId="ADAL" clId="{F4967CA5-3713-4C5B-8182-83F352164233}" dt="2025-01-09T19:07:33.022" v="12390" actId="1035"/>
        <pc:sldMkLst>
          <pc:docMk/>
          <pc:sldMk cId="4099215065" sldId="409"/>
        </pc:sldMkLst>
        <pc:spChg chg="mod">
          <ac:chgData name="Emilia DeMarco" userId="ae2b3912-a16e-453f-be08-87726a854aa6" providerId="ADAL" clId="{F4967CA5-3713-4C5B-8182-83F352164233}" dt="2025-01-09T19:07:33.022" v="12390" actId="1035"/>
          <ac:spMkLst>
            <pc:docMk/>
            <pc:sldMk cId="4099215065" sldId="409"/>
            <ac:spMk id="4" creationId="{86FCFB1A-3F73-39B5-2ED7-0F8263DB2343}"/>
          </ac:spMkLst>
        </pc:spChg>
      </pc:sldChg>
      <pc:sldChg chg="modSp add mod">
        <pc:chgData name="Emilia DeMarco" userId="ae2b3912-a16e-453f-be08-87726a854aa6" providerId="ADAL" clId="{F4967CA5-3713-4C5B-8182-83F352164233}" dt="2025-01-09T19:07:36.365" v="12393" actId="1035"/>
        <pc:sldMkLst>
          <pc:docMk/>
          <pc:sldMk cId="2795223935" sldId="410"/>
        </pc:sldMkLst>
        <pc:spChg chg="mod">
          <ac:chgData name="Emilia DeMarco" userId="ae2b3912-a16e-453f-be08-87726a854aa6" providerId="ADAL" clId="{F4967CA5-3713-4C5B-8182-83F352164233}" dt="2025-01-09T19:07:36.365" v="12393" actId="1035"/>
          <ac:spMkLst>
            <pc:docMk/>
            <pc:sldMk cId="2795223935" sldId="410"/>
            <ac:spMk id="4" creationId="{DB186AFA-4ABA-4BA5-13A2-A1E8CFAC1E17}"/>
          </ac:spMkLst>
        </pc:spChg>
      </pc:sldChg>
      <pc:sldChg chg="addSp delSp modSp add mod">
        <pc:chgData name="Emilia DeMarco" userId="ae2b3912-a16e-453f-be08-87726a854aa6" providerId="ADAL" clId="{F4967CA5-3713-4C5B-8182-83F352164233}" dt="2025-01-10T14:16:48.810" v="17021" actId="14100"/>
        <pc:sldMkLst>
          <pc:docMk/>
          <pc:sldMk cId="3015812430" sldId="411"/>
        </pc:sldMkLst>
        <pc:spChg chg="add mod">
          <ac:chgData name="Emilia DeMarco" userId="ae2b3912-a16e-453f-be08-87726a854aa6" providerId="ADAL" clId="{F4967CA5-3713-4C5B-8182-83F352164233}" dt="2025-01-10T14:16:48.810" v="17021" actId="14100"/>
          <ac:spMkLst>
            <pc:docMk/>
            <pc:sldMk cId="3015812430" sldId="411"/>
            <ac:spMk id="3" creationId="{D9C72197-4677-09B6-1E1B-65EF07FF808A}"/>
          </ac:spMkLst>
        </pc:spChg>
        <pc:spChg chg="mod">
          <ac:chgData name="Emilia DeMarco" userId="ae2b3912-a16e-453f-be08-87726a854aa6" providerId="ADAL" clId="{F4967CA5-3713-4C5B-8182-83F352164233}" dt="2025-01-10T14:16:34.751" v="17017" actId="14100"/>
          <ac:spMkLst>
            <pc:docMk/>
            <pc:sldMk cId="3015812430" sldId="411"/>
            <ac:spMk id="4" creationId="{A4557EA5-C80F-5598-DA81-5085E8F6BFDD}"/>
          </ac:spMkLst>
        </pc:spChg>
      </pc:sldChg>
      <pc:sldChg chg="modSp add del mod">
        <pc:chgData name="Emilia DeMarco" userId="ae2b3912-a16e-453f-be08-87726a854aa6" providerId="ADAL" clId="{F4967CA5-3713-4C5B-8182-83F352164233}" dt="2025-01-10T14:16:20.011" v="17014" actId="47"/>
        <pc:sldMkLst>
          <pc:docMk/>
          <pc:sldMk cId="3480791941" sldId="412"/>
        </pc:sldMkLst>
      </pc:sldChg>
      <pc:sldChg chg="addSp delSp modSp add mod modAnim">
        <pc:chgData name="Emilia DeMarco" userId="ae2b3912-a16e-453f-be08-87726a854aa6" providerId="ADAL" clId="{F4967CA5-3713-4C5B-8182-83F352164233}" dt="2025-01-10T14:34:48.682" v="17486" actId="313"/>
        <pc:sldMkLst>
          <pc:docMk/>
          <pc:sldMk cId="2993285623" sldId="413"/>
        </pc:sldMkLst>
        <pc:spChg chg="mod">
          <ac:chgData name="Emilia DeMarco" userId="ae2b3912-a16e-453f-be08-87726a854aa6" providerId="ADAL" clId="{F4967CA5-3713-4C5B-8182-83F352164233}" dt="2025-01-10T14:32:23.964" v="17337" actId="1076"/>
          <ac:spMkLst>
            <pc:docMk/>
            <pc:sldMk cId="2993285623" sldId="413"/>
            <ac:spMk id="2" creationId="{DB712EF4-95C9-4F4F-59BE-7CDECBD24B84}"/>
          </ac:spMkLst>
        </pc:spChg>
        <pc:spChg chg="mod">
          <ac:chgData name="Emilia DeMarco" userId="ae2b3912-a16e-453f-be08-87726a854aa6" providerId="ADAL" clId="{F4967CA5-3713-4C5B-8182-83F352164233}" dt="2025-01-10T14:34:48.682" v="17486" actId="313"/>
          <ac:spMkLst>
            <pc:docMk/>
            <pc:sldMk cId="2993285623" sldId="413"/>
            <ac:spMk id="3" creationId="{0694F391-03C7-E69E-154B-4F61156ABEAA}"/>
          </ac:spMkLst>
        </pc:spChg>
        <pc:picChg chg="add mod ord">
          <ac:chgData name="Emilia DeMarco" userId="ae2b3912-a16e-453f-be08-87726a854aa6" providerId="ADAL" clId="{F4967CA5-3713-4C5B-8182-83F352164233}" dt="2025-01-09T19:10:26.833" v="12428" actId="26606"/>
          <ac:picMkLst>
            <pc:docMk/>
            <pc:sldMk cId="2993285623" sldId="413"/>
            <ac:picMk id="5" creationId="{BC7455E0-0F17-DE8F-79CB-49E05A797644}"/>
          </ac:picMkLst>
        </pc:picChg>
      </pc:sldChg>
      <pc:sldChg chg="modSp add mod modAnim">
        <pc:chgData name="Emilia DeMarco" userId="ae2b3912-a16e-453f-be08-87726a854aa6" providerId="ADAL" clId="{F4967CA5-3713-4C5B-8182-83F352164233}" dt="2025-01-22T15:16:12.806" v="19059" actId="255"/>
        <pc:sldMkLst>
          <pc:docMk/>
          <pc:sldMk cId="730115902" sldId="414"/>
        </pc:sldMkLst>
        <pc:spChg chg="mod">
          <ac:chgData name="Emilia DeMarco" userId="ae2b3912-a16e-453f-be08-87726a854aa6" providerId="ADAL" clId="{F4967CA5-3713-4C5B-8182-83F352164233}" dt="2025-01-16T16:19:25.973" v="18919" actId="1035"/>
          <ac:spMkLst>
            <pc:docMk/>
            <pc:sldMk cId="730115902" sldId="414"/>
            <ac:spMk id="2" creationId="{42E8BDD7-9B1B-0D57-73D8-9C061ACD281C}"/>
          </ac:spMkLst>
        </pc:spChg>
        <pc:spChg chg="mod">
          <ac:chgData name="Emilia DeMarco" userId="ae2b3912-a16e-453f-be08-87726a854aa6" providerId="ADAL" clId="{F4967CA5-3713-4C5B-8182-83F352164233}" dt="2025-01-22T15:16:12.806" v="19059" actId="255"/>
          <ac:spMkLst>
            <pc:docMk/>
            <pc:sldMk cId="730115902" sldId="414"/>
            <ac:spMk id="7" creationId="{C3F276FF-2446-260A-795D-6CC7F3B13842}"/>
          </ac:spMkLst>
        </pc:spChg>
      </pc:sldChg>
      <pc:sldChg chg="modSp add mod modAnim">
        <pc:chgData name="Emilia DeMarco" userId="ae2b3912-a16e-453f-be08-87726a854aa6" providerId="ADAL" clId="{F4967CA5-3713-4C5B-8182-83F352164233}" dt="2025-01-16T16:19:41.934" v="18950" actId="1035"/>
        <pc:sldMkLst>
          <pc:docMk/>
          <pc:sldMk cId="558132614" sldId="415"/>
        </pc:sldMkLst>
        <pc:spChg chg="mod">
          <ac:chgData name="Emilia DeMarco" userId="ae2b3912-a16e-453f-be08-87726a854aa6" providerId="ADAL" clId="{F4967CA5-3713-4C5B-8182-83F352164233}" dt="2025-01-16T16:19:38.725" v="18943" actId="1035"/>
          <ac:spMkLst>
            <pc:docMk/>
            <pc:sldMk cId="558132614" sldId="415"/>
            <ac:spMk id="2" creationId="{51E640C8-C105-6313-927B-94EAD6D7FE29}"/>
          </ac:spMkLst>
        </pc:spChg>
        <pc:spChg chg="mod">
          <ac:chgData name="Emilia DeMarco" userId="ae2b3912-a16e-453f-be08-87726a854aa6" providerId="ADAL" clId="{F4967CA5-3713-4C5B-8182-83F352164233}" dt="2025-01-16T16:19:41.934" v="18950" actId="1035"/>
          <ac:spMkLst>
            <pc:docMk/>
            <pc:sldMk cId="558132614" sldId="415"/>
            <ac:spMk id="7" creationId="{95118E96-D081-8D42-0298-BA664AF6F1AB}"/>
          </ac:spMkLst>
        </pc:spChg>
      </pc:sldChg>
      <pc:sldChg chg="modSp add del mod">
        <pc:chgData name="Emilia DeMarco" userId="ae2b3912-a16e-453f-be08-87726a854aa6" providerId="ADAL" clId="{F4967CA5-3713-4C5B-8182-83F352164233}" dt="2025-01-09T19:16:06.415" v="12746" actId="47"/>
        <pc:sldMkLst>
          <pc:docMk/>
          <pc:sldMk cId="69216881" sldId="416"/>
        </pc:sldMkLst>
      </pc:sldChg>
      <pc:sldChg chg="modSp add mod modAnim">
        <pc:chgData name="Emilia DeMarco" userId="ae2b3912-a16e-453f-be08-87726a854aa6" providerId="ADAL" clId="{F4967CA5-3713-4C5B-8182-83F352164233}" dt="2025-01-10T14:40:01.473" v="17557"/>
        <pc:sldMkLst>
          <pc:docMk/>
          <pc:sldMk cId="1028508865" sldId="416"/>
        </pc:sldMkLst>
        <pc:spChg chg="mod">
          <ac:chgData name="Emilia DeMarco" userId="ae2b3912-a16e-453f-be08-87726a854aa6" providerId="ADAL" clId="{F4967CA5-3713-4C5B-8182-83F352164233}" dt="2025-01-09T19:19:32.218" v="12954" actId="20577"/>
          <ac:spMkLst>
            <pc:docMk/>
            <pc:sldMk cId="1028508865" sldId="416"/>
            <ac:spMk id="2" creationId="{E3C74EE5-436D-ECD0-30B5-A625BD006E16}"/>
          </ac:spMkLst>
        </pc:spChg>
        <pc:spChg chg="mod">
          <ac:chgData name="Emilia DeMarco" userId="ae2b3912-a16e-453f-be08-87726a854aa6" providerId="ADAL" clId="{F4967CA5-3713-4C5B-8182-83F352164233}" dt="2025-01-09T19:20:30.387" v="13014" actId="400"/>
          <ac:spMkLst>
            <pc:docMk/>
            <pc:sldMk cId="1028508865" sldId="416"/>
            <ac:spMk id="7" creationId="{738A3E07-CE6D-11BE-FE37-C04392AAB934}"/>
          </ac:spMkLst>
        </pc:spChg>
      </pc:sldChg>
      <pc:sldChg chg="delSp modSp add mod">
        <pc:chgData name="Emilia DeMarco" userId="ae2b3912-a16e-453f-be08-87726a854aa6" providerId="ADAL" clId="{F4967CA5-3713-4C5B-8182-83F352164233}" dt="2025-01-09T19:19:11.378" v="12933" actId="20577"/>
        <pc:sldMkLst>
          <pc:docMk/>
          <pc:sldMk cId="2467735182" sldId="417"/>
        </pc:sldMkLst>
        <pc:spChg chg="mod">
          <ac:chgData name="Emilia DeMarco" userId="ae2b3912-a16e-453f-be08-87726a854aa6" providerId="ADAL" clId="{F4967CA5-3713-4C5B-8182-83F352164233}" dt="2025-01-09T19:19:11.378" v="12933" actId="20577"/>
          <ac:spMkLst>
            <pc:docMk/>
            <pc:sldMk cId="2467735182" sldId="417"/>
            <ac:spMk id="2" creationId="{2D387529-1384-0449-BCC3-18BD7E00F16A}"/>
          </ac:spMkLst>
        </pc:spChg>
      </pc:sldChg>
      <pc:sldChg chg="addSp delSp modSp add mod">
        <pc:chgData name="Emilia DeMarco" userId="ae2b3912-a16e-453f-be08-87726a854aa6" providerId="ADAL" clId="{F4967CA5-3713-4C5B-8182-83F352164233}" dt="2025-01-09T19:22:52.098" v="13073" actId="20577"/>
        <pc:sldMkLst>
          <pc:docMk/>
          <pc:sldMk cId="122201440" sldId="418"/>
        </pc:sldMkLst>
        <pc:spChg chg="mod">
          <ac:chgData name="Emilia DeMarco" userId="ae2b3912-a16e-453f-be08-87726a854aa6" providerId="ADAL" clId="{F4967CA5-3713-4C5B-8182-83F352164233}" dt="2025-01-09T19:21:02.040" v="13052" actId="404"/>
          <ac:spMkLst>
            <pc:docMk/>
            <pc:sldMk cId="122201440" sldId="418"/>
            <ac:spMk id="8" creationId="{38DAFBA2-E13F-1C1B-6AEE-D23BDF82812E}"/>
          </ac:spMkLst>
        </pc:spChg>
        <pc:spChg chg="mod">
          <ac:chgData name="Emilia DeMarco" userId="ae2b3912-a16e-453f-be08-87726a854aa6" providerId="ADAL" clId="{F4967CA5-3713-4C5B-8182-83F352164233}" dt="2025-01-09T19:22:52.098" v="13073" actId="20577"/>
          <ac:spMkLst>
            <pc:docMk/>
            <pc:sldMk cId="122201440" sldId="418"/>
            <ac:spMk id="9" creationId="{9967ED55-08B1-88B8-C8BC-E5C8E03E0426}"/>
          </ac:spMkLst>
        </pc:spChg>
        <pc:picChg chg="add mod modCrop">
          <ac:chgData name="Emilia DeMarco" userId="ae2b3912-a16e-453f-be08-87726a854aa6" providerId="ADAL" clId="{F4967CA5-3713-4C5B-8182-83F352164233}" dt="2025-01-09T19:22:28.571" v="13062" actId="14100"/>
          <ac:picMkLst>
            <pc:docMk/>
            <pc:sldMk cId="122201440" sldId="418"/>
            <ac:picMk id="3" creationId="{E7DD7A5C-9EA8-A6D8-7951-0983C9EFE70C}"/>
          </ac:picMkLst>
        </pc:picChg>
      </pc:sldChg>
      <pc:sldChg chg="modSp add mod">
        <pc:chgData name="Emilia DeMarco" userId="ae2b3912-a16e-453f-be08-87726a854aa6" providerId="ADAL" clId="{F4967CA5-3713-4C5B-8182-83F352164233}" dt="2025-01-14T19:43:52.212" v="18693" actId="2711"/>
        <pc:sldMkLst>
          <pc:docMk/>
          <pc:sldMk cId="1351392005" sldId="419"/>
        </pc:sldMkLst>
      </pc:sldChg>
      <pc:sldChg chg="modSp add mod">
        <pc:chgData name="Emilia DeMarco" userId="ae2b3912-a16e-453f-be08-87726a854aa6" providerId="ADAL" clId="{F4967CA5-3713-4C5B-8182-83F352164233}" dt="2025-01-10T14:42:29.276" v="17560" actId="255"/>
        <pc:sldMkLst>
          <pc:docMk/>
          <pc:sldMk cId="1508939452" sldId="420"/>
        </pc:sldMkLst>
      </pc:sldChg>
      <pc:sldChg chg="delSp modSp add mod modAnim">
        <pc:chgData name="Emilia DeMarco" userId="ae2b3912-a16e-453f-be08-87726a854aa6" providerId="ADAL" clId="{F4967CA5-3713-4C5B-8182-83F352164233}" dt="2025-01-09T19:26:43.415" v="13345"/>
        <pc:sldMkLst>
          <pc:docMk/>
          <pc:sldMk cId="2898006556" sldId="421"/>
        </pc:sldMkLst>
        <pc:spChg chg="mod">
          <ac:chgData name="Emilia DeMarco" userId="ae2b3912-a16e-453f-be08-87726a854aa6" providerId="ADAL" clId="{F4967CA5-3713-4C5B-8182-83F352164233}" dt="2025-01-09T19:25:57.536" v="13336" actId="14100"/>
          <ac:spMkLst>
            <pc:docMk/>
            <pc:sldMk cId="2898006556" sldId="421"/>
            <ac:spMk id="8" creationId="{5B077A58-4E96-C361-2967-350040A9746B}"/>
          </ac:spMkLst>
        </pc:spChg>
        <pc:spChg chg="mod">
          <ac:chgData name="Emilia DeMarco" userId="ae2b3912-a16e-453f-be08-87726a854aa6" providerId="ADAL" clId="{F4967CA5-3713-4C5B-8182-83F352164233}" dt="2025-01-09T19:26:34.471" v="13344" actId="20577"/>
          <ac:spMkLst>
            <pc:docMk/>
            <pc:sldMk cId="2898006556" sldId="421"/>
            <ac:spMk id="9" creationId="{82FA4DFF-9639-9004-54F3-DBD4A3FA186E}"/>
          </ac:spMkLst>
        </pc:spChg>
      </pc:sldChg>
      <pc:sldChg chg="modSp add mod">
        <pc:chgData name="Emilia DeMarco" userId="ae2b3912-a16e-453f-be08-87726a854aa6" providerId="ADAL" clId="{F4967CA5-3713-4C5B-8182-83F352164233}" dt="2025-01-10T14:47:40.955" v="17614" actId="20577"/>
        <pc:sldMkLst>
          <pc:docMk/>
          <pc:sldMk cId="2583173083" sldId="422"/>
        </pc:sldMkLst>
      </pc:sldChg>
      <pc:sldChg chg="add del">
        <pc:chgData name="Emilia DeMarco" userId="ae2b3912-a16e-453f-be08-87726a854aa6" providerId="ADAL" clId="{F4967CA5-3713-4C5B-8182-83F352164233}" dt="2025-01-09T19:30:12.465" v="13540" actId="47"/>
        <pc:sldMkLst>
          <pc:docMk/>
          <pc:sldMk cId="734852440" sldId="423"/>
        </pc:sldMkLst>
      </pc:sldChg>
      <pc:sldChg chg="modSp add mod">
        <pc:chgData name="Emilia DeMarco" userId="ae2b3912-a16e-453f-be08-87726a854aa6" providerId="ADAL" clId="{F4967CA5-3713-4C5B-8182-83F352164233}" dt="2025-01-09T19:37:07.581" v="13687" actId="20577"/>
        <pc:sldMkLst>
          <pc:docMk/>
          <pc:sldMk cId="3916419859" sldId="423"/>
        </pc:sldMkLst>
      </pc:sldChg>
      <pc:sldChg chg="modSp add mod">
        <pc:chgData name="Emilia DeMarco" userId="ae2b3912-a16e-453f-be08-87726a854aa6" providerId="ADAL" clId="{F4967CA5-3713-4C5B-8182-83F352164233}" dt="2025-01-09T19:37:14.797" v="13691" actId="20577"/>
        <pc:sldMkLst>
          <pc:docMk/>
          <pc:sldMk cId="2795281609" sldId="424"/>
        </pc:sldMkLst>
      </pc:sldChg>
      <pc:sldChg chg="modSp add mod">
        <pc:chgData name="Emilia DeMarco" userId="ae2b3912-a16e-453f-be08-87726a854aa6" providerId="ADAL" clId="{F4967CA5-3713-4C5B-8182-83F352164233}" dt="2025-01-09T19:37:18.822" v="13693" actId="20577"/>
        <pc:sldMkLst>
          <pc:docMk/>
          <pc:sldMk cId="2020202446" sldId="425"/>
        </pc:sldMkLst>
      </pc:sldChg>
      <pc:sldChg chg="modSp add mod">
        <pc:chgData name="Emilia DeMarco" userId="ae2b3912-a16e-453f-be08-87726a854aa6" providerId="ADAL" clId="{F4967CA5-3713-4C5B-8182-83F352164233}" dt="2025-01-09T19:37:25.051" v="13695" actId="20577"/>
        <pc:sldMkLst>
          <pc:docMk/>
          <pc:sldMk cId="1469252200" sldId="426"/>
        </pc:sldMkLst>
      </pc:sldChg>
      <pc:sldChg chg="modSp add mod">
        <pc:chgData name="Emilia DeMarco" userId="ae2b3912-a16e-453f-be08-87726a854aa6" providerId="ADAL" clId="{F4967CA5-3713-4C5B-8182-83F352164233}" dt="2025-01-09T19:37:28.309" v="13697" actId="20577"/>
        <pc:sldMkLst>
          <pc:docMk/>
          <pc:sldMk cId="2471505785" sldId="427"/>
        </pc:sldMkLst>
      </pc:sldChg>
      <pc:sldChg chg="modSp add mod">
        <pc:chgData name="Emilia DeMarco" userId="ae2b3912-a16e-453f-be08-87726a854aa6" providerId="ADAL" clId="{F4967CA5-3713-4C5B-8182-83F352164233}" dt="2025-01-09T19:37:31.788" v="13699" actId="20577"/>
        <pc:sldMkLst>
          <pc:docMk/>
          <pc:sldMk cId="4210924521" sldId="428"/>
        </pc:sldMkLst>
      </pc:sldChg>
      <pc:sldChg chg="modSp add mod">
        <pc:chgData name="Emilia DeMarco" userId="ae2b3912-a16e-453f-be08-87726a854aa6" providerId="ADAL" clId="{F4967CA5-3713-4C5B-8182-83F352164233}" dt="2025-01-09T19:37:37.540" v="13701" actId="20577"/>
        <pc:sldMkLst>
          <pc:docMk/>
          <pc:sldMk cId="2468283752" sldId="429"/>
        </pc:sldMkLst>
      </pc:sldChg>
      <pc:sldChg chg="modSp add mod">
        <pc:chgData name="Emilia DeMarco" userId="ae2b3912-a16e-453f-be08-87726a854aa6" providerId="ADAL" clId="{F4967CA5-3713-4C5B-8182-83F352164233}" dt="2025-01-09T19:37:40.588" v="13703" actId="20577"/>
        <pc:sldMkLst>
          <pc:docMk/>
          <pc:sldMk cId="3578201369" sldId="430"/>
        </pc:sldMkLst>
      </pc:sldChg>
      <pc:sldChg chg="modSp add mod">
        <pc:chgData name="Emilia DeMarco" userId="ae2b3912-a16e-453f-be08-87726a854aa6" providerId="ADAL" clId="{F4967CA5-3713-4C5B-8182-83F352164233}" dt="2025-01-09T19:37:44.080" v="13706" actId="20577"/>
        <pc:sldMkLst>
          <pc:docMk/>
          <pc:sldMk cId="4090895720" sldId="431"/>
        </pc:sldMkLst>
      </pc:sldChg>
      <pc:sldChg chg="modSp add mod">
        <pc:chgData name="Emilia DeMarco" userId="ae2b3912-a16e-453f-be08-87726a854aa6" providerId="ADAL" clId="{F4967CA5-3713-4C5B-8182-83F352164233}" dt="2025-01-09T19:37:47.532" v="13708" actId="20577"/>
        <pc:sldMkLst>
          <pc:docMk/>
          <pc:sldMk cId="3684411598" sldId="432"/>
        </pc:sldMkLst>
      </pc:sldChg>
      <pc:sldChg chg="modSp add mod">
        <pc:chgData name="Emilia DeMarco" userId="ae2b3912-a16e-453f-be08-87726a854aa6" providerId="ADAL" clId="{F4967CA5-3713-4C5B-8182-83F352164233}" dt="2025-01-09T19:37:50.939" v="13710" actId="20577"/>
        <pc:sldMkLst>
          <pc:docMk/>
          <pc:sldMk cId="2339252183" sldId="433"/>
        </pc:sldMkLst>
      </pc:sldChg>
      <pc:sldChg chg="modSp add mod">
        <pc:chgData name="Emilia DeMarco" userId="ae2b3912-a16e-453f-be08-87726a854aa6" providerId="ADAL" clId="{F4967CA5-3713-4C5B-8182-83F352164233}" dt="2025-01-09T19:37:11.365" v="13689" actId="20577"/>
        <pc:sldMkLst>
          <pc:docMk/>
          <pc:sldMk cId="1429009483" sldId="434"/>
        </pc:sldMkLst>
      </pc:sldChg>
      <pc:sldChg chg="modSp add mod">
        <pc:chgData name="Emilia DeMarco" userId="ae2b3912-a16e-453f-be08-87726a854aa6" providerId="ADAL" clId="{F4967CA5-3713-4C5B-8182-83F352164233}" dt="2025-01-09T19:38:20.054" v="13736" actId="20577"/>
        <pc:sldMkLst>
          <pc:docMk/>
          <pc:sldMk cId="3508636854" sldId="435"/>
        </pc:sldMkLst>
        <pc:spChg chg="mod">
          <ac:chgData name="Emilia DeMarco" userId="ae2b3912-a16e-453f-be08-87726a854aa6" providerId="ADAL" clId="{F4967CA5-3713-4C5B-8182-83F352164233}" dt="2025-01-09T19:38:20.054" v="13736" actId="20577"/>
          <ac:spMkLst>
            <pc:docMk/>
            <pc:sldMk cId="3508636854" sldId="435"/>
            <ac:spMk id="2" creationId="{8204EDA3-04DC-5F0A-0E5A-6306FE00A908}"/>
          </ac:spMkLst>
        </pc:spChg>
      </pc:sldChg>
      <pc:sldChg chg="addSp delSp modSp add mod">
        <pc:chgData name="Emilia DeMarco" userId="ae2b3912-a16e-453f-be08-87726a854aa6" providerId="ADAL" clId="{F4967CA5-3713-4C5B-8182-83F352164233}" dt="2025-01-09T19:44:58.314" v="13837" actId="403"/>
        <pc:sldMkLst>
          <pc:docMk/>
          <pc:sldMk cId="1392270067" sldId="436"/>
        </pc:sldMkLst>
        <pc:spChg chg="mod">
          <ac:chgData name="Emilia DeMarco" userId="ae2b3912-a16e-453f-be08-87726a854aa6" providerId="ADAL" clId="{F4967CA5-3713-4C5B-8182-83F352164233}" dt="2025-01-09T19:39:10.627" v="13803" actId="1076"/>
          <ac:spMkLst>
            <pc:docMk/>
            <pc:sldMk cId="1392270067" sldId="436"/>
            <ac:spMk id="8" creationId="{35ED3401-7C28-0950-E13E-07621A355265}"/>
          </ac:spMkLst>
        </pc:spChg>
        <pc:spChg chg="mod">
          <ac:chgData name="Emilia DeMarco" userId="ae2b3912-a16e-453f-be08-87726a854aa6" providerId="ADAL" clId="{F4967CA5-3713-4C5B-8182-83F352164233}" dt="2025-01-09T19:44:58.314" v="13837" actId="403"/>
          <ac:spMkLst>
            <pc:docMk/>
            <pc:sldMk cId="1392270067" sldId="436"/>
            <ac:spMk id="9" creationId="{5A399896-13BF-CFA9-0504-2880954D9094}"/>
          </ac:spMkLst>
        </pc:spChg>
        <pc:picChg chg="add mod modCrop">
          <ac:chgData name="Emilia DeMarco" userId="ae2b3912-a16e-453f-be08-87726a854aa6" providerId="ADAL" clId="{F4967CA5-3713-4C5B-8182-83F352164233}" dt="2025-01-09T19:40:01.760" v="13811" actId="14100"/>
          <ac:picMkLst>
            <pc:docMk/>
            <pc:sldMk cId="1392270067" sldId="436"/>
            <ac:picMk id="3" creationId="{46DA50F0-5130-807B-489A-750C69962A8E}"/>
          </ac:picMkLst>
        </pc:picChg>
      </pc:sldChg>
      <pc:sldChg chg="addSp delSp modSp add mod">
        <pc:chgData name="Emilia DeMarco" userId="ae2b3912-a16e-453f-be08-87726a854aa6" providerId="ADAL" clId="{F4967CA5-3713-4C5B-8182-83F352164233}" dt="2025-01-09T19:45:04.341" v="13838" actId="403"/>
        <pc:sldMkLst>
          <pc:docMk/>
          <pc:sldMk cId="1405013129" sldId="437"/>
        </pc:sldMkLst>
        <pc:spChg chg="mod">
          <ac:chgData name="Emilia DeMarco" userId="ae2b3912-a16e-453f-be08-87726a854aa6" providerId="ADAL" clId="{F4967CA5-3713-4C5B-8182-83F352164233}" dt="2025-01-09T19:40:26.290" v="13822" actId="20577"/>
          <ac:spMkLst>
            <pc:docMk/>
            <pc:sldMk cId="1405013129" sldId="437"/>
            <ac:spMk id="8" creationId="{BE08FD08-56B2-C3AF-CCC2-541D9A2EE655}"/>
          </ac:spMkLst>
        </pc:spChg>
        <pc:spChg chg="mod">
          <ac:chgData name="Emilia DeMarco" userId="ae2b3912-a16e-453f-be08-87726a854aa6" providerId="ADAL" clId="{F4967CA5-3713-4C5B-8182-83F352164233}" dt="2025-01-09T19:45:04.341" v="13838" actId="403"/>
          <ac:spMkLst>
            <pc:docMk/>
            <pc:sldMk cId="1405013129" sldId="437"/>
            <ac:spMk id="9" creationId="{BAC39C9A-2625-AD0A-1EF0-0A24CEFA0170}"/>
          </ac:spMkLst>
        </pc:spChg>
        <pc:picChg chg="add mod">
          <ac:chgData name="Emilia DeMarco" userId="ae2b3912-a16e-453f-be08-87726a854aa6" providerId="ADAL" clId="{F4967CA5-3713-4C5B-8182-83F352164233}" dt="2025-01-09T19:41:32.027" v="13829" actId="1076"/>
          <ac:picMkLst>
            <pc:docMk/>
            <pc:sldMk cId="1405013129" sldId="437"/>
            <ac:picMk id="6" creationId="{52D96702-CFB5-3967-4C4F-E6B26F055802}"/>
          </ac:picMkLst>
        </pc:picChg>
      </pc:sldChg>
      <pc:sldChg chg="modSp add mod">
        <pc:chgData name="Emilia DeMarco" userId="ae2b3912-a16e-453f-be08-87726a854aa6" providerId="ADAL" clId="{F4967CA5-3713-4C5B-8182-83F352164233}" dt="2025-01-10T14:48:56.049" v="17616" actId="2711"/>
        <pc:sldMkLst>
          <pc:docMk/>
          <pc:sldMk cId="153171643" sldId="438"/>
        </pc:sldMkLst>
        <pc:spChg chg="mod">
          <ac:chgData name="Emilia DeMarco" userId="ae2b3912-a16e-453f-be08-87726a854aa6" providerId="ADAL" clId="{F4967CA5-3713-4C5B-8182-83F352164233}" dt="2025-01-09T19:55:13.242" v="13863" actId="20577"/>
          <ac:spMkLst>
            <pc:docMk/>
            <pc:sldMk cId="153171643" sldId="438"/>
            <ac:spMk id="2" creationId="{EC10F74E-F9CA-B5B9-2DB6-4E8527D6B22B}"/>
          </ac:spMkLst>
        </pc:spChg>
        <pc:spChg chg="mod">
          <ac:chgData name="Emilia DeMarco" userId="ae2b3912-a16e-453f-be08-87726a854aa6" providerId="ADAL" clId="{F4967CA5-3713-4C5B-8182-83F352164233}" dt="2025-01-10T14:48:56.049" v="17616" actId="2711"/>
          <ac:spMkLst>
            <pc:docMk/>
            <pc:sldMk cId="153171643" sldId="438"/>
            <ac:spMk id="3" creationId="{D6B03D53-82E3-9D91-35F9-7866C0F0EB1D}"/>
          </ac:spMkLst>
        </pc:spChg>
      </pc:sldChg>
      <pc:sldChg chg="modSp add mod">
        <pc:chgData name="Emilia DeMarco" userId="ae2b3912-a16e-453f-be08-87726a854aa6" providerId="ADAL" clId="{F4967CA5-3713-4C5B-8182-83F352164233}" dt="2025-01-10T14:49:06.800" v="17618" actId="255"/>
        <pc:sldMkLst>
          <pc:docMk/>
          <pc:sldMk cId="3572474675" sldId="439"/>
        </pc:sldMkLst>
        <pc:spChg chg="mod">
          <ac:chgData name="Emilia DeMarco" userId="ae2b3912-a16e-453f-be08-87726a854aa6" providerId="ADAL" clId="{F4967CA5-3713-4C5B-8182-83F352164233}" dt="2025-01-09T19:55:57.183" v="13891" actId="20577"/>
          <ac:spMkLst>
            <pc:docMk/>
            <pc:sldMk cId="3572474675" sldId="439"/>
            <ac:spMk id="2" creationId="{FC8F951B-B29A-BAEA-9B65-7346A617E82C}"/>
          </ac:spMkLst>
        </pc:spChg>
        <pc:spChg chg="mod">
          <ac:chgData name="Emilia DeMarco" userId="ae2b3912-a16e-453f-be08-87726a854aa6" providerId="ADAL" clId="{F4967CA5-3713-4C5B-8182-83F352164233}" dt="2025-01-10T14:49:06.800" v="17618" actId="255"/>
          <ac:spMkLst>
            <pc:docMk/>
            <pc:sldMk cId="3572474675" sldId="439"/>
            <ac:spMk id="3" creationId="{F013E6A0-58D2-304D-438D-2BF52925E597}"/>
          </ac:spMkLst>
        </pc:spChg>
      </pc:sldChg>
      <pc:sldChg chg="modSp add mod">
        <pc:chgData name="Emilia DeMarco" userId="ae2b3912-a16e-453f-be08-87726a854aa6" providerId="ADAL" clId="{F4967CA5-3713-4C5B-8182-83F352164233}" dt="2025-01-10T14:49:17.227" v="17619" actId="2711"/>
        <pc:sldMkLst>
          <pc:docMk/>
          <pc:sldMk cId="1018388640" sldId="440"/>
        </pc:sldMkLst>
        <pc:spChg chg="mod">
          <ac:chgData name="Emilia DeMarco" userId="ae2b3912-a16e-453f-be08-87726a854aa6" providerId="ADAL" clId="{F4967CA5-3713-4C5B-8182-83F352164233}" dt="2025-01-09T19:56:43.607" v="13953" actId="20577"/>
          <ac:spMkLst>
            <pc:docMk/>
            <pc:sldMk cId="1018388640" sldId="440"/>
            <ac:spMk id="2" creationId="{2F71B416-5320-D34D-5995-E1289DDFBEFB}"/>
          </ac:spMkLst>
        </pc:spChg>
        <pc:spChg chg="mod">
          <ac:chgData name="Emilia DeMarco" userId="ae2b3912-a16e-453f-be08-87726a854aa6" providerId="ADAL" clId="{F4967CA5-3713-4C5B-8182-83F352164233}" dt="2025-01-10T14:49:17.227" v="17619" actId="2711"/>
          <ac:spMkLst>
            <pc:docMk/>
            <pc:sldMk cId="1018388640" sldId="440"/>
            <ac:spMk id="3" creationId="{8E1744AC-6A47-65B2-141E-00E0DCE9552E}"/>
          </ac:spMkLst>
        </pc:spChg>
      </pc:sldChg>
      <pc:sldChg chg="addSp delSp modSp add mod">
        <pc:chgData name="Emilia DeMarco" userId="ae2b3912-a16e-453f-be08-87726a854aa6" providerId="ADAL" clId="{F4967CA5-3713-4C5B-8182-83F352164233}" dt="2025-01-09T20:01:12.854" v="13984" actId="2711"/>
        <pc:sldMkLst>
          <pc:docMk/>
          <pc:sldMk cId="3992398415" sldId="441"/>
        </pc:sldMkLst>
        <pc:spChg chg="mod">
          <ac:chgData name="Emilia DeMarco" userId="ae2b3912-a16e-453f-be08-87726a854aa6" providerId="ADAL" clId="{F4967CA5-3713-4C5B-8182-83F352164233}" dt="2025-01-09T19:57:31.478" v="13974" actId="20577"/>
          <ac:spMkLst>
            <pc:docMk/>
            <pc:sldMk cId="3992398415" sldId="441"/>
            <ac:spMk id="2" creationId="{65A9DE22-CF59-FB34-3FEC-E2EB3E986D14}"/>
          </ac:spMkLst>
        </pc:spChg>
        <pc:spChg chg="mod">
          <ac:chgData name="Emilia DeMarco" userId="ae2b3912-a16e-453f-be08-87726a854aa6" providerId="ADAL" clId="{F4967CA5-3713-4C5B-8182-83F352164233}" dt="2025-01-09T20:01:12.854" v="13984" actId="2711"/>
          <ac:spMkLst>
            <pc:docMk/>
            <pc:sldMk cId="3992398415" sldId="441"/>
            <ac:spMk id="3" creationId="{C544AD09-BB76-1AEC-E4DA-16D634E7DCB6}"/>
          </ac:spMkLst>
        </pc:spChg>
        <pc:picChg chg="add mod">
          <ac:chgData name="Emilia DeMarco" userId="ae2b3912-a16e-453f-be08-87726a854aa6" providerId="ADAL" clId="{F4967CA5-3713-4C5B-8182-83F352164233}" dt="2025-01-09T19:59:37.326" v="13978" actId="14100"/>
          <ac:picMkLst>
            <pc:docMk/>
            <pc:sldMk cId="3992398415" sldId="441"/>
            <ac:picMk id="6" creationId="{88F13EC6-754D-B331-82D2-9BDCC19593A3}"/>
          </ac:picMkLst>
        </pc:picChg>
      </pc:sldChg>
      <pc:sldChg chg="modSp add mod">
        <pc:chgData name="Emilia DeMarco" userId="ae2b3912-a16e-453f-be08-87726a854aa6" providerId="ADAL" clId="{F4967CA5-3713-4C5B-8182-83F352164233}" dt="2025-01-09T20:02:29.704" v="14056" actId="2711"/>
        <pc:sldMkLst>
          <pc:docMk/>
          <pc:sldMk cId="2629418396" sldId="442"/>
        </pc:sldMkLst>
        <pc:spChg chg="mod">
          <ac:chgData name="Emilia DeMarco" userId="ae2b3912-a16e-453f-be08-87726a854aa6" providerId="ADAL" clId="{F4967CA5-3713-4C5B-8182-83F352164233}" dt="2025-01-09T20:01:38.805" v="14021" actId="20577"/>
          <ac:spMkLst>
            <pc:docMk/>
            <pc:sldMk cId="2629418396" sldId="442"/>
            <ac:spMk id="2" creationId="{74B9299E-FDF7-D1E6-0FBC-D9CFF3C03BD6}"/>
          </ac:spMkLst>
        </pc:spChg>
        <pc:spChg chg="mod">
          <ac:chgData name="Emilia DeMarco" userId="ae2b3912-a16e-453f-be08-87726a854aa6" providerId="ADAL" clId="{F4967CA5-3713-4C5B-8182-83F352164233}" dt="2025-01-09T20:02:29.704" v="14056" actId="2711"/>
          <ac:spMkLst>
            <pc:docMk/>
            <pc:sldMk cId="2629418396" sldId="442"/>
            <ac:spMk id="7" creationId="{C8F84A77-F1D9-34FB-665C-D6F5D3422120}"/>
          </ac:spMkLst>
        </pc:spChg>
      </pc:sldChg>
      <pc:sldChg chg="modSp add mod">
        <pc:chgData name="Emilia DeMarco" userId="ae2b3912-a16e-453f-be08-87726a854aa6" providerId="ADAL" clId="{F4967CA5-3713-4C5B-8182-83F352164233}" dt="2025-01-09T20:03:38.932" v="14078" actId="2711"/>
        <pc:sldMkLst>
          <pc:docMk/>
          <pc:sldMk cId="391185039" sldId="443"/>
        </pc:sldMkLst>
        <pc:spChg chg="mod">
          <ac:chgData name="Emilia DeMarco" userId="ae2b3912-a16e-453f-be08-87726a854aa6" providerId="ADAL" clId="{F4967CA5-3713-4C5B-8182-83F352164233}" dt="2025-01-09T20:03:14.220" v="14073" actId="20577"/>
          <ac:spMkLst>
            <pc:docMk/>
            <pc:sldMk cId="391185039" sldId="443"/>
            <ac:spMk id="2" creationId="{963CD7C9-8465-C080-465F-AC725FE71470}"/>
          </ac:spMkLst>
        </pc:spChg>
        <pc:spChg chg="mod">
          <ac:chgData name="Emilia DeMarco" userId="ae2b3912-a16e-453f-be08-87726a854aa6" providerId="ADAL" clId="{F4967CA5-3713-4C5B-8182-83F352164233}" dt="2025-01-09T20:03:38.932" v="14078" actId="2711"/>
          <ac:spMkLst>
            <pc:docMk/>
            <pc:sldMk cId="391185039" sldId="443"/>
            <ac:spMk id="3" creationId="{7D799201-57BF-2BA5-926D-1715E2DC93C4}"/>
          </ac:spMkLst>
        </pc:spChg>
      </pc:sldChg>
      <pc:sldChg chg="modSp add mod modAnim">
        <pc:chgData name="Emilia DeMarco" userId="ae2b3912-a16e-453f-be08-87726a854aa6" providerId="ADAL" clId="{F4967CA5-3713-4C5B-8182-83F352164233}" dt="2025-01-10T15:05:06.665" v="17734" actId="20577"/>
        <pc:sldMkLst>
          <pc:docMk/>
          <pc:sldMk cId="1357375984" sldId="444"/>
        </pc:sldMkLst>
        <pc:spChg chg="mod">
          <ac:chgData name="Emilia DeMarco" userId="ae2b3912-a16e-453f-be08-87726a854aa6" providerId="ADAL" clId="{F4967CA5-3713-4C5B-8182-83F352164233}" dt="2025-01-09T20:04:26.829" v="14080"/>
          <ac:spMkLst>
            <pc:docMk/>
            <pc:sldMk cId="1357375984" sldId="444"/>
            <ac:spMk id="2" creationId="{218A20D8-4D25-99EC-D2A1-D75B443C5499}"/>
          </ac:spMkLst>
        </pc:spChg>
        <pc:spChg chg="mod">
          <ac:chgData name="Emilia DeMarco" userId="ae2b3912-a16e-453f-be08-87726a854aa6" providerId="ADAL" clId="{F4967CA5-3713-4C5B-8182-83F352164233}" dt="2025-01-10T15:05:06.665" v="17734" actId="20577"/>
          <ac:spMkLst>
            <pc:docMk/>
            <pc:sldMk cId="1357375984" sldId="444"/>
            <ac:spMk id="7" creationId="{47CD7BA9-FBAA-AC47-1FE6-9BE12EEBCCC7}"/>
          </ac:spMkLst>
        </pc:spChg>
      </pc:sldChg>
      <pc:sldChg chg="delSp modSp add mod">
        <pc:chgData name="Emilia DeMarco" userId="ae2b3912-a16e-453f-be08-87726a854aa6" providerId="ADAL" clId="{F4967CA5-3713-4C5B-8182-83F352164233}" dt="2025-01-09T20:05:30.692" v="14099" actId="20577"/>
        <pc:sldMkLst>
          <pc:docMk/>
          <pc:sldMk cId="2177172634" sldId="445"/>
        </pc:sldMkLst>
        <pc:spChg chg="mod">
          <ac:chgData name="Emilia DeMarco" userId="ae2b3912-a16e-453f-be08-87726a854aa6" providerId="ADAL" clId="{F4967CA5-3713-4C5B-8182-83F352164233}" dt="2025-01-09T20:05:30.692" v="14099" actId="20577"/>
          <ac:spMkLst>
            <pc:docMk/>
            <pc:sldMk cId="2177172634" sldId="445"/>
            <ac:spMk id="2" creationId="{D381D9F5-C758-27EC-43A6-433872778E4D}"/>
          </ac:spMkLst>
        </pc:spChg>
      </pc:sldChg>
      <pc:sldChg chg="modSp add mod">
        <pc:chgData name="Emilia DeMarco" userId="ae2b3912-a16e-453f-be08-87726a854aa6" providerId="ADAL" clId="{F4967CA5-3713-4C5B-8182-83F352164233}" dt="2025-01-09T20:06:06.139" v="14150" actId="20577"/>
        <pc:sldMkLst>
          <pc:docMk/>
          <pc:sldMk cId="31638413" sldId="446"/>
        </pc:sldMkLst>
      </pc:sldChg>
      <pc:sldChg chg="modSp add mod">
        <pc:chgData name="Emilia DeMarco" userId="ae2b3912-a16e-453f-be08-87726a854aa6" providerId="ADAL" clId="{F4967CA5-3713-4C5B-8182-83F352164233}" dt="2025-01-09T20:06:34.851" v="14171" actId="20577"/>
        <pc:sldMkLst>
          <pc:docMk/>
          <pc:sldMk cId="4193363211" sldId="447"/>
        </pc:sldMkLst>
      </pc:sldChg>
      <pc:sldChg chg="modSp add mod">
        <pc:chgData name="Emilia DeMarco" userId="ae2b3912-a16e-453f-be08-87726a854aa6" providerId="ADAL" clId="{F4967CA5-3713-4C5B-8182-83F352164233}" dt="2025-01-09T20:07:00.533" v="14195" actId="20577"/>
        <pc:sldMkLst>
          <pc:docMk/>
          <pc:sldMk cId="181016820" sldId="448"/>
        </pc:sldMkLst>
      </pc:sldChg>
      <pc:sldChg chg="modSp add mod">
        <pc:chgData name="Emilia DeMarco" userId="ae2b3912-a16e-453f-be08-87726a854aa6" providerId="ADAL" clId="{F4967CA5-3713-4C5B-8182-83F352164233}" dt="2025-01-09T20:07:26.334" v="14222" actId="20577"/>
        <pc:sldMkLst>
          <pc:docMk/>
          <pc:sldMk cId="2720740993" sldId="449"/>
        </pc:sldMkLst>
      </pc:sldChg>
      <pc:sldChg chg="modSp add mod">
        <pc:chgData name="Emilia DeMarco" userId="ae2b3912-a16e-453f-be08-87726a854aa6" providerId="ADAL" clId="{F4967CA5-3713-4C5B-8182-83F352164233}" dt="2025-01-10T15:05:55.342" v="17758" actId="20577"/>
        <pc:sldMkLst>
          <pc:docMk/>
          <pc:sldMk cId="2358050355" sldId="450"/>
        </pc:sldMkLst>
      </pc:sldChg>
      <pc:sldChg chg="modSp add mod">
        <pc:chgData name="Emilia DeMarco" userId="ae2b3912-a16e-453f-be08-87726a854aa6" providerId="ADAL" clId="{F4967CA5-3713-4C5B-8182-83F352164233}" dt="2025-01-09T20:08:31.393" v="14278" actId="20577"/>
        <pc:sldMkLst>
          <pc:docMk/>
          <pc:sldMk cId="4154729915" sldId="451"/>
        </pc:sldMkLst>
      </pc:sldChg>
      <pc:sldChg chg="modSp add mod modAnim">
        <pc:chgData name="Emilia DeMarco" userId="ae2b3912-a16e-453f-be08-87726a854aa6" providerId="ADAL" clId="{F4967CA5-3713-4C5B-8182-83F352164233}" dt="2025-01-10T15:07:00.958" v="17759"/>
        <pc:sldMkLst>
          <pc:docMk/>
          <pc:sldMk cId="399157406" sldId="452"/>
        </pc:sldMkLst>
        <pc:spChg chg="mod">
          <ac:chgData name="Emilia DeMarco" userId="ae2b3912-a16e-453f-be08-87726a854aa6" providerId="ADAL" clId="{F4967CA5-3713-4C5B-8182-83F352164233}" dt="2025-01-09T20:09:06.380" v="14318" actId="5793"/>
          <ac:spMkLst>
            <pc:docMk/>
            <pc:sldMk cId="399157406" sldId="452"/>
            <ac:spMk id="2" creationId="{0E2E7C7B-BD22-9C65-F3E5-13A9E57B4420}"/>
          </ac:spMkLst>
        </pc:spChg>
        <pc:spChg chg="mod">
          <ac:chgData name="Emilia DeMarco" userId="ae2b3912-a16e-453f-be08-87726a854aa6" providerId="ADAL" clId="{F4967CA5-3713-4C5B-8182-83F352164233}" dt="2025-01-09T20:09:20.972" v="14322" actId="20577"/>
          <ac:spMkLst>
            <pc:docMk/>
            <pc:sldMk cId="399157406" sldId="452"/>
            <ac:spMk id="7" creationId="{3CFE98C0-0965-FCEE-6C84-BF6035A05BCA}"/>
          </ac:spMkLst>
        </pc:spChg>
      </pc:sldChg>
      <pc:sldChg chg="add del">
        <pc:chgData name="Emilia DeMarco" userId="ae2b3912-a16e-453f-be08-87726a854aa6" providerId="ADAL" clId="{F4967CA5-3713-4C5B-8182-83F352164233}" dt="2025-01-23T23:48:01.203" v="19215" actId="47"/>
        <pc:sldMkLst>
          <pc:docMk/>
          <pc:sldMk cId="2463174546" sldId="453"/>
        </pc:sldMkLst>
      </pc:sldChg>
      <pc:sldChg chg="add">
        <pc:chgData name="Emilia DeMarco" userId="ae2b3912-a16e-453f-be08-87726a854aa6" providerId="ADAL" clId="{F4967CA5-3713-4C5B-8182-83F352164233}" dt="2025-01-09T20:10:57.463" v="14385"/>
        <pc:sldMkLst>
          <pc:docMk/>
          <pc:sldMk cId="3025046985" sldId="454"/>
        </pc:sldMkLst>
      </pc:sldChg>
      <pc:sldChg chg="delSp modSp add mod">
        <pc:chgData name="Emilia DeMarco" userId="ae2b3912-a16e-453f-be08-87726a854aa6" providerId="ADAL" clId="{F4967CA5-3713-4C5B-8182-83F352164233}" dt="2025-01-09T20:18:34.064" v="14502" actId="403"/>
        <pc:sldMkLst>
          <pc:docMk/>
          <pc:sldMk cId="728287757" sldId="455"/>
        </pc:sldMkLst>
      </pc:sldChg>
      <pc:sldChg chg="addSp modSp add mod">
        <pc:chgData name="Emilia DeMarco" userId="ae2b3912-a16e-453f-be08-87726a854aa6" providerId="ADAL" clId="{F4967CA5-3713-4C5B-8182-83F352164233}" dt="2025-01-09T20:30:54.243" v="14899" actId="1076"/>
        <pc:sldMkLst>
          <pc:docMk/>
          <pc:sldMk cId="1691606922" sldId="456"/>
        </pc:sldMkLst>
      </pc:sldChg>
      <pc:sldChg chg="addSp modSp add mod modAnim">
        <pc:chgData name="Emilia DeMarco" userId="ae2b3912-a16e-453f-be08-87726a854aa6" providerId="ADAL" clId="{F4967CA5-3713-4C5B-8182-83F352164233}" dt="2025-01-09T20:46:39.169" v="15122"/>
        <pc:sldMkLst>
          <pc:docMk/>
          <pc:sldMk cId="3407973083" sldId="457"/>
        </pc:sldMkLst>
      </pc:sldChg>
      <pc:sldChg chg="modSp add mod modShow">
        <pc:chgData name="Emilia DeMarco" userId="ae2b3912-a16e-453f-be08-87726a854aa6" providerId="ADAL" clId="{F4967CA5-3713-4C5B-8182-83F352164233}" dt="2025-01-09T21:03:34.321" v="15392" actId="1076"/>
        <pc:sldMkLst>
          <pc:docMk/>
          <pc:sldMk cId="3591571324" sldId="458"/>
        </pc:sldMkLst>
        <pc:spChg chg="mod">
          <ac:chgData name="Emilia DeMarco" userId="ae2b3912-a16e-453f-be08-87726a854aa6" providerId="ADAL" clId="{F4967CA5-3713-4C5B-8182-83F352164233}" dt="2025-01-09T21:03:34.321" v="15392" actId="1076"/>
          <ac:spMkLst>
            <pc:docMk/>
            <pc:sldMk cId="3591571324" sldId="458"/>
            <ac:spMk id="3" creationId="{72DFE4D0-57F2-D643-3BD9-93DB4805413E}"/>
          </ac:spMkLst>
        </pc:spChg>
      </pc:sldChg>
      <pc:sldChg chg="addSp delSp modSp add mod delAnim">
        <pc:chgData name="Emilia DeMarco" userId="ae2b3912-a16e-453f-be08-87726a854aa6" providerId="ADAL" clId="{F4967CA5-3713-4C5B-8182-83F352164233}" dt="2025-01-14T17:26:06.322" v="18540" actId="20577"/>
        <pc:sldMkLst>
          <pc:docMk/>
          <pc:sldMk cId="839907001" sldId="459"/>
        </pc:sldMkLst>
        <pc:spChg chg="add mod">
          <ac:chgData name="Emilia DeMarco" userId="ae2b3912-a16e-453f-be08-87726a854aa6" providerId="ADAL" clId="{F4967CA5-3713-4C5B-8182-83F352164233}" dt="2025-01-09T21:23:02.959" v="15791" actId="164"/>
          <ac:spMkLst>
            <pc:docMk/>
            <pc:sldMk cId="839907001" sldId="459"/>
            <ac:spMk id="10" creationId="{920ED902-FE84-3EF4-C0CA-24D091915DD6}"/>
          </ac:spMkLst>
        </pc:spChg>
        <pc:spChg chg="add mod">
          <ac:chgData name="Emilia DeMarco" userId="ae2b3912-a16e-453f-be08-87726a854aa6" providerId="ADAL" clId="{F4967CA5-3713-4C5B-8182-83F352164233}" dt="2025-01-09T21:23:15.075" v="15793" actId="14100"/>
          <ac:spMkLst>
            <pc:docMk/>
            <pc:sldMk cId="839907001" sldId="459"/>
            <ac:spMk id="11" creationId="{A453AB19-9F5B-7E2C-8433-CCD7B7C0E6E1}"/>
          </ac:spMkLst>
        </pc:spChg>
        <pc:spChg chg="add mod">
          <ac:chgData name="Emilia DeMarco" userId="ae2b3912-a16e-453f-be08-87726a854aa6" providerId="ADAL" clId="{F4967CA5-3713-4C5B-8182-83F352164233}" dt="2025-01-14T17:26:06.322" v="18540" actId="20577"/>
          <ac:spMkLst>
            <pc:docMk/>
            <pc:sldMk cId="839907001" sldId="459"/>
            <ac:spMk id="15" creationId="{A0188C1F-D308-FF50-41C4-A95BC18616A7}"/>
          </ac:spMkLst>
        </pc:spChg>
        <pc:grpChg chg="add mod">
          <ac:chgData name="Emilia DeMarco" userId="ae2b3912-a16e-453f-be08-87726a854aa6" providerId="ADAL" clId="{F4967CA5-3713-4C5B-8182-83F352164233}" dt="2025-01-09T21:23:50.062" v="15820" actId="1076"/>
          <ac:grpSpMkLst>
            <pc:docMk/>
            <pc:sldMk cId="839907001" sldId="459"/>
            <ac:grpSpMk id="12" creationId="{6A935996-D2C9-B53E-52B7-76AF11B7FB09}"/>
          </ac:grpSpMkLst>
        </pc:grpChg>
        <pc:grpChg chg="add mod">
          <ac:chgData name="Emilia DeMarco" userId="ae2b3912-a16e-453f-be08-87726a854aa6" providerId="ADAL" clId="{F4967CA5-3713-4C5B-8182-83F352164233}" dt="2025-01-09T21:23:53.203" v="15821" actId="1076"/>
          <ac:grpSpMkLst>
            <pc:docMk/>
            <pc:sldMk cId="839907001" sldId="459"/>
            <ac:grpSpMk id="13" creationId="{0DD34ABA-CB97-D0B7-FEFF-6CEFDC9D4AD6}"/>
          </ac:grpSpMkLst>
        </pc:grpChg>
        <pc:picChg chg="add mod">
          <ac:chgData name="Emilia DeMarco" userId="ae2b3912-a16e-453f-be08-87726a854aa6" providerId="ADAL" clId="{F4967CA5-3713-4C5B-8182-83F352164233}" dt="2025-01-09T21:23:02.959" v="15791" actId="164"/>
          <ac:picMkLst>
            <pc:docMk/>
            <pc:sldMk cId="839907001" sldId="459"/>
            <ac:picMk id="7" creationId="{EE175C7C-4F8E-8967-A0AE-1538A9957A8E}"/>
          </ac:picMkLst>
        </pc:picChg>
        <pc:picChg chg="add mod">
          <ac:chgData name="Emilia DeMarco" userId="ae2b3912-a16e-453f-be08-87726a854aa6" providerId="ADAL" clId="{F4967CA5-3713-4C5B-8182-83F352164233}" dt="2025-01-09T21:23:06.349" v="15792" actId="164"/>
          <ac:picMkLst>
            <pc:docMk/>
            <pc:sldMk cId="839907001" sldId="459"/>
            <ac:picMk id="9" creationId="{EA2C3BD0-8E5F-A1FE-14D1-88CAB5CA1F6F}"/>
          </ac:picMkLst>
        </pc:picChg>
      </pc:sldChg>
      <pc:sldChg chg="addSp delSp modSp add mod">
        <pc:chgData name="Emilia DeMarco" userId="ae2b3912-a16e-453f-be08-87726a854aa6" providerId="ADAL" clId="{F4967CA5-3713-4C5B-8182-83F352164233}" dt="2025-01-14T17:26:30.247" v="18564" actId="20577"/>
        <pc:sldMkLst>
          <pc:docMk/>
          <pc:sldMk cId="2154049260" sldId="460"/>
        </pc:sldMkLst>
        <pc:spChg chg="add mod">
          <ac:chgData name="Emilia DeMarco" userId="ae2b3912-a16e-453f-be08-87726a854aa6" providerId="ADAL" clId="{F4967CA5-3713-4C5B-8182-83F352164233}" dt="2025-01-09T21:30:36.909" v="16019" actId="1076"/>
          <ac:spMkLst>
            <pc:docMk/>
            <pc:sldMk cId="2154049260" sldId="460"/>
            <ac:spMk id="4" creationId="{9C491E4D-3F74-E17B-A8B5-AD76ACAA4D50}"/>
          </ac:spMkLst>
        </pc:spChg>
        <pc:spChg chg="mod">
          <ac:chgData name="Emilia DeMarco" userId="ae2b3912-a16e-453f-be08-87726a854aa6" providerId="ADAL" clId="{F4967CA5-3713-4C5B-8182-83F352164233}" dt="2025-01-14T17:26:30.247" v="18564" actId="20577"/>
          <ac:spMkLst>
            <pc:docMk/>
            <pc:sldMk cId="2154049260" sldId="460"/>
            <ac:spMk id="15" creationId="{14F10387-00CF-711C-B5C4-EA4D1BEABFF4}"/>
          </ac:spMkLst>
        </pc:spChg>
      </pc:sldChg>
      <pc:sldChg chg="modSp add mod">
        <pc:chgData name="Emilia DeMarco" userId="ae2b3912-a16e-453f-be08-87726a854aa6" providerId="ADAL" clId="{F4967CA5-3713-4C5B-8182-83F352164233}" dt="2025-01-10T14:00:08.995" v="16632" actId="1036"/>
        <pc:sldMkLst>
          <pc:docMk/>
          <pc:sldMk cId="3652379182" sldId="461"/>
        </pc:sldMkLst>
        <pc:spChg chg="mod">
          <ac:chgData name="Emilia DeMarco" userId="ae2b3912-a16e-453f-be08-87726a854aa6" providerId="ADAL" clId="{F4967CA5-3713-4C5B-8182-83F352164233}" dt="2025-01-10T13:58:34.728" v="16449" actId="20577"/>
          <ac:spMkLst>
            <pc:docMk/>
            <pc:sldMk cId="3652379182" sldId="461"/>
            <ac:spMk id="2" creationId="{DAFF8229-FDA8-CDA5-CF3F-5BFDCC61FFC8}"/>
          </ac:spMkLst>
        </pc:spChg>
        <pc:spChg chg="mod">
          <ac:chgData name="Emilia DeMarco" userId="ae2b3912-a16e-453f-be08-87726a854aa6" providerId="ADAL" clId="{F4967CA5-3713-4C5B-8182-83F352164233}" dt="2025-01-10T14:00:08.995" v="16632" actId="1036"/>
          <ac:spMkLst>
            <pc:docMk/>
            <pc:sldMk cId="3652379182" sldId="461"/>
            <ac:spMk id="7" creationId="{2041253C-F5FD-7B4E-01E8-28B26633DA69}"/>
          </ac:spMkLst>
        </pc:spChg>
      </pc:sldChg>
      <pc:sldChg chg="modSp add mod">
        <pc:chgData name="Emilia DeMarco" userId="ae2b3912-a16e-453f-be08-87726a854aa6" providerId="ADAL" clId="{F4967CA5-3713-4C5B-8182-83F352164233}" dt="2025-01-25T18:55:31.924" v="19320" actId="20577"/>
        <pc:sldMkLst>
          <pc:docMk/>
          <pc:sldMk cId="2836324678" sldId="462"/>
        </pc:sldMkLst>
        <pc:spChg chg="mod">
          <ac:chgData name="Emilia DeMarco" userId="ae2b3912-a16e-453f-be08-87726a854aa6" providerId="ADAL" clId="{F4967CA5-3713-4C5B-8182-83F352164233}" dt="2025-01-10T14:00:18.611" v="16635" actId="20577"/>
          <ac:spMkLst>
            <pc:docMk/>
            <pc:sldMk cId="2836324678" sldId="462"/>
            <ac:spMk id="2" creationId="{544E1CE0-5402-502E-8C97-93ACE2990185}"/>
          </ac:spMkLst>
        </pc:spChg>
        <pc:spChg chg="mod">
          <ac:chgData name="Emilia DeMarco" userId="ae2b3912-a16e-453f-be08-87726a854aa6" providerId="ADAL" clId="{F4967CA5-3713-4C5B-8182-83F352164233}" dt="2025-01-25T18:55:31.924" v="19320" actId="20577"/>
          <ac:spMkLst>
            <pc:docMk/>
            <pc:sldMk cId="2836324678" sldId="462"/>
            <ac:spMk id="7" creationId="{89FBB2F2-25D8-0A6F-96B4-20560F5D0E25}"/>
          </ac:spMkLst>
        </pc:spChg>
      </pc:sldChg>
      <pc:sldChg chg="modSp add mod">
        <pc:chgData name="Emilia DeMarco" userId="ae2b3912-a16e-453f-be08-87726a854aa6" providerId="ADAL" clId="{F4967CA5-3713-4C5B-8182-83F352164233}" dt="2025-01-25T18:57:43.529" v="19522" actId="20577"/>
        <pc:sldMkLst>
          <pc:docMk/>
          <pc:sldMk cId="3416927933" sldId="463"/>
        </pc:sldMkLst>
        <pc:spChg chg="mod">
          <ac:chgData name="Emilia DeMarco" userId="ae2b3912-a16e-453f-be08-87726a854aa6" providerId="ADAL" clId="{F4967CA5-3713-4C5B-8182-83F352164233}" dt="2025-01-25T18:57:43.529" v="19522" actId="20577"/>
          <ac:spMkLst>
            <pc:docMk/>
            <pc:sldMk cId="3416927933" sldId="463"/>
            <ac:spMk id="2" creationId="{F91059D4-BD6E-23CA-AC14-C8713567DEEF}"/>
          </ac:spMkLst>
        </pc:spChg>
        <pc:spChg chg="mod">
          <ac:chgData name="Emilia DeMarco" userId="ae2b3912-a16e-453f-be08-87726a854aa6" providerId="ADAL" clId="{F4967CA5-3713-4C5B-8182-83F352164233}" dt="2025-01-25T18:57:32.507" v="19514" actId="1035"/>
          <ac:spMkLst>
            <pc:docMk/>
            <pc:sldMk cId="3416927933" sldId="463"/>
            <ac:spMk id="7" creationId="{728FB351-33F0-5B1C-1EBE-7DD34A7DB3EB}"/>
          </ac:spMkLst>
        </pc:spChg>
      </pc:sldChg>
      <pc:sldChg chg="modSp add mod">
        <pc:chgData name="Emilia DeMarco" userId="ae2b3912-a16e-453f-be08-87726a854aa6" providerId="ADAL" clId="{F4967CA5-3713-4C5B-8182-83F352164233}" dt="2025-01-10T14:02:10.154" v="16676" actId="20577"/>
        <pc:sldMkLst>
          <pc:docMk/>
          <pc:sldMk cId="3806239663" sldId="464"/>
        </pc:sldMkLst>
      </pc:sldChg>
      <pc:sldChg chg="modSp add mod">
        <pc:chgData name="Emilia DeMarco" userId="ae2b3912-a16e-453f-be08-87726a854aa6" providerId="ADAL" clId="{F4967CA5-3713-4C5B-8182-83F352164233}" dt="2025-01-10T14:05:15.730" v="16792" actId="14100"/>
        <pc:sldMkLst>
          <pc:docMk/>
          <pc:sldMk cId="3181435885" sldId="465"/>
        </pc:sldMkLst>
      </pc:sldChg>
      <pc:sldChg chg="modSp add mod">
        <pc:chgData name="Emilia DeMarco" userId="ae2b3912-a16e-453f-be08-87726a854aa6" providerId="ADAL" clId="{F4967CA5-3713-4C5B-8182-83F352164233}" dt="2025-01-10T14:08:24.651" v="16912" actId="20577"/>
        <pc:sldMkLst>
          <pc:docMk/>
          <pc:sldMk cId="1806349796" sldId="466"/>
        </pc:sldMkLst>
        <pc:spChg chg="mod">
          <ac:chgData name="Emilia DeMarco" userId="ae2b3912-a16e-453f-be08-87726a854aa6" providerId="ADAL" clId="{F4967CA5-3713-4C5B-8182-83F352164233}" dt="2025-01-10T14:07:35.783" v="16813" actId="20577"/>
          <ac:spMkLst>
            <pc:docMk/>
            <pc:sldMk cId="1806349796" sldId="466"/>
            <ac:spMk id="2" creationId="{6AC822FB-9667-34E2-950F-3B91314CD4EF}"/>
          </ac:spMkLst>
        </pc:spChg>
        <pc:spChg chg="mod">
          <ac:chgData name="Emilia DeMarco" userId="ae2b3912-a16e-453f-be08-87726a854aa6" providerId="ADAL" clId="{F4967CA5-3713-4C5B-8182-83F352164233}" dt="2025-01-10T14:08:24.651" v="16912" actId="20577"/>
          <ac:spMkLst>
            <pc:docMk/>
            <pc:sldMk cId="1806349796" sldId="466"/>
            <ac:spMk id="7" creationId="{26FC9132-E69E-75AD-E127-83205175B26F}"/>
          </ac:spMkLst>
        </pc:spChg>
      </pc:sldChg>
      <pc:sldChg chg="modSp add mod">
        <pc:chgData name="Emilia DeMarco" userId="ae2b3912-a16e-453f-be08-87726a854aa6" providerId="ADAL" clId="{F4967CA5-3713-4C5B-8182-83F352164233}" dt="2025-01-10T14:09:53.616" v="16966" actId="403"/>
        <pc:sldMkLst>
          <pc:docMk/>
          <pc:sldMk cId="708484526" sldId="467"/>
        </pc:sldMkLst>
        <pc:spChg chg="mod">
          <ac:chgData name="Emilia DeMarco" userId="ae2b3912-a16e-453f-be08-87726a854aa6" providerId="ADAL" clId="{F4967CA5-3713-4C5B-8182-83F352164233}" dt="2025-01-10T14:09:53.616" v="16966" actId="403"/>
          <ac:spMkLst>
            <pc:docMk/>
            <pc:sldMk cId="708484526" sldId="467"/>
            <ac:spMk id="7" creationId="{CF63D224-6534-0E2F-FD2A-BE3105056779}"/>
          </ac:spMkLst>
        </pc:spChg>
      </pc:sldChg>
      <pc:sldChg chg="addSp delSp modSp add mod">
        <pc:chgData name="Emilia DeMarco" userId="ae2b3912-a16e-453f-be08-87726a854aa6" providerId="ADAL" clId="{F4967CA5-3713-4C5B-8182-83F352164233}" dt="2025-01-10T14:25:30.749" v="17146" actId="14100"/>
        <pc:sldMkLst>
          <pc:docMk/>
          <pc:sldMk cId="3414681765" sldId="468"/>
        </pc:sldMkLst>
        <pc:spChg chg="mod">
          <ac:chgData name="Emilia DeMarco" userId="ae2b3912-a16e-453f-be08-87726a854aa6" providerId="ADAL" clId="{F4967CA5-3713-4C5B-8182-83F352164233}" dt="2025-01-10T14:25:25.827" v="17144" actId="1076"/>
          <ac:spMkLst>
            <pc:docMk/>
            <pc:sldMk cId="3414681765" sldId="468"/>
            <ac:spMk id="8" creationId="{6D172ED5-D26E-0065-A650-1474BC40B189}"/>
          </ac:spMkLst>
        </pc:spChg>
        <pc:spChg chg="mod">
          <ac:chgData name="Emilia DeMarco" userId="ae2b3912-a16e-453f-be08-87726a854aa6" providerId="ADAL" clId="{F4967CA5-3713-4C5B-8182-83F352164233}" dt="2025-01-10T14:25:30.749" v="17146" actId="14100"/>
          <ac:spMkLst>
            <pc:docMk/>
            <pc:sldMk cId="3414681765" sldId="468"/>
            <ac:spMk id="9" creationId="{6B974C06-979B-392D-10C2-C41E453158DF}"/>
          </ac:spMkLst>
        </pc:spChg>
        <pc:picChg chg="add mod ord modCrop">
          <ac:chgData name="Emilia DeMarco" userId="ae2b3912-a16e-453f-be08-87726a854aa6" providerId="ADAL" clId="{F4967CA5-3713-4C5B-8182-83F352164233}" dt="2025-01-10T14:23:30.986" v="17060" actId="18131"/>
          <ac:picMkLst>
            <pc:docMk/>
            <pc:sldMk cId="3414681765" sldId="468"/>
            <ac:picMk id="6" creationId="{C3D0734B-375A-ADEF-C7EB-EA2AE2E35A1E}"/>
          </ac:picMkLst>
        </pc:picChg>
      </pc:sldChg>
      <pc:sldChg chg="modSp add mod modTransition modAnim">
        <pc:chgData name="Emilia DeMarco" userId="ae2b3912-a16e-453f-be08-87726a854aa6" providerId="ADAL" clId="{F4967CA5-3713-4C5B-8182-83F352164233}" dt="2025-01-10T14:35:20.205" v="17487"/>
        <pc:sldMkLst>
          <pc:docMk/>
          <pc:sldMk cId="1821667922" sldId="469"/>
        </pc:sldMkLst>
        <pc:spChg chg="mod">
          <ac:chgData name="Emilia DeMarco" userId="ae2b3912-a16e-453f-be08-87726a854aa6" providerId="ADAL" clId="{F4967CA5-3713-4C5B-8182-83F352164233}" dt="2025-01-10T14:32:33.775" v="17342" actId="1035"/>
          <ac:spMkLst>
            <pc:docMk/>
            <pc:sldMk cId="1821667922" sldId="469"/>
            <ac:spMk id="2" creationId="{AAD0CB6F-178D-1B48-E366-618F1C7B9ED8}"/>
          </ac:spMkLst>
        </pc:spChg>
        <pc:spChg chg="mod">
          <ac:chgData name="Emilia DeMarco" userId="ae2b3912-a16e-453f-be08-87726a854aa6" providerId="ADAL" clId="{F4967CA5-3713-4C5B-8182-83F352164233}" dt="2025-01-10T14:33:17.458" v="17456" actId="20577"/>
          <ac:spMkLst>
            <pc:docMk/>
            <pc:sldMk cId="1821667922" sldId="469"/>
            <ac:spMk id="3" creationId="{D2721C20-9BC4-1637-A708-029F0E5EA703}"/>
          </ac:spMkLst>
        </pc:spChg>
      </pc:sldChg>
      <pc:sldChg chg="modSp add mod">
        <pc:chgData name="Emilia DeMarco" userId="ae2b3912-a16e-453f-be08-87726a854aa6" providerId="ADAL" clId="{F4967CA5-3713-4C5B-8182-83F352164233}" dt="2025-01-22T15:26:03.306" v="19060" actId="255"/>
        <pc:sldMkLst>
          <pc:docMk/>
          <pc:sldMk cId="2785877914" sldId="470"/>
        </pc:sldMkLst>
        <pc:spChg chg="mod">
          <ac:chgData name="Emilia DeMarco" userId="ae2b3912-a16e-453f-be08-87726a854aa6" providerId="ADAL" clId="{F4967CA5-3713-4C5B-8182-83F352164233}" dt="2025-01-16T16:19:32.517" v="18931" actId="1035"/>
          <ac:spMkLst>
            <pc:docMk/>
            <pc:sldMk cId="2785877914" sldId="470"/>
            <ac:spMk id="2" creationId="{293F67B0-9701-2434-6DC7-DB6A6211BD09}"/>
          </ac:spMkLst>
        </pc:spChg>
        <pc:spChg chg="mod">
          <ac:chgData name="Emilia DeMarco" userId="ae2b3912-a16e-453f-be08-87726a854aa6" providerId="ADAL" clId="{F4967CA5-3713-4C5B-8182-83F352164233}" dt="2025-01-22T15:26:03.306" v="19060" actId="255"/>
          <ac:spMkLst>
            <pc:docMk/>
            <pc:sldMk cId="2785877914" sldId="470"/>
            <ac:spMk id="7" creationId="{8C7042DA-F029-87D9-2A11-926D7AA469BA}"/>
          </ac:spMkLst>
        </pc:spChg>
      </pc:sldChg>
      <pc:sldChg chg="modSp add mod">
        <pc:chgData name="Emilia DeMarco" userId="ae2b3912-a16e-453f-be08-87726a854aa6" providerId="ADAL" clId="{F4967CA5-3713-4C5B-8182-83F352164233}" dt="2025-01-10T20:40:29.783" v="17827" actId="20577"/>
        <pc:sldMkLst>
          <pc:docMk/>
          <pc:sldMk cId="3557851343" sldId="471"/>
        </pc:sldMkLst>
        <pc:spChg chg="mod">
          <ac:chgData name="Emilia DeMarco" userId="ae2b3912-a16e-453f-be08-87726a854aa6" providerId="ADAL" clId="{F4967CA5-3713-4C5B-8182-83F352164233}" dt="2025-01-10T20:40:29.783" v="17827" actId="20577"/>
          <ac:spMkLst>
            <pc:docMk/>
            <pc:sldMk cId="3557851343" sldId="471"/>
            <ac:spMk id="3" creationId="{0E9EE761-EBB1-7360-80D1-9A3D5C5C21D4}"/>
          </ac:spMkLst>
        </pc:spChg>
      </pc:sldChg>
      <pc:sldChg chg="modSp add mod">
        <pc:chgData name="Emilia DeMarco" userId="ae2b3912-a16e-453f-be08-87726a854aa6" providerId="ADAL" clId="{F4967CA5-3713-4C5B-8182-83F352164233}" dt="2025-01-10T20:42:55.051" v="17865" actId="27107"/>
        <pc:sldMkLst>
          <pc:docMk/>
          <pc:sldMk cId="4124765053" sldId="472"/>
        </pc:sldMkLst>
        <pc:spChg chg="mod">
          <ac:chgData name="Emilia DeMarco" userId="ae2b3912-a16e-453f-be08-87726a854aa6" providerId="ADAL" clId="{F4967CA5-3713-4C5B-8182-83F352164233}" dt="2025-01-10T20:42:55.051" v="17865" actId="27107"/>
          <ac:spMkLst>
            <pc:docMk/>
            <pc:sldMk cId="4124765053" sldId="472"/>
            <ac:spMk id="3" creationId="{A13CC12B-1A94-8EA6-D14F-009E47801B66}"/>
          </ac:spMkLst>
        </pc:spChg>
      </pc:sldChg>
      <pc:sldChg chg="modSp add mod">
        <pc:chgData name="Emilia DeMarco" userId="ae2b3912-a16e-453f-be08-87726a854aa6" providerId="ADAL" clId="{F4967CA5-3713-4C5B-8182-83F352164233}" dt="2025-01-14T16:20:57.384" v="18189" actId="20577"/>
        <pc:sldMkLst>
          <pc:docMk/>
          <pc:sldMk cId="1852326994" sldId="473"/>
        </pc:sldMkLst>
      </pc:sldChg>
      <pc:sldChg chg="new del">
        <pc:chgData name="Emilia DeMarco" userId="ae2b3912-a16e-453f-be08-87726a854aa6" providerId="ADAL" clId="{F4967CA5-3713-4C5B-8182-83F352164233}" dt="2025-01-14T17:02:28.671" v="18517" actId="680"/>
        <pc:sldMkLst>
          <pc:docMk/>
          <pc:sldMk cId="1972148774" sldId="474"/>
        </pc:sldMkLst>
      </pc:sldChg>
      <pc:sldChg chg="new del">
        <pc:chgData name="Emilia DeMarco" userId="ae2b3912-a16e-453f-be08-87726a854aa6" providerId="ADAL" clId="{F4967CA5-3713-4C5B-8182-83F352164233}" dt="2025-01-14T18:52:33.120" v="18665" actId="47"/>
        <pc:sldMkLst>
          <pc:docMk/>
          <pc:sldMk cId="3363321928" sldId="474"/>
        </pc:sldMkLst>
      </pc:sldChg>
      <pc:sldChg chg="addSp delSp modSp add del mod modShow">
        <pc:chgData name="Emilia DeMarco" userId="ae2b3912-a16e-453f-be08-87726a854aa6" providerId="ADAL" clId="{F4967CA5-3713-4C5B-8182-83F352164233}" dt="2025-01-23T19:06:45.780" v="19214" actId="47"/>
        <pc:sldMkLst>
          <pc:docMk/>
          <pc:sldMk cId="4271774318" sldId="474"/>
        </pc:sldMkLst>
      </pc:sldChg>
      <pc:sldChg chg="add del">
        <pc:chgData name="Emilia DeMarco" userId="ae2b3912-a16e-453f-be08-87726a854aa6" providerId="ADAL" clId="{F4967CA5-3713-4C5B-8182-83F352164233}" dt="2025-01-22T18:20:12.728" v="19091" actId="47"/>
        <pc:sldMkLst>
          <pc:docMk/>
          <pc:sldMk cId="1302668809" sldId="475"/>
        </pc:sldMkLst>
      </pc:sldChg>
      <pc:sldChg chg="new del">
        <pc:chgData name="Emilia DeMarco" userId="ae2b3912-a16e-453f-be08-87726a854aa6" providerId="ADAL" clId="{F4967CA5-3713-4C5B-8182-83F352164233}" dt="2025-01-14T17:02:28.016" v="18516" actId="680"/>
        <pc:sldMkLst>
          <pc:docMk/>
          <pc:sldMk cId="3545412326" sldId="475"/>
        </pc:sldMkLst>
      </pc:sldChg>
      <pc:sldChg chg="new del">
        <pc:chgData name="Emilia DeMarco" userId="ae2b3912-a16e-453f-be08-87726a854aa6" providerId="ADAL" clId="{F4967CA5-3713-4C5B-8182-83F352164233}" dt="2025-01-14T17:02:27.675" v="18515" actId="680"/>
        <pc:sldMkLst>
          <pc:docMk/>
          <pc:sldMk cId="559728178" sldId="476"/>
        </pc:sldMkLst>
      </pc:sldChg>
      <pc:sldChg chg="new del">
        <pc:chgData name="Emilia DeMarco" userId="ae2b3912-a16e-453f-be08-87726a854aa6" providerId="ADAL" clId="{F4967CA5-3713-4C5B-8182-83F352164233}" dt="2025-01-14T17:02:27.364" v="18514" actId="680"/>
        <pc:sldMkLst>
          <pc:docMk/>
          <pc:sldMk cId="2887397550" sldId="477"/>
        </pc:sldMkLst>
      </pc:sldChg>
      <pc:sldMasterChg chg="delSldLayout">
        <pc:chgData name="Emilia DeMarco" userId="ae2b3912-a16e-453f-be08-87726a854aa6" providerId="ADAL" clId="{F4967CA5-3713-4C5B-8182-83F352164233}" dt="2025-01-09T19:30:12.465" v="13540" actId="47"/>
        <pc:sldMasterMkLst>
          <pc:docMk/>
          <pc:sldMasterMk cId="0" sldId="2147483648"/>
        </pc:sldMasterMkLst>
        <pc:sldLayoutChg chg="del">
          <pc:chgData name="Emilia DeMarco" userId="ae2b3912-a16e-453f-be08-87726a854aa6" providerId="ADAL" clId="{F4967CA5-3713-4C5B-8182-83F352164233}" dt="2025-01-09T19:30:12.465" v="13540" actId="47"/>
          <pc:sldLayoutMkLst>
            <pc:docMk/>
            <pc:sldMasterMk cId="0" sldId="2147483648"/>
            <pc:sldLayoutMk cId="1106435559" sldId="2147483682"/>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3DF03F-AAB3-4E58-9232-392B299BEECF}" type="doc">
      <dgm:prSet loTypeId="urn:microsoft.com/office/officeart/2005/8/layout/process1" loCatId="process" qsTypeId="urn:microsoft.com/office/officeart/2005/8/quickstyle/simple2" qsCatId="simple" csTypeId="urn:microsoft.com/office/officeart/2005/8/colors/accent1_5" csCatId="accent1" phldr="1"/>
      <dgm:spPr/>
    </dgm:pt>
    <dgm:pt modelId="{25A84527-DB8B-4C6E-B599-F45E085FEA1B}">
      <dgm:prSet phldrT="[Text]" custT="1"/>
      <dgm:spPr/>
      <dgm:t>
        <a:bodyPr/>
        <a:lstStyle/>
        <a:p>
          <a:r>
            <a:rPr lang="en-US" sz="3200">
              <a:latin typeface="Montserrat" pitchFamily="2" charset="0"/>
            </a:rPr>
            <a:t>CP and DSE/VPRM</a:t>
          </a:r>
        </a:p>
      </dgm:t>
    </dgm:pt>
    <dgm:pt modelId="{6CB1C9D0-8F3A-4008-B413-7C722764A21B}" type="parTrans" cxnId="{ED1C4A22-3A32-4446-9558-F0A3430E8A60}">
      <dgm:prSet/>
      <dgm:spPr/>
      <dgm:t>
        <a:bodyPr/>
        <a:lstStyle/>
        <a:p>
          <a:endParaRPr lang="en-US" sz="2400">
            <a:latin typeface="Montserrat" pitchFamily="2" charset="0"/>
          </a:endParaRPr>
        </a:p>
      </dgm:t>
    </dgm:pt>
    <dgm:pt modelId="{DD6D6CDC-7598-4B8C-A2BE-87A9C1F480CB}" type="sibTrans" cxnId="{ED1C4A22-3A32-4446-9558-F0A3430E8A60}">
      <dgm:prSet custT="1"/>
      <dgm:spPr/>
      <dgm:t>
        <a:bodyPr/>
        <a:lstStyle/>
        <a:p>
          <a:endParaRPr lang="en-US" sz="2400">
            <a:latin typeface="Montserrat" pitchFamily="2" charset="0"/>
          </a:endParaRPr>
        </a:p>
      </dgm:t>
    </dgm:pt>
    <dgm:pt modelId="{C49AB38B-0FDE-40E6-B70A-6C2ED8C4708B}">
      <dgm:prSet phldrT="[Text]" custT="1"/>
      <dgm:spPr/>
      <dgm:t>
        <a:bodyPr/>
        <a:lstStyle/>
        <a:p>
          <a:r>
            <a:rPr lang="en-US" sz="3200">
              <a:latin typeface="Montserrat" pitchFamily="2" charset="0"/>
            </a:rPr>
            <a:t>AAC</a:t>
          </a:r>
        </a:p>
      </dgm:t>
    </dgm:pt>
    <dgm:pt modelId="{039729C5-722E-411B-BD8F-ED240BCF7D13}" type="parTrans" cxnId="{9CC0A774-F56A-425B-8B5A-1E600770B194}">
      <dgm:prSet/>
      <dgm:spPr/>
      <dgm:t>
        <a:bodyPr/>
        <a:lstStyle/>
        <a:p>
          <a:endParaRPr lang="en-US" sz="2400">
            <a:latin typeface="Montserrat" pitchFamily="2" charset="0"/>
          </a:endParaRPr>
        </a:p>
      </dgm:t>
    </dgm:pt>
    <dgm:pt modelId="{41892DDB-7885-4D60-89E7-FE79A3835F7D}" type="sibTrans" cxnId="{9CC0A774-F56A-425B-8B5A-1E600770B194}">
      <dgm:prSet custT="1"/>
      <dgm:spPr/>
      <dgm:t>
        <a:bodyPr/>
        <a:lstStyle/>
        <a:p>
          <a:endParaRPr lang="en-US" sz="2400">
            <a:latin typeface="Montserrat" pitchFamily="2" charset="0"/>
          </a:endParaRPr>
        </a:p>
      </dgm:t>
    </dgm:pt>
    <dgm:pt modelId="{53CB64F4-22BE-4BDB-AB59-A2495AB77D3E}">
      <dgm:prSet phldrT="[Text]" custT="1"/>
      <dgm:spPr/>
      <dgm:t>
        <a:bodyPr/>
        <a:lstStyle/>
        <a:p>
          <a:r>
            <a:rPr lang="en-US" sz="3200">
              <a:latin typeface="Montserrat" pitchFamily="2" charset="0"/>
            </a:rPr>
            <a:t>Risk Management Specialist</a:t>
          </a:r>
        </a:p>
      </dgm:t>
    </dgm:pt>
    <dgm:pt modelId="{9E397636-3918-4092-BCFF-A4EC7C9E1AF8}" type="parTrans" cxnId="{C2F86FF1-BE68-4F1B-B750-BD8C55583C3C}">
      <dgm:prSet/>
      <dgm:spPr/>
      <dgm:t>
        <a:bodyPr/>
        <a:lstStyle/>
        <a:p>
          <a:endParaRPr lang="en-US" sz="2400">
            <a:latin typeface="Montserrat" pitchFamily="2" charset="0"/>
          </a:endParaRPr>
        </a:p>
      </dgm:t>
    </dgm:pt>
    <dgm:pt modelId="{2C4085B3-9276-4B77-8DAF-780B0F183274}" type="sibTrans" cxnId="{C2F86FF1-BE68-4F1B-B750-BD8C55583C3C}">
      <dgm:prSet custT="1"/>
      <dgm:spPr/>
      <dgm:t>
        <a:bodyPr/>
        <a:lstStyle/>
        <a:p>
          <a:endParaRPr lang="en-US" sz="2400">
            <a:latin typeface="Montserrat" pitchFamily="2" charset="0"/>
          </a:endParaRPr>
        </a:p>
      </dgm:t>
    </dgm:pt>
    <dgm:pt modelId="{E28F5EAB-AC6E-4B09-918C-F100C309CDB3}">
      <dgm:prSet phldrT="[Text]" custT="1"/>
      <dgm:spPr/>
      <dgm:t>
        <a:bodyPr/>
        <a:lstStyle/>
        <a:p>
          <a:r>
            <a:rPr lang="en-US" sz="3200">
              <a:latin typeface="Montserrat" pitchFamily="2" charset="0"/>
            </a:rPr>
            <a:t>MJ Insurance, if necessary</a:t>
          </a:r>
        </a:p>
      </dgm:t>
    </dgm:pt>
    <dgm:pt modelId="{743D37BA-70C5-47DF-BF4B-15359AC3FB99}" type="parTrans" cxnId="{1FB169A0-9192-44E0-BBBF-DD74380C05B9}">
      <dgm:prSet/>
      <dgm:spPr/>
      <dgm:t>
        <a:bodyPr/>
        <a:lstStyle/>
        <a:p>
          <a:endParaRPr lang="en-US" sz="2400">
            <a:latin typeface="Montserrat" pitchFamily="2" charset="0"/>
          </a:endParaRPr>
        </a:p>
      </dgm:t>
    </dgm:pt>
    <dgm:pt modelId="{88EDA29C-E1D0-4507-985B-E8B9786F9581}" type="sibTrans" cxnId="{1FB169A0-9192-44E0-BBBF-DD74380C05B9}">
      <dgm:prSet custT="1"/>
      <dgm:spPr/>
      <dgm:t>
        <a:bodyPr/>
        <a:lstStyle/>
        <a:p>
          <a:endParaRPr lang="en-US" sz="2400">
            <a:latin typeface="Montserrat" pitchFamily="2" charset="0"/>
          </a:endParaRPr>
        </a:p>
      </dgm:t>
    </dgm:pt>
    <dgm:pt modelId="{6359CA6F-719B-41A1-ACCD-8DD1162FED65}">
      <dgm:prSet phldrT="[Text]" custT="1"/>
      <dgm:spPr/>
      <dgm:t>
        <a:bodyPr/>
        <a:lstStyle/>
        <a:p>
          <a:r>
            <a:rPr lang="en-US" sz="3200">
              <a:latin typeface="Montserrat" pitchFamily="2" charset="0"/>
            </a:rPr>
            <a:t>Chapter President signs contract</a:t>
          </a:r>
        </a:p>
      </dgm:t>
    </dgm:pt>
    <dgm:pt modelId="{DA0BE994-F438-4E96-A026-11E704F1057D}" type="parTrans" cxnId="{B47BD3B4-CBCA-4DDF-ABD5-01359482608D}">
      <dgm:prSet/>
      <dgm:spPr/>
      <dgm:t>
        <a:bodyPr/>
        <a:lstStyle/>
        <a:p>
          <a:endParaRPr lang="en-US" sz="2400">
            <a:latin typeface="Montserrat" pitchFamily="2" charset="0"/>
          </a:endParaRPr>
        </a:p>
      </dgm:t>
    </dgm:pt>
    <dgm:pt modelId="{7FCEEEDF-B0FD-47D9-A5A7-1C12017A93F6}" type="sibTrans" cxnId="{B47BD3B4-CBCA-4DDF-ABD5-01359482608D}">
      <dgm:prSet/>
      <dgm:spPr/>
      <dgm:t>
        <a:bodyPr/>
        <a:lstStyle/>
        <a:p>
          <a:endParaRPr lang="en-US" sz="2400">
            <a:latin typeface="Montserrat" pitchFamily="2" charset="0"/>
          </a:endParaRPr>
        </a:p>
      </dgm:t>
    </dgm:pt>
    <dgm:pt modelId="{708458A3-022F-4C52-B6EF-D67D6AA6E0A7}" type="pres">
      <dgm:prSet presAssocID="{353DF03F-AAB3-4E58-9232-392B299BEECF}" presName="Name0" presStyleCnt="0">
        <dgm:presLayoutVars>
          <dgm:dir/>
          <dgm:resizeHandles val="exact"/>
        </dgm:presLayoutVars>
      </dgm:prSet>
      <dgm:spPr/>
    </dgm:pt>
    <dgm:pt modelId="{AADCE152-632E-4354-924B-4C1F9B7AF739}" type="pres">
      <dgm:prSet presAssocID="{25A84527-DB8B-4C6E-B599-F45E085FEA1B}" presName="node" presStyleLbl="node1" presStyleIdx="0" presStyleCnt="5">
        <dgm:presLayoutVars>
          <dgm:bulletEnabled val="1"/>
        </dgm:presLayoutVars>
      </dgm:prSet>
      <dgm:spPr/>
    </dgm:pt>
    <dgm:pt modelId="{1C2B9A6A-7449-443E-B5D1-0352D7343E0E}" type="pres">
      <dgm:prSet presAssocID="{DD6D6CDC-7598-4B8C-A2BE-87A9C1F480CB}" presName="sibTrans" presStyleLbl="sibTrans2D1" presStyleIdx="0" presStyleCnt="4"/>
      <dgm:spPr/>
    </dgm:pt>
    <dgm:pt modelId="{2B5D908E-614A-4681-A954-8933A5B3D216}" type="pres">
      <dgm:prSet presAssocID="{DD6D6CDC-7598-4B8C-A2BE-87A9C1F480CB}" presName="connectorText" presStyleLbl="sibTrans2D1" presStyleIdx="0" presStyleCnt="4"/>
      <dgm:spPr/>
    </dgm:pt>
    <dgm:pt modelId="{1ECC5ADE-21BE-4CFB-BD98-EA720BC620CE}" type="pres">
      <dgm:prSet presAssocID="{C49AB38B-0FDE-40E6-B70A-6C2ED8C4708B}" presName="node" presStyleLbl="node1" presStyleIdx="1" presStyleCnt="5">
        <dgm:presLayoutVars>
          <dgm:bulletEnabled val="1"/>
        </dgm:presLayoutVars>
      </dgm:prSet>
      <dgm:spPr/>
    </dgm:pt>
    <dgm:pt modelId="{756F4070-914D-461A-B068-7AD76F41A47D}" type="pres">
      <dgm:prSet presAssocID="{41892DDB-7885-4D60-89E7-FE79A3835F7D}" presName="sibTrans" presStyleLbl="sibTrans2D1" presStyleIdx="1" presStyleCnt="4"/>
      <dgm:spPr/>
    </dgm:pt>
    <dgm:pt modelId="{DF6434ED-9C47-4E8B-8C73-89AC9E498590}" type="pres">
      <dgm:prSet presAssocID="{41892DDB-7885-4D60-89E7-FE79A3835F7D}" presName="connectorText" presStyleLbl="sibTrans2D1" presStyleIdx="1" presStyleCnt="4"/>
      <dgm:spPr/>
    </dgm:pt>
    <dgm:pt modelId="{95981422-76DB-4735-B296-7EBD6CE04EF5}" type="pres">
      <dgm:prSet presAssocID="{53CB64F4-22BE-4BDB-AB59-A2495AB77D3E}" presName="node" presStyleLbl="node1" presStyleIdx="2" presStyleCnt="5" custScaleX="128816">
        <dgm:presLayoutVars>
          <dgm:bulletEnabled val="1"/>
        </dgm:presLayoutVars>
      </dgm:prSet>
      <dgm:spPr/>
    </dgm:pt>
    <dgm:pt modelId="{131210F9-1CBE-4F28-9B0A-1CEC3B124AF2}" type="pres">
      <dgm:prSet presAssocID="{2C4085B3-9276-4B77-8DAF-780B0F183274}" presName="sibTrans" presStyleLbl="sibTrans2D1" presStyleIdx="2" presStyleCnt="4"/>
      <dgm:spPr/>
    </dgm:pt>
    <dgm:pt modelId="{91B4B98B-2E7B-4A28-B046-766A0BCA292B}" type="pres">
      <dgm:prSet presAssocID="{2C4085B3-9276-4B77-8DAF-780B0F183274}" presName="connectorText" presStyleLbl="sibTrans2D1" presStyleIdx="2" presStyleCnt="4"/>
      <dgm:spPr/>
    </dgm:pt>
    <dgm:pt modelId="{2EBB70ED-F802-462E-B03B-0D5C91C2E44B}" type="pres">
      <dgm:prSet presAssocID="{E28F5EAB-AC6E-4B09-918C-F100C309CDB3}" presName="node" presStyleLbl="node1" presStyleIdx="3" presStyleCnt="5">
        <dgm:presLayoutVars>
          <dgm:bulletEnabled val="1"/>
        </dgm:presLayoutVars>
      </dgm:prSet>
      <dgm:spPr/>
    </dgm:pt>
    <dgm:pt modelId="{DD85B057-EB19-492C-8C07-9F429D739337}" type="pres">
      <dgm:prSet presAssocID="{88EDA29C-E1D0-4507-985B-E8B9786F9581}" presName="sibTrans" presStyleLbl="sibTrans2D1" presStyleIdx="3" presStyleCnt="4"/>
      <dgm:spPr/>
    </dgm:pt>
    <dgm:pt modelId="{8A5DC63C-EFDC-4CF8-A83F-8BC43DFD5ECE}" type="pres">
      <dgm:prSet presAssocID="{88EDA29C-E1D0-4507-985B-E8B9786F9581}" presName="connectorText" presStyleLbl="sibTrans2D1" presStyleIdx="3" presStyleCnt="4"/>
      <dgm:spPr/>
    </dgm:pt>
    <dgm:pt modelId="{43C803C4-BA1B-4F75-9F43-0C2C33A1DE71}" type="pres">
      <dgm:prSet presAssocID="{6359CA6F-719B-41A1-ACCD-8DD1162FED65}" presName="node" presStyleLbl="node1" presStyleIdx="4" presStyleCnt="5">
        <dgm:presLayoutVars>
          <dgm:bulletEnabled val="1"/>
        </dgm:presLayoutVars>
      </dgm:prSet>
      <dgm:spPr/>
    </dgm:pt>
  </dgm:ptLst>
  <dgm:cxnLst>
    <dgm:cxn modelId="{729E4C0A-C87F-406A-90BD-9EA33EA466C5}" type="presOf" srcId="{E28F5EAB-AC6E-4B09-918C-F100C309CDB3}" destId="{2EBB70ED-F802-462E-B03B-0D5C91C2E44B}" srcOrd="0" destOrd="0" presId="urn:microsoft.com/office/officeart/2005/8/layout/process1"/>
    <dgm:cxn modelId="{AE241911-E56A-4DB7-B2B8-DC9C21B6A208}" type="presOf" srcId="{353DF03F-AAB3-4E58-9232-392B299BEECF}" destId="{708458A3-022F-4C52-B6EF-D67D6AA6E0A7}" srcOrd="0" destOrd="0" presId="urn:microsoft.com/office/officeart/2005/8/layout/process1"/>
    <dgm:cxn modelId="{ED1C4A22-3A32-4446-9558-F0A3430E8A60}" srcId="{353DF03F-AAB3-4E58-9232-392B299BEECF}" destId="{25A84527-DB8B-4C6E-B599-F45E085FEA1B}" srcOrd="0" destOrd="0" parTransId="{6CB1C9D0-8F3A-4008-B413-7C722764A21B}" sibTransId="{DD6D6CDC-7598-4B8C-A2BE-87A9C1F480CB}"/>
    <dgm:cxn modelId="{BBFACB26-2D7C-4154-BB34-AF8EEE0118D6}" type="presOf" srcId="{41892DDB-7885-4D60-89E7-FE79A3835F7D}" destId="{756F4070-914D-461A-B068-7AD76F41A47D}" srcOrd="0" destOrd="0" presId="urn:microsoft.com/office/officeart/2005/8/layout/process1"/>
    <dgm:cxn modelId="{3BEF282D-2A3E-4EE2-AEE2-71047E73FD16}" type="presOf" srcId="{6359CA6F-719B-41A1-ACCD-8DD1162FED65}" destId="{43C803C4-BA1B-4F75-9F43-0C2C33A1DE71}" srcOrd="0" destOrd="0" presId="urn:microsoft.com/office/officeart/2005/8/layout/process1"/>
    <dgm:cxn modelId="{5A6B0137-CD53-42FB-9D3E-6961316CA37B}" type="presOf" srcId="{41892DDB-7885-4D60-89E7-FE79A3835F7D}" destId="{DF6434ED-9C47-4E8B-8C73-89AC9E498590}" srcOrd="1" destOrd="0" presId="urn:microsoft.com/office/officeart/2005/8/layout/process1"/>
    <dgm:cxn modelId="{7B4B8A41-4A06-4959-B80C-5F416B8A581B}" type="presOf" srcId="{53CB64F4-22BE-4BDB-AB59-A2495AB77D3E}" destId="{95981422-76DB-4735-B296-7EBD6CE04EF5}" srcOrd="0" destOrd="0" presId="urn:microsoft.com/office/officeart/2005/8/layout/process1"/>
    <dgm:cxn modelId="{6ABBC04A-2360-4E46-A12F-152D88A3755D}" type="presOf" srcId="{C49AB38B-0FDE-40E6-B70A-6C2ED8C4708B}" destId="{1ECC5ADE-21BE-4CFB-BD98-EA720BC620CE}" srcOrd="0" destOrd="0" presId="urn:microsoft.com/office/officeart/2005/8/layout/process1"/>
    <dgm:cxn modelId="{9CC0A774-F56A-425B-8B5A-1E600770B194}" srcId="{353DF03F-AAB3-4E58-9232-392B299BEECF}" destId="{C49AB38B-0FDE-40E6-B70A-6C2ED8C4708B}" srcOrd="1" destOrd="0" parTransId="{039729C5-722E-411B-BD8F-ED240BCF7D13}" sibTransId="{41892DDB-7885-4D60-89E7-FE79A3835F7D}"/>
    <dgm:cxn modelId="{D5E7058D-7831-4E02-9E62-CA4A7C21A6BA}" type="presOf" srcId="{DD6D6CDC-7598-4B8C-A2BE-87A9C1F480CB}" destId="{1C2B9A6A-7449-443E-B5D1-0352D7343E0E}" srcOrd="0" destOrd="0" presId="urn:microsoft.com/office/officeart/2005/8/layout/process1"/>
    <dgm:cxn modelId="{885BA69B-3D0F-4E99-AAC3-FC310D442FB0}" type="presOf" srcId="{DD6D6CDC-7598-4B8C-A2BE-87A9C1F480CB}" destId="{2B5D908E-614A-4681-A954-8933A5B3D216}" srcOrd="1" destOrd="0" presId="urn:microsoft.com/office/officeart/2005/8/layout/process1"/>
    <dgm:cxn modelId="{1FB169A0-9192-44E0-BBBF-DD74380C05B9}" srcId="{353DF03F-AAB3-4E58-9232-392B299BEECF}" destId="{E28F5EAB-AC6E-4B09-918C-F100C309CDB3}" srcOrd="3" destOrd="0" parTransId="{743D37BA-70C5-47DF-BF4B-15359AC3FB99}" sibTransId="{88EDA29C-E1D0-4507-985B-E8B9786F9581}"/>
    <dgm:cxn modelId="{5A6E74AA-21BF-4092-80E3-EFDECDB21D97}" type="presOf" srcId="{88EDA29C-E1D0-4507-985B-E8B9786F9581}" destId="{8A5DC63C-EFDC-4CF8-A83F-8BC43DFD5ECE}" srcOrd="1" destOrd="0" presId="urn:microsoft.com/office/officeart/2005/8/layout/process1"/>
    <dgm:cxn modelId="{B47BD3B4-CBCA-4DDF-ABD5-01359482608D}" srcId="{353DF03F-AAB3-4E58-9232-392B299BEECF}" destId="{6359CA6F-719B-41A1-ACCD-8DD1162FED65}" srcOrd="4" destOrd="0" parTransId="{DA0BE994-F438-4E96-A026-11E704F1057D}" sibTransId="{7FCEEEDF-B0FD-47D9-A5A7-1C12017A93F6}"/>
    <dgm:cxn modelId="{3CE6CEC1-B99D-4BBD-8F6F-9851EFF01677}" type="presOf" srcId="{2C4085B3-9276-4B77-8DAF-780B0F183274}" destId="{91B4B98B-2E7B-4A28-B046-766A0BCA292B}" srcOrd="1" destOrd="0" presId="urn:microsoft.com/office/officeart/2005/8/layout/process1"/>
    <dgm:cxn modelId="{9AB622CE-6CCE-4428-BEEF-3E24C6FFBD4B}" type="presOf" srcId="{2C4085B3-9276-4B77-8DAF-780B0F183274}" destId="{131210F9-1CBE-4F28-9B0A-1CEC3B124AF2}" srcOrd="0" destOrd="0" presId="urn:microsoft.com/office/officeart/2005/8/layout/process1"/>
    <dgm:cxn modelId="{112501D0-9D7E-4EDA-B49E-A5A1D300A2DC}" type="presOf" srcId="{88EDA29C-E1D0-4507-985B-E8B9786F9581}" destId="{DD85B057-EB19-492C-8C07-9F429D739337}" srcOrd="0" destOrd="0" presId="urn:microsoft.com/office/officeart/2005/8/layout/process1"/>
    <dgm:cxn modelId="{7AE26FD4-D3A8-4D75-B6FF-2097B9DC484E}" type="presOf" srcId="{25A84527-DB8B-4C6E-B599-F45E085FEA1B}" destId="{AADCE152-632E-4354-924B-4C1F9B7AF739}" srcOrd="0" destOrd="0" presId="urn:microsoft.com/office/officeart/2005/8/layout/process1"/>
    <dgm:cxn modelId="{C2F86FF1-BE68-4F1B-B750-BD8C55583C3C}" srcId="{353DF03F-AAB3-4E58-9232-392B299BEECF}" destId="{53CB64F4-22BE-4BDB-AB59-A2495AB77D3E}" srcOrd="2" destOrd="0" parTransId="{9E397636-3918-4092-BCFF-A4EC7C9E1AF8}" sibTransId="{2C4085B3-9276-4B77-8DAF-780B0F183274}"/>
    <dgm:cxn modelId="{3810E0F3-D969-4FD3-9113-254E14C60278}" type="presParOf" srcId="{708458A3-022F-4C52-B6EF-D67D6AA6E0A7}" destId="{AADCE152-632E-4354-924B-4C1F9B7AF739}" srcOrd="0" destOrd="0" presId="urn:microsoft.com/office/officeart/2005/8/layout/process1"/>
    <dgm:cxn modelId="{68478446-5E43-475C-96C5-012DC30C93FD}" type="presParOf" srcId="{708458A3-022F-4C52-B6EF-D67D6AA6E0A7}" destId="{1C2B9A6A-7449-443E-B5D1-0352D7343E0E}" srcOrd="1" destOrd="0" presId="urn:microsoft.com/office/officeart/2005/8/layout/process1"/>
    <dgm:cxn modelId="{DA6E338C-DA07-4CCE-8964-9FA62D8203D5}" type="presParOf" srcId="{1C2B9A6A-7449-443E-B5D1-0352D7343E0E}" destId="{2B5D908E-614A-4681-A954-8933A5B3D216}" srcOrd="0" destOrd="0" presId="urn:microsoft.com/office/officeart/2005/8/layout/process1"/>
    <dgm:cxn modelId="{FD0011DE-85F3-45A5-B468-E5677E8EF043}" type="presParOf" srcId="{708458A3-022F-4C52-B6EF-D67D6AA6E0A7}" destId="{1ECC5ADE-21BE-4CFB-BD98-EA720BC620CE}" srcOrd="2" destOrd="0" presId="urn:microsoft.com/office/officeart/2005/8/layout/process1"/>
    <dgm:cxn modelId="{5F4C18A4-A914-48B6-A7C0-8D4723FA7598}" type="presParOf" srcId="{708458A3-022F-4C52-B6EF-D67D6AA6E0A7}" destId="{756F4070-914D-461A-B068-7AD76F41A47D}" srcOrd="3" destOrd="0" presId="urn:microsoft.com/office/officeart/2005/8/layout/process1"/>
    <dgm:cxn modelId="{8D9F6289-1884-4AE9-8CA2-C5245B92DA4E}" type="presParOf" srcId="{756F4070-914D-461A-B068-7AD76F41A47D}" destId="{DF6434ED-9C47-4E8B-8C73-89AC9E498590}" srcOrd="0" destOrd="0" presId="urn:microsoft.com/office/officeart/2005/8/layout/process1"/>
    <dgm:cxn modelId="{4018799D-1AC8-4CEF-AA55-F149BBA44F74}" type="presParOf" srcId="{708458A3-022F-4C52-B6EF-D67D6AA6E0A7}" destId="{95981422-76DB-4735-B296-7EBD6CE04EF5}" srcOrd="4" destOrd="0" presId="urn:microsoft.com/office/officeart/2005/8/layout/process1"/>
    <dgm:cxn modelId="{1C602BD0-BDB8-4AD0-8DB9-C875967B9EA3}" type="presParOf" srcId="{708458A3-022F-4C52-B6EF-D67D6AA6E0A7}" destId="{131210F9-1CBE-4F28-9B0A-1CEC3B124AF2}" srcOrd="5" destOrd="0" presId="urn:microsoft.com/office/officeart/2005/8/layout/process1"/>
    <dgm:cxn modelId="{81C55841-2872-4171-BA8F-C3D0597D57B0}" type="presParOf" srcId="{131210F9-1CBE-4F28-9B0A-1CEC3B124AF2}" destId="{91B4B98B-2E7B-4A28-B046-766A0BCA292B}" srcOrd="0" destOrd="0" presId="urn:microsoft.com/office/officeart/2005/8/layout/process1"/>
    <dgm:cxn modelId="{4C8EA9A3-CD6E-4AD8-9BB9-A9576716D51E}" type="presParOf" srcId="{708458A3-022F-4C52-B6EF-D67D6AA6E0A7}" destId="{2EBB70ED-F802-462E-B03B-0D5C91C2E44B}" srcOrd="6" destOrd="0" presId="urn:microsoft.com/office/officeart/2005/8/layout/process1"/>
    <dgm:cxn modelId="{F9F4BB6D-C289-4B9E-AC81-2EEDFA25FCE0}" type="presParOf" srcId="{708458A3-022F-4C52-B6EF-D67D6AA6E0A7}" destId="{DD85B057-EB19-492C-8C07-9F429D739337}" srcOrd="7" destOrd="0" presId="urn:microsoft.com/office/officeart/2005/8/layout/process1"/>
    <dgm:cxn modelId="{3D9CEF26-49B7-4D29-8C86-04C0CFAD8B4A}" type="presParOf" srcId="{DD85B057-EB19-492C-8C07-9F429D739337}" destId="{8A5DC63C-EFDC-4CF8-A83F-8BC43DFD5ECE}" srcOrd="0" destOrd="0" presId="urn:microsoft.com/office/officeart/2005/8/layout/process1"/>
    <dgm:cxn modelId="{BF236815-C50B-4378-851A-63A2FEC8A940}" type="presParOf" srcId="{708458A3-022F-4C52-B6EF-D67D6AA6E0A7}" destId="{43C803C4-BA1B-4F75-9F43-0C2C33A1DE71}"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BB133E-66BA-4228-B73D-1B94EBC91D4C}" type="doc">
      <dgm:prSet loTypeId="urn:microsoft.com/office/officeart/2005/8/layout/hierarchy2" loCatId="hierarchy" qsTypeId="urn:microsoft.com/office/officeart/2005/8/quickstyle/simple1" qsCatId="simple" csTypeId="urn:microsoft.com/office/officeart/2005/8/colors/accent1_3" csCatId="accent1" phldr="1"/>
      <dgm:spPr/>
      <dgm:t>
        <a:bodyPr/>
        <a:lstStyle/>
        <a:p>
          <a:endParaRPr lang="en-US"/>
        </a:p>
      </dgm:t>
    </dgm:pt>
    <dgm:pt modelId="{F492D1BE-AB1F-4CA5-BBEB-CC9604C3E09E}">
      <dgm:prSet phldrT="[Text]" custT="1"/>
      <dgm:spPr>
        <a:solidFill>
          <a:schemeClr val="accent2"/>
        </a:solidFill>
      </dgm:spPr>
      <dgm:t>
        <a:bodyPr/>
        <a:lstStyle/>
        <a:p>
          <a:r>
            <a:rPr lang="en-US" sz="3200">
              <a:latin typeface="Montserrat" pitchFamily="2" charset="0"/>
            </a:rPr>
            <a:t>Concerning Behavior from Member</a:t>
          </a:r>
        </a:p>
      </dgm:t>
    </dgm:pt>
    <dgm:pt modelId="{0BC15FF0-6D29-4C03-A6E7-7122D63B5FCD}" type="parTrans" cxnId="{28E7408B-810A-404C-905F-430ADC294258}">
      <dgm:prSet/>
      <dgm:spPr/>
      <dgm:t>
        <a:bodyPr/>
        <a:lstStyle/>
        <a:p>
          <a:endParaRPr lang="en-US" sz="3200">
            <a:latin typeface="Montserrat" pitchFamily="2" charset="0"/>
          </a:endParaRPr>
        </a:p>
      </dgm:t>
    </dgm:pt>
    <dgm:pt modelId="{35533BD2-92F4-4EB1-A1FC-AEFF29D8A352}" type="sibTrans" cxnId="{28E7408B-810A-404C-905F-430ADC294258}">
      <dgm:prSet/>
      <dgm:spPr/>
      <dgm:t>
        <a:bodyPr/>
        <a:lstStyle/>
        <a:p>
          <a:endParaRPr lang="en-US" sz="3200">
            <a:latin typeface="Montserrat" pitchFamily="2" charset="0"/>
          </a:endParaRPr>
        </a:p>
      </dgm:t>
    </dgm:pt>
    <dgm:pt modelId="{F60C5839-F6F1-4220-849D-82FD118EBABF}">
      <dgm:prSet phldrT="[Text]" custT="1"/>
      <dgm:spPr>
        <a:solidFill>
          <a:schemeClr val="accent1">
            <a:lumMod val="40000"/>
            <a:lumOff val="60000"/>
          </a:schemeClr>
        </a:solidFill>
      </dgm:spPr>
      <dgm:t>
        <a:bodyPr/>
        <a:lstStyle/>
        <a:p>
          <a:r>
            <a:rPr lang="en-US" sz="3200">
              <a:solidFill>
                <a:schemeClr val="tx1"/>
              </a:solidFill>
              <a:latin typeface="Montserrat" pitchFamily="2" charset="0"/>
            </a:rPr>
            <a:t>MCC</a:t>
          </a:r>
        </a:p>
      </dgm:t>
    </dgm:pt>
    <dgm:pt modelId="{3F38E3D8-55AC-430B-B5D1-7D94D73097B2}" type="parTrans" cxnId="{BE2E9689-6B8C-4A45-BF4E-B6A6682B483D}">
      <dgm:prSet custT="1">
        <dgm:style>
          <a:lnRef idx="0">
            <a:scrgbClr r="0" g="0" b="0"/>
          </a:lnRef>
          <a:fillRef idx="0">
            <a:scrgbClr r="0" g="0" b="0"/>
          </a:fillRef>
          <a:effectRef idx="0">
            <a:scrgbClr r="0" g="0" b="0"/>
          </a:effectRef>
          <a:fontRef idx="minor">
            <a:schemeClr val="tx1"/>
          </a:fontRef>
        </dgm:style>
      </dgm:prSet>
      <dgm:spPr>
        <a:ln w="28575" cap="flat" cmpd="sng" algn="ctr">
          <a:solidFill>
            <a:schemeClr val="accent1"/>
          </a:solidFill>
          <a:prstDash val="solid"/>
          <a:round/>
          <a:headEnd type="none" w="med" len="med"/>
          <a:tailEnd type="arrow" w="lg" len="med"/>
        </a:ln>
      </dgm:spPr>
      <dgm:t>
        <a:bodyPr/>
        <a:lstStyle/>
        <a:p>
          <a:endParaRPr lang="en-US" sz="3200">
            <a:latin typeface="Montserrat" pitchFamily="2" charset="0"/>
          </a:endParaRPr>
        </a:p>
      </dgm:t>
    </dgm:pt>
    <dgm:pt modelId="{F732B28E-FC09-4550-830C-CEC9F0F9C4CB}" type="sibTrans" cxnId="{BE2E9689-6B8C-4A45-BF4E-B6A6682B483D}">
      <dgm:prSet/>
      <dgm:spPr/>
      <dgm:t>
        <a:bodyPr/>
        <a:lstStyle/>
        <a:p>
          <a:endParaRPr lang="en-US" sz="3200">
            <a:latin typeface="Montserrat" pitchFamily="2" charset="0"/>
          </a:endParaRPr>
        </a:p>
      </dgm:t>
    </dgm:pt>
    <dgm:pt modelId="{0ADFE62B-6722-4CF3-B77E-4115A29E587E}">
      <dgm:prSet phldrT="[Text]" custT="1"/>
      <dgm:spPr>
        <a:solidFill>
          <a:schemeClr val="accent3">
            <a:lumMod val="40000"/>
            <a:lumOff val="60000"/>
          </a:schemeClr>
        </a:solidFill>
      </dgm:spPr>
      <dgm:t>
        <a:bodyPr/>
        <a:lstStyle/>
        <a:p>
          <a:r>
            <a:rPr lang="en-US" sz="3200">
              <a:solidFill>
                <a:schemeClr val="tx1"/>
              </a:solidFill>
              <a:latin typeface="Montserrat" pitchFamily="2" charset="0"/>
            </a:rPr>
            <a:t>Care &amp; Concern, </a:t>
          </a:r>
          <a:br>
            <a:rPr lang="en-US" sz="3200">
              <a:solidFill>
                <a:schemeClr val="tx1"/>
              </a:solidFill>
              <a:latin typeface="Montserrat" pitchFamily="2" charset="0"/>
            </a:rPr>
          </a:br>
          <a:r>
            <a:rPr lang="en-US" sz="3200">
              <a:solidFill>
                <a:schemeClr val="tx1"/>
              </a:solidFill>
              <a:latin typeface="Montserrat" pitchFamily="2" charset="0"/>
            </a:rPr>
            <a:t>Awareness, or</a:t>
          </a:r>
          <a:br>
            <a:rPr lang="en-US" sz="3200">
              <a:solidFill>
                <a:schemeClr val="tx1"/>
              </a:solidFill>
              <a:latin typeface="Montserrat" pitchFamily="2" charset="0"/>
            </a:rPr>
          </a:br>
          <a:r>
            <a:rPr lang="en-US" sz="3200">
              <a:solidFill>
                <a:schemeClr val="tx1"/>
              </a:solidFill>
              <a:latin typeface="Montserrat" pitchFamily="2" charset="0"/>
            </a:rPr>
            <a:t>Warning</a:t>
          </a:r>
        </a:p>
      </dgm:t>
    </dgm:pt>
    <dgm:pt modelId="{51DAEE33-2E8E-488E-BF06-B9B3A92DF2BE}" type="parTrans" cxnId="{D3081CA7-7C22-44D7-B1DD-CDB4E31AB07D}">
      <dgm:prSet custT="1">
        <dgm:style>
          <a:lnRef idx="0">
            <a:scrgbClr r="0" g="0" b="0"/>
          </a:lnRef>
          <a:fillRef idx="0">
            <a:scrgbClr r="0" g="0" b="0"/>
          </a:fillRef>
          <a:effectRef idx="0">
            <a:scrgbClr r="0" g="0" b="0"/>
          </a:effectRef>
          <a:fontRef idx="minor">
            <a:schemeClr val="tx1"/>
          </a:fontRef>
        </dgm:style>
      </dgm:prSet>
      <dgm:spPr>
        <a:ln w="28575" cap="flat" cmpd="sng" algn="ctr">
          <a:solidFill>
            <a:schemeClr val="accent1"/>
          </a:solidFill>
          <a:prstDash val="solid"/>
          <a:round/>
          <a:headEnd type="none" w="med" len="med"/>
          <a:tailEnd type="arrow" w="med" len="med"/>
        </a:ln>
      </dgm:spPr>
      <dgm:t>
        <a:bodyPr/>
        <a:lstStyle/>
        <a:p>
          <a:endParaRPr lang="en-US" sz="3200">
            <a:latin typeface="Montserrat" pitchFamily="2" charset="0"/>
          </a:endParaRPr>
        </a:p>
      </dgm:t>
    </dgm:pt>
    <dgm:pt modelId="{E013FD01-E2AE-45B3-8969-67FF7BC7248B}" type="sibTrans" cxnId="{D3081CA7-7C22-44D7-B1DD-CDB4E31AB07D}">
      <dgm:prSet/>
      <dgm:spPr/>
      <dgm:t>
        <a:bodyPr/>
        <a:lstStyle/>
        <a:p>
          <a:endParaRPr lang="en-US" sz="3200">
            <a:latin typeface="Montserrat" pitchFamily="2" charset="0"/>
          </a:endParaRPr>
        </a:p>
      </dgm:t>
    </dgm:pt>
    <dgm:pt modelId="{4C64524D-60EF-4ADE-8264-CDDA51BFA1C3}">
      <dgm:prSet phldrT="[Text]" custT="1"/>
      <dgm:spPr>
        <a:solidFill>
          <a:schemeClr val="accent3">
            <a:lumMod val="40000"/>
            <a:lumOff val="60000"/>
          </a:schemeClr>
        </a:solidFill>
      </dgm:spPr>
      <dgm:t>
        <a:bodyPr/>
        <a:lstStyle/>
        <a:p>
          <a:r>
            <a:rPr lang="en-US" sz="3200">
              <a:solidFill>
                <a:schemeClr val="tx1"/>
              </a:solidFill>
              <a:latin typeface="Montserrat" pitchFamily="2" charset="0"/>
            </a:rPr>
            <a:t>Automatic Consequence</a:t>
          </a:r>
        </a:p>
      </dgm:t>
    </dgm:pt>
    <dgm:pt modelId="{BA900CAF-B46B-4F9A-9E9D-1D1BADE9F71D}" type="parTrans" cxnId="{77FDBCB7-73AF-4564-AEE6-61DE60D187AB}">
      <dgm:prSet custT="1">
        <dgm:style>
          <a:lnRef idx="0">
            <a:scrgbClr r="0" g="0" b="0"/>
          </a:lnRef>
          <a:fillRef idx="0">
            <a:scrgbClr r="0" g="0" b="0"/>
          </a:fillRef>
          <a:effectRef idx="0">
            <a:scrgbClr r="0" g="0" b="0"/>
          </a:effectRef>
          <a:fontRef idx="minor">
            <a:schemeClr val="tx1"/>
          </a:fontRef>
        </dgm:style>
      </dgm:prSet>
      <dgm:spPr>
        <a:ln w="28575" cap="flat" cmpd="sng" algn="ctr">
          <a:solidFill>
            <a:schemeClr val="accent1"/>
          </a:solidFill>
          <a:prstDash val="solid"/>
          <a:round/>
          <a:headEnd type="none" w="med" len="med"/>
          <a:tailEnd type="arrow" w="med" len="med"/>
        </a:ln>
      </dgm:spPr>
      <dgm:t>
        <a:bodyPr/>
        <a:lstStyle/>
        <a:p>
          <a:endParaRPr lang="en-US" sz="3200">
            <a:latin typeface="Montserrat" pitchFamily="2" charset="0"/>
          </a:endParaRPr>
        </a:p>
      </dgm:t>
    </dgm:pt>
    <dgm:pt modelId="{07B8EE67-CED8-428A-B070-5D7BF86D59B0}" type="sibTrans" cxnId="{77FDBCB7-73AF-4564-AEE6-61DE60D187AB}">
      <dgm:prSet/>
      <dgm:spPr/>
      <dgm:t>
        <a:bodyPr/>
        <a:lstStyle/>
        <a:p>
          <a:endParaRPr lang="en-US" sz="3200">
            <a:latin typeface="Montserrat" pitchFamily="2" charset="0"/>
          </a:endParaRPr>
        </a:p>
      </dgm:t>
    </dgm:pt>
    <dgm:pt modelId="{5770189C-9D77-45B1-953E-7C0D9E24D043}">
      <dgm:prSet phldrT="[Text]" custT="1"/>
      <dgm:spPr>
        <a:solidFill>
          <a:schemeClr val="accent1">
            <a:lumMod val="40000"/>
            <a:lumOff val="60000"/>
          </a:schemeClr>
        </a:solidFill>
      </dgm:spPr>
      <dgm:t>
        <a:bodyPr/>
        <a:lstStyle/>
        <a:p>
          <a:r>
            <a:rPr lang="en-US" sz="3200">
              <a:solidFill>
                <a:schemeClr val="tx1"/>
              </a:solidFill>
              <a:latin typeface="Montserrat" pitchFamily="2" charset="0"/>
            </a:rPr>
            <a:t>Member to Member Chat</a:t>
          </a:r>
        </a:p>
      </dgm:t>
    </dgm:pt>
    <dgm:pt modelId="{83C77270-290B-4490-BADB-161C71947410}" type="parTrans" cxnId="{9D5B18AF-E682-4F7A-B2BC-9C8E8E5C7298}">
      <dgm:prSet custT="1">
        <dgm:style>
          <a:lnRef idx="0">
            <a:scrgbClr r="0" g="0" b="0"/>
          </a:lnRef>
          <a:fillRef idx="0">
            <a:scrgbClr r="0" g="0" b="0"/>
          </a:fillRef>
          <a:effectRef idx="0">
            <a:scrgbClr r="0" g="0" b="0"/>
          </a:effectRef>
          <a:fontRef idx="minor">
            <a:schemeClr val="tx1"/>
          </a:fontRef>
        </dgm:style>
      </dgm:prSet>
      <dgm:spPr>
        <a:ln w="28575" cap="flat" cmpd="sng" algn="ctr">
          <a:solidFill>
            <a:schemeClr val="accent1"/>
          </a:solidFill>
          <a:prstDash val="solid"/>
          <a:round/>
          <a:headEnd type="none" w="med" len="med"/>
          <a:tailEnd type="arrow" w="lg" len="med"/>
        </a:ln>
      </dgm:spPr>
      <dgm:t>
        <a:bodyPr/>
        <a:lstStyle/>
        <a:p>
          <a:endParaRPr lang="en-US" sz="3200">
            <a:latin typeface="Montserrat" pitchFamily="2" charset="0"/>
          </a:endParaRPr>
        </a:p>
      </dgm:t>
    </dgm:pt>
    <dgm:pt modelId="{860F6777-071C-4573-B36B-4E9456069380}" type="sibTrans" cxnId="{9D5B18AF-E682-4F7A-B2BC-9C8E8E5C7298}">
      <dgm:prSet/>
      <dgm:spPr/>
      <dgm:t>
        <a:bodyPr/>
        <a:lstStyle/>
        <a:p>
          <a:endParaRPr lang="en-US" sz="3200">
            <a:latin typeface="Montserrat" pitchFamily="2" charset="0"/>
          </a:endParaRPr>
        </a:p>
      </dgm:t>
    </dgm:pt>
    <dgm:pt modelId="{B6D69C1E-E8AF-4798-9A6E-306660A282C7}">
      <dgm:prSet phldrT="[Text]" custT="1"/>
      <dgm:spPr>
        <a:solidFill>
          <a:schemeClr val="accent1">
            <a:lumMod val="40000"/>
            <a:lumOff val="60000"/>
          </a:schemeClr>
        </a:solidFill>
      </dgm:spPr>
      <dgm:t>
        <a:bodyPr/>
        <a:lstStyle/>
        <a:p>
          <a:r>
            <a:rPr lang="en-US" sz="3200">
              <a:solidFill>
                <a:schemeClr val="tx1"/>
              </a:solidFill>
              <a:latin typeface="Montserrat" pitchFamily="2" charset="0"/>
            </a:rPr>
            <a:t>Meeting with Exec/AAC</a:t>
          </a:r>
        </a:p>
      </dgm:t>
    </dgm:pt>
    <dgm:pt modelId="{ECD4B199-3546-4B60-8078-04928D7BBE4A}" type="parTrans" cxnId="{B1D1B5FD-8323-4746-90DE-FAD9C75E74BA}">
      <dgm:prSet custT="1">
        <dgm:style>
          <a:lnRef idx="0">
            <a:scrgbClr r="0" g="0" b="0"/>
          </a:lnRef>
          <a:fillRef idx="0">
            <a:scrgbClr r="0" g="0" b="0"/>
          </a:fillRef>
          <a:effectRef idx="0">
            <a:scrgbClr r="0" g="0" b="0"/>
          </a:effectRef>
          <a:fontRef idx="minor">
            <a:schemeClr val="tx1"/>
          </a:fontRef>
        </dgm:style>
      </dgm:prSet>
      <dgm:spPr>
        <a:ln w="28575" cap="flat" cmpd="sng" algn="ctr">
          <a:solidFill>
            <a:schemeClr val="accent1"/>
          </a:solidFill>
          <a:prstDash val="solid"/>
          <a:round/>
          <a:headEnd type="none" w="med" len="med"/>
          <a:tailEnd type="arrow" w="lg" len="med"/>
        </a:ln>
      </dgm:spPr>
      <dgm:t>
        <a:bodyPr/>
        <a:lstStyle/>
        <a:p>
          <a:endParaRPr lang="en-US" sz="3200">
            <a:latin typeface="Montserrat" pitchFamily="2" charset="0"/>
          </a:endParaRPr>
        </a:p>
      </dgm:t>
    </dgm:pt>
    <dgm:pt modelId="{B80491B8-CAC4-40F2-81B2-689C55541295}" type="sibTrans" cxnId="{B1D1B5FD-8323-4746-90DE-FAD9C75E74BA}">
      <dgm:prSet/>
      <dgm:spPr/>
      <dgm:t>
        <a:bodyPr/>
        <a:lstStyle/>
        <a:p>
          <a:endParaRPr lang="en-US" sz="3200">
            <a:latin typeface="Montserrat" pitchFamily="2" charset="0"/>
          </a:endParaRPr>
        </a:p>
      </dgm:t>
    </dgm:pt>
    <dgm:pt modelId="{5539A28C-1FD9-4A63-80D7-E7BC89BD8759}">
      <dgm:prSet phldrT="[Text]" custT="1"/>
      <dgm:spPr>
        <a:solidFill>
          <a:schemeClr val="accent3">
            <a:lumMod val="40000"/>
            <a:lumOff val="60000"/>
          </a:schemeClr>
        </a:solidFill>
      </dgm:spPr>
      <dgm:t>
        <a:bodyPr/>
        <a:lstStyle/>
        <a:p>
          <a:r>
            <a:rPr lang="en-US" sz="3200">
              <a:solidFill>
                <a:schemeClr val="tx1"/>
              </a:solidFill>
              <a:latin typeface="Montserrat" pitchFamily="2" charset="0"/>
            </a:rPr>
            <a:t>Refer to Exec/AAC</a:t>
          </a:r>
        </a:p>
      </dgm:t>
    </dgm:pt>
    <dgm:pt modelId="{E2B4776D-31DB-4137-BA49-61EC619FAE35}" type="parTrans" cxnId="{EBC697AA-CFC1-423B-BA3D-5FF6FE5E9903}">
      <dgm:prSet custT="1">
        <dgm:style>
          <a:lnRef idx="0">
            <a:scrgbClr r="0" g="0" b="0"/>
          </a:lnRef>
          <a:fillRef idx="0">
            <a:scrgbClr r="0" g="0" b="0"/>
          </a:fillRef>
          <a:effectRef idx="0">
            <a:scrgbClr r="0" g="0" b="0"/>
          </a:effectRef>
          <a:fontRef idx="minor">
            <a:schemeClr val="tx1"/>
          </a:fontRef>
        </dgm:style>
      </dgm:prSet>
      <dgm:spPr>
        <a:ln w="28575" cap="flat" cmpd="sng" algn="ctr">
          <a:solidFill>
            <a:schemeClr val="accent1"/>
          </a:solidFill>
          <a:prstDash val="solid"/>
          <a:round/>
          <a:headEnd type="none" w="med" len="med"/>
          <a:tailEnd type="arrow" w="med" len="med"/>
        </a:ln>
      </dgm:spPr>
      <dgm:t>
        <a:bodyPr/>
        <a:lstStyle/>
        <a:p>
          <a:endParaRPr lang="en-US" sz="3200">
            <a:latin typeface="Montserrat" pitchFamily="2" charset="0"/>
          </a:endParaRPr>
        </a:p>
      </dgm:t>
    </dgm:pt>
    <dgm:pt modelId="{CCE48832-BB01-43A6-A7A9-81FCE4E6689B}" type="sibTrans" cxnId="{EBC697AA-CFC1-423B-BA3D-5FF6FE5E9903}">
      <dgm:prSet/>
      <dgm:spPr/>
      <dgm:t>
        <a:bodyPr/>
        <a:lstStyle/>
        <a:p>
          <a:endParaRPr lang="en-US" sz="3200">
            <a:latin typeface="Montserrat" pitchFamily="2" charset="0"/>
          </a:endParaRPr>
        </a:p>
      </dgm:t>
    </dgm:pt>
    <dgm:pt modelId="{838A6E75-037A-49FC-8BCA-7A99C35E4559}">
      <dgm:prSet phldrT="[Text]" custT="1"/>
      <dgm:spPr>
        <a:solidFill>
          <a:schemeClr val="accent3">
            <a:lumMod val="40000"/>
            <a:lumOff val="60000"/>
          </a:schemeClr>
        </a:solidFill>
      </dgm:spPr>
      <dgm:t>
        <a:bodyPr/>
        <a:lstStyle/>
        <a:p>
          <a:r>
            <a:rPr lang="en-US" sz="3200">
              <a:solidFill>
                <a:schemeClr val="tx1"/>
              </a:solidFill>
              <a:latin typeface="Montserrat" pitchFamily="2" charset="0"/>
            </a:rPr>
            <a:t>Warning/AC Issuance</a:t>
          </a:r>
        </a:p>
      </dgm:t>
    </dgm:pt>
    <dgm:pt modelId="{73836258-6303-406A-929B-028885A5753C}" type="parTrans" cxnId="{743A319B-E8AC-4731-8AEE-715392FB14BA}">
      <dgm:prSet custT="1">
        <dgm:style>
          <a:lnRef idx="0">
            <a:scrgbClr r="0" g="0" b="0"/>
          </a:lnRef>
          <a:fillRef idx="0">
            <a:scrgbClr r="0" g="0" b="0"/>
          </a:fillRef>
          <a:effectRef idx="0">
            <a:scrgbClr r="0" g="0" b="0"/>
          </a:effectRef>
          <a:fontRef idx="minor">
            <a:schemeClr val="tx1"/>
          </a:fontRef>
        </dgm:style>
      </dgm:prSet>
      <dgm:spPr>
        <a:ln w="28575" cap="flat" cmpd="sng" algn="ctr">
          <a:solidFill>
            <a:schemeClr val="accent1"/>
          </a:solidFill>
          <a:prstDash val="solid"/>
          <a:round/>
          <a:headEnd type="none" w="med" len="med"/>
          <a:tailEnd type="arrow" w="lg" len="med"/>
        </a:ln>
      </dgm:spPr>
      <dgm:t>
        <a:bodyPr/>
        <a:lstStyle/>
        <a:p>
          <a:endParaRPr lang="en-US" sz="3200">
            <a:latin typeface="Montserrat" pitchFamily="2" charset="0"/>
          </a:endParaRPr>
        </a:p>
      </dgm:t>
    </dgm:pt>
    <dgm:pt modelId="{ACF64BAB-9D5C-4041-9187-72301BA27DB2}" type="sibTrans" cxnId="{743A319B-E8AC-4731-8AEE-715392FB14BA}">
      <dgm:prSet/>
      <dgm:spPr/>
      <dgm:t>
        <a:bodyPr/>
        <a:lstStyle/>
        <a:p>
          <a:endParaRPr lang="en-US" sz="3200">
            <a:latin typeface="Montserrat" pitchFamily="2" charset="0"/>
          </a:endParaRPr>
        </a:p>
      </dgm:t>
    </dgm:pt>
    <dgm:pt modelId="{84FD0A18-E8F1-49AC-B7B6-016D24C3C247}">
      <dgm:prSet phldrT="[Text]" custT="1"/>
      <dgm:spPr>
        <a:solidFill>
          <a:schemeClr val="accent3">
            <a:lumMod val="40000"/>
            <a:lumOff val="60000"/>
          </a:schemeClr>
        </a:solidFill>
      </dgm:spPr>
      <dgm:t>
        <a:bodyPr/>
        <a:lstStyle/>
        <a:p>
          <a:r>
            <a:rPr lang="en-US" sz="3200">
              <a:solidFill>
                <a:schemeClr val="tx1"/>
              </a:solidFill>
              <a:latin typeface="Montserrat" pitchFamily="2" charset="0"/>
            </a:rPr>
            <a:t>Accountability Motion</a:t>
          </a:r>
        </a:p>
      </dgm:t>
    </dgm:pt>
    <dgm:pt modelId="{04CA77F2-F5EC-4969-811F-18477A3A8566}" type="parTrans" cxnId="{8BCD521B-6D37-48B7-BC87-F3B9F599B90B}">
      <dgm:prSet custT="1">
        <dgm:style>
          <a:lnRef idx="0">
            <a:scrgbClr r="0" g="0" b="0"/>
          </a:lnRef>
          <a:fillRef idx="0">
            <a:scrgbClr r="0" g="0" b="0"/>
          </a:fillRef>
          <a:effectRef idx="0">
            <a:scrgbClr r="0" g="0" b="0"/>
          </a:effectRef>
          <a:fontRef idx="minor">
            <a:schemeClr val="tx1"/>
          </a:fontRef>
        </dgm:style>
      </dgm:prSet>
      <dgm:spPr>
        <a:ln w="28575" cap="flat" cmpd="sng" algn="ctr">
          <a:solidFill>
            <a:schemeClr val="accent1"/>
          </a:solidFill>
          <a:prstDash val="solid"/>
          <a:round/>
          <a:headEnd type="none" w="med" len="med"/>
          <a:tailEnd type="arrow" w="lg" len="med"/>
        </a:ln>
      </dgm:spPr>
      <dgm:t>
        <a:bodyPr/>
        <a:lstStyle/>
        <a:p>
          <a:endParaRPr lang="en-US" sz="3200">
            <a:latin typeface="Montserrat" pitchFamily="2" charset="0"/>
          </a:endParaRPr>
        </a:p>
      </dgm:t>
    </dgm:pt>
    <dgm:pt modelId="{102C6C05-0D15-42B8-823A-7979CC209A4D}" type="sibTrans" cxnId="{8BCD521B-6D37-48B7-BC87-F3B9F599B90B}">
      <dgm:prSet/>
      <dgm:spPr/>
      <dgm:t>
        <a:bodyPr/>
        <a:lstStyle/>
        <a:p>
          <a:endParaRPr lang="en-US" sz="3200">
            <a:latin typeface="Montserrat" pitchFamily="2" charset="0"/>
          </a:endParaRPr>
        </a:p>
      </dgm:t>
    </dgm:pt>
    <dgm:pt modelId="{E98013CC-B64A-42FD-8144-C3A843251EA7}" type="pres">
      <dgm:prSet presAssocID="{E4BB133E-66BA-4228-B73D-1B94EBC91D4C}" presName="diagram" presStyleCnt="0">
        <dgm:presLayoutVars>
          <dgm:chPref val="1"/>
          <dgm:dir/>
          <dgm:animOne val="branch"/>
          <dgm:animLvl val="lvl"/>
          <dgm:resizeHandles val="exact"/>
        </dgm:presLayoutVars>
      </dgm:prSet>
      <dgm:spPr/>
    </dgm:pt>
    <dgm:pt modelId="{3D481DB1-9FF4-4E80-9014-838C9912CF24}" type="pres">
      <dgm:prSet presAssocID="{F492D1BE-AB1F-4CA5-BBEB-CC9604C3E09E}" presName="root1" presStyleCnt="0"/>
      <dgm:spPr/>
    </dgm:pt>
    <dgm:pt modelId="{A196CE05-232F-4F5C-A347-C09C55836B7D}" type="pres">
      <dgm:prSet presAssocID="{F492D1BE-AB1F-4CA5-BBEB-CC9604C3E09E}" presName="LevelOneTextNode" presStyleLbl="node0" presStyleIdx="0" presStyleCnt="1" custScaleX="109237" custLinFactNeighborX="-35852" custLinFactNeighborY="2136">
        <dgm:presLayoutVars>
          <dgm:chPref val="3"/>
        </dgm:presLayoutVars>
      </dgm:prSet>
      <dgm:spPr/>
    </dgm:pt>
    <dgm:pt modelId="{03E11DCA-350C-4666-A3F6-3F9D313488ED}" type="pres">
      <dgm:prSet presAssocID="{F492D1BE-AB1F-4CA5-BBEB-CC9604C3E09E}" presName="level2hierChild" presStyleCnt="0"/>
      <dgm:spPr/>
    </dgm:pt>
    <dgm:pt modelId="{6EC90E53-EA7F-4587-8C37-4FBB861DFDA3}" type="pres">
      <dgm:prSet presAssocID="{3F38E3D8-55AC-430B-B5D1-7D94D73097B2}" presName="conn2-1" presStyleLbl="parChTrans1D2" presStyleIdx="0" presStyleCnt="3"/>
      <dgm:spPr/>
    </dgm:pt>
    <dgm:pt modelId="{99B5EBC1-7FAA-4601-AFC3-8789925CBD0F}" type="pres">
      <dgm:prSet presAssocID="{3F38E3D8-55AC-430B-B5D1-7D94D73097B2}" presName="connTx" presStyleLbl="parChTrans1D2" presStyleIdx="0" presStyleCnt="3"/>
      <dgm:spPr/>
    </dgm:pt>
    <dgm:pt modelId="{7EAA7B4B-C3D3-4580-9DAA-6750FB6F38F5}" type="pres">
      <dgm:prSet presAssocID="{F60C5839-F6F1-4220-849D-82FD118EBABF}" presName="root2" presStyleCnt="0"/>
      <dgm:spPr/>
    </dgm:pt>
    <dgm:pt modelId="{FB79350A-591C-46EF-B1F7-81D5BC93591B}" type="pres">
      <dgm:prSet presAssocID="{F60C5839-F6F1-4220-849D-82FD118EBABF}" presName="LevelTwoTextNode" presStyleLbl="node2" presStyleIdx="0" presStyleCnt="3">
        <dgm:presLayoutVars>
          <dgm:chPref val="3"/>
        </dgm:presLayoutVars>
      </dgm:prSet>
      <dgm:spPr/>
    </dgm:pt>
    <dgm:pt modelId="{F54830D1-688A-4B35-A822-9086EC3A6559}" type="pres">
      <dgm:prSet presAssocID="{F60C5839-F6F1-4220-849D-82FD118EBABF}" presName="level3hierChild" presStyleCnt="0"/>
      <dgm:spPr/>
    </dgm:pt>
    <dgm:pt modelId="{D67E408E-D3FB-419D-897F-DA020AB28980}" type="pres">
      <dgm:prSet presAssocID="{51DAEE33-2E8E-488E-BF06-B9B3A92DF2BE}" presName="conn2-1" presStyleLbl="parChTrans1D3" presStyleIdx="0" presStyleCnt="5"/>
      <dgm:spPr/>
    </dgm:pt>
    <dgm:pt modelId="{856BC4C2-679A-46EA-9C7C-C5623D8A8E73}" type="pres">
      <dgm:prSet presAssocID="{51DAEE33-2E8E-488E-BF06-B9B3A92DF2BE}" presName="connTx" presStyleLbl="parChTrans1D3" presStyleIdx="0" presStyleCnt="5"/>
      <dgm:spPr/>
    </dgm:pt>
    <dgm:pt modelId="{6F1A955B-7D9E-4F36-9F72-A047C48C094D}" type="pres">
      <dgm:prSet presAssocID="{0ADFE62B-6722-4CF3-B77E-4115A29E587E}" presName="root2" presStyleCnt="0"/>
      <dgm:spPr/>
    </dgm:pt>
    <dgm:pt modelId="{9E741D24-EE65-4FED-8C95-A3B909EA1FE5}" type="pres">
      <dgm:prSet presAssocID="{0ADFE62B-6722-4CF3-B77E-4115A29E587E}" presName="LevelTwoTextNode" presStyleLbl="node3" presStyleIdx="0" presStyleCnt="5" custScaleX="110154" custLinFactNeighborX="42888">
        <dgm:presLayoutVars>
          <dgm:chPref val="3"/>
        </dgm:presLayoutVars>
      </dgm:prSet>
      <dgm:spPr/>
    </dgm:pt>
    <dgm:pt modelId="{5CC33A3B-BB5D-4964-8E96-E67202E8DA7B}" type="pres">
      <dgm:prSet presAssocID="{0ADFE62B-6722-4CF3-B77E-4115A29E587E}" presName="level3hierChild" presStyleCnt="0"/>
      <dgm:spPr/>
    </dgm:pt>
    <dgm:pt modelId="{CF10DC1A-8FDA-4A86-BADF-814D19590801}" type="pres">
      <dgm:prSet presAssocID="{BA900CAF-B46B-4F9A-9E9D-1D1BADE9F71D}" presName="conn2-1" presStyleLbl="parChTrans1D3" presStyleIdx="1" presStyleCnt="5"/>
      <dgm:spPr/>
    </dgm:pt>
    <dgm:pt modelId="{C9324126-79D4-4D15-899D-0E28CA495607}" type="pres">
      <dgm:prSet presAssocID="{BA900CAF-B46B-4F9A-9E9D-1D1BADE9F71D}" presName="connTx" presStyleLbl="parChTrans1D3" presStyleIdx="1" presStyleCnt="5"/>
      <dgm:spPr/>
    </dgm:pt>
    <dgm:pt modelId="{E1460716-9FF5-42D5-819D-ECC849B77A01}" type="pres">
      <dgm:prSet presAssocID="{4C64524D-60EF-4ADE-8264-CDDA51BFA1C3}" presName="root2" presStyleCnt="0"/>
      <dgm:spPr/>
    </dgm:pt>
    <dgm:pt modelId="{45DEDFB9-EFE8-40D8-9B81-DF64BF7B996B}" type="pres">
      <dgm:prSet presAssocID="{4C64524D-60EF-4ADE-8264-CDDA51BFA1C3}" presName="LevelTwoTextNode" presStyleLbl="node3" presStyleIdx="1" presStyleCnt="5" custScaleX="110205" custLinFactNeighborX="42538" custLinFactNeighborY="-11806">
        <dgm:presLayoutVars>
          <dgm:chPref val="3"/>
        </dgm:presLayoutVars>
      </dgm:prSet>
      <dgm:spPr/>
    </dgm:pt>
    <dgm:pt modelId="{3C798E7B-9D14-4425-8CD3-400BE6E6A303}" type="pres">
      <dgm:prSet presAssocID="{4C64524D-60EF-4ADE-8264-CDDA51BFA1C3}" presName="level3hierChild" presStyleCnt="0"/>
      <dgm:spPr/>
    </dgm:pt>
    <dgm:pt modelId="{9F37BBB7-EB9A-41A2-BEB6-870138A78074}" type="pres">
      <dgm:prSet presAssocID="{E2B4776D-31DB-4137-BA49-61EC619FAE35}" presName="conn2-1" presStyleLbl="parChTrans1D3" presStyleIdx="2" presStyleCnt="5"/>
      <dgm:spPr/>
    </dgm:pt>
    <dgm:pt modelId="{6348F7DE-0191-4FA6-8DF3-6DAF3396555E}" type="pres">
      <dgm:prSet presAssocID="{E2B4776D-31DB-4137-BA49-61EC619FAE35}" presName="connTx" presStyleLbl="parChTrans1D3" presStyleIdx="2" presStyleCnt="5"/>
      <dgm:spPr/>
    </dgm:pt>
    <dgm:pt modelId="{029A99B9-2C9B-40E4-9D9C-201244ECE62A}" type="pres">
      <dgm:prSet presAssocID="{5539A28C-1FD9-4A63-80D7-E7BC89BD8759}" presName="root2" presStyleCnt="0"/>
      <dgm:spPr/>
    </dgm:pt>
    <dgm:pt modelId="{EE15A10C-562F-40C0-B07C-9D2831C2F685}" type="pres">
      <dgm:prSet presAssocID="{5539A28C-1FD9-4A63-80D7-E7BC89BD8759}" presName="LevelTwoTextNode" presStyleLbl="node3" presStyleIdx="2" presStyleCnt="5" custScaleX="110205" custLinFactNeighborX="42538" custLinFactNeighborY="-21678">
        <dgm:presLayoutVars>
          <dgm:chPref val="3"/>
        </dgm:presLayoutVars>
      </dgm:prSet>
      <dgm:spPr/>
    </dgm:pt>
    <dgm:pt modelId="{6B4B08C8-95C5-4429-B4DF-FB2317D8B713}" type="pres">
      <dgm:prSet presAssocID="{5539A28C-1FD9-4A63-80D7-E7BC89BD8759}" presName="level3hierChild" presStyleCnt="0"/>
      <dgm:spPr/>
    </dgm:pt>
    <dgm:pt modelId="{7731DFB8-87E5-4FD9-941D-3EAFB3D78059}" type="pres">
      <dgm:prSet presAssocID="{83C77270-290B-4490-BADB-161C71947410}" presName="conn2-1" presStyleLbl="parChTrans1D2" presStyleIdx="1" presStyleCnt="3"/>
      <dgm:spPr/>
    </dgm:pt>
    <dgm:pt modelId="{4DFB23A9-BD4D-488C-9811-978334565AB9}" type="pres">
      <dgm:prSet presAssocID="{83C77270-290B-4490-BADB-161C71947410}" presName="connTx" presStyleLbl="parChTrans1D2" presStyleIdx="1" presStyleCnt="3"/>
      <dgm:spPr/>
    </dgm:pt>
    <dgm:pt modelId="{C5B863FA-8188-4630-BFD8-5A3271CF1213}" type="pres">
      <dgm:prSet presAssocID="{5770189C-9D77-45B1-953E-7C0D9E24D043}" presName="root2" presStyleCnt="0"/>
      <dgm:spPr/>
    </dgm:pt>
    <dgm:pt modelId="{611B2A40-A84A-4DBA-8197-F150909C4BEE}" type="pres">
      <dgm:prSet presAssocID="{5770189C-9D77-45B1-953E-7C0D9E24D043}" presName="LevelTwoTextNode" presStyleLbl="node2" presStyleIdx="1" presStyleCnt="3" custLinFactNeighborX="-1436" custLinFactNeighborY="26107">
        <dgm:presLayoutVars>
          <dgm:chPref val="3"/>
        </dgm:presLayoutVars>
      </dgm:prSet>
      <dgm:spPr/>
    </dgm:pt>
    <dgm:pt modelId="{C116B6F8-BD4F-4443-B8FC-3B57EAB6DE79}" type="pres">
      <dgm:prSet presAssocID="{5770189C-9D77-45B1-953E-7C0D9E24D043}" presName="level3hierChild" presStyleCnt="0"/>
      <dgm:spPr/>
    </dgm:pt>
    <dgm:pt modelId="{BED609F8-7E06-486C-A1B6-E68B402985AC}" type="pres">
      <dgm:prSet presAssocID="{ECD4B199-3546-4B60-8078-04928D7BBE4A}" presName="conn2-1" presStyleLbl="parChTrans1D2" presStyleIdx="2" presStyleCnt="3"/>
      <dgm:spPr/>
    </dgm:pt>
    <dgm:pt modelId="{3FE2B8EF-AAF4-4E99-A15C-4E81217229A6}" type="pres">
      <dgm:prSet presAssocID="{ECD4B199-3546-4B60-8078-04928D7BBE4A}" presName="connTx" presStyleLbl="parChTrans1D2" presStyleIdx="2" presStyleCnt="3"/>
      <dgm:spPr/>
    </dgm:pt>
    <dgm:pt modelId="{9D6A2A30-FF59-43B0-BE27-3607190A5CC4}" type="pres">
      <dgm:prSet presAssocID="{B6D69C1E-E8AF-4798-9A6E-306660A282C7}" presName="root2" presStyleCnt="0"/>
      <dgm:spPr/>
    </dgm:pt>
    <dgm:pt modelId="{09329FC8-45B7-4AE6-BEDA-3046AF7F8159}" type="pres">
      <dgm:prSet presAssocID="{B6D69C1E-E8AF-4798-9A6E-306660A282C7}" presName="LevelTwoTextNode" presStyleLbl="node2" presStyleIdx="2" presStyleCnt="3">
        <dgm:presLayoutVars>
          <dgm:chPref val="3"/>
        </dgm:presLayoutVars>
      </dgm:prSet>
      <dgm:spPr/>
    </dgm:pt>
    <dgm:pt modelId="{F79A2420-6F57-4CA0-BA8D-63AAD27E81AD}" type="pres">
      <dgm:prSet presAssocID="{B6D69C1E-E8AF-4798-9A6E-306660A282C7}" presName="level3hierChild" presStyleCnt="0"/>
      <dgm:spPr/>
    </dgm:pt>
    <dgm:pt modelId="{DB2E9EE6-9E3B-4C09-888D-FC53C3A5D9AA}" type="pres">
      <dgm:prSet presAssocID="{73836258-6303-406A-929B-028885A5753C}" presName="conn2-1" presStyleLbl="parChTrans1D3" presStyleIdx="3" presStyleCnt="5"/>
      <dgm:spPr/>
    </dgm:pt>
    <dgm:pt modelId="{07C51F66-BF52-462B-A477-772D256EC617}" type="pres">
      <dgm:prSet presAssocID="{73836258-6303-406A-929B-028885A5753C}" presName="connTx" presStyleLbl="parChTrans1D3" presStyleIdx="3" presStyleCnt="5"/>
      <dgm:spPr/>
    </dgm:pt>
    <dgm:pt modelId="{8EC53E01-460B-49C7-BE31-D4753B3BA432}" type="pres">
      <dgm:prSet presAssocID="{838A6E75-037A-49FC-8BCA-7A99C35E4559}" presName="root2" presStyleCnt="0"/>
      <dgm:spPr/>
    </dgm:pt>
    <dgm:pt modelId="{217938DB-0F2D-4C4C-AA80-32B7E3F3A8CE}" type="pres">
      <dgm:prSet presAssocID="{838A6E75-037A-49FC-8BCA-7A99C35E4559}" presName="LevelTwoTextNode" presStyleLbl="node3" presStyleIdx="3" presStyleCnt="5" custLinFactNeighborX="28552">
        <dgm:presLayoutVars>
          <dgm:chPref val="3"/>
        </dgm:presLayoutVars>
      </dgm:prSet>
      <dgm:spPr/>
    </dgm:pt>
    <dgm:pt modelId="{A38311E7-70DD-4EA1-B035-AF68D8890C7C}" type="pres">
      <dgm:prSet presAssocID="{838A6E75-037A-49FC-8BCA-7A99C35E4559}" presName="level3hierChild" presStyleCnt="0"/>
      <dgm:spPr/>
    </dgm:pt>
    <dgm:pt modelId="{E6F639D0-1C33-43AF-A4F9-5B78CD9E4252}" type="pres">
      <dgm:prSet presAssocID="{04CA77F2-F5EC-4969-811F-18477A3A8566}" presName="conn2-1" presStyleLbl="parChTrans1D3" presStyleIdx="4" presStyleCnt="5"/>
      <dgm:spPr/>
    </dgm:pt>
    <dgm:pt modelId="{804D1677-EEC0-44FE-9D7C-D2610B362FCF}" type="pres">
      <dgm:prSet presAssocID="{04CA77F2-F5EC-4969-811F-18477A3A8566}" presName="connTx" presStyleLbl="parChTrans1D3" presStyleIdx="4" presStyleCnt="5"/>
      <dgm:spPr/>
    </dgm:pt>
    <dgm:pt modelId="{3F15D422-BC1C-417B-8A08-BCFEBAAF403F}" type="pres">
      <dgm:prSet presAssocID="{84FD0A18-E8F1-49AC-B7B6-016D24C3C247}" presName="root2" presStyleCnt="0"/>
      <dgm:spPr/>
    </dgm:pt>
    <dgm:pt modelId="{7E604E18-9870-4169-9F10-A08746943368}" type="pres">
      <dgm:prSet presAssocID="{84FD0A18-E8F1-49AC-B7B6-016D24C3C247}" presName="LevelTwoTextNode" presStyleLbl="node3" presStyleIdx="4" presStyleCnt="5" custLinFactNeighborX="28552">
        <dgm:presLayoutVars>
          <dgm:chPref val="3"/>
        </dgm:presLayoutVars>
      </dgm:prSet>
      <dgm:spPr/>
    </dgm:pt>
    <dgm:pt modelId="{2D3A892F-0100-48DD-ABA6-F26EBFF90CD4}" type="pres">
      <dgm:prSet presAssocID="{84FD0A18-E8F1-49AC-B7B6-016D24C3C247}" presName="level3hierChild" presStyleCnt="0"/>
      <dgm:spPr/>
    </dgm:pt>
  </dgm:ptLst>
  <dgm:cxnLst>
    <dgm:cxn modelId="{271BCA04-0760-4F54-B79B-74D6616FB6BF}" type="presOf" srcId="{51DAEE33-2E8E-488E-BF06-B9B3A92DF2BE}" destId="{D67E408E-D3FB-419D-897F-DA020AB28980}" srcOrd="0" destOrd="0" presId="urn:microsoft.com/office/officeart/2005/8/layout/hierarchy2"/>
    <dgm:cxn modelId="{6AEC8C0B-1787-471F-8F4D-8DBFDAD82640}" type="presOf" srcId="{83C77270-290B-4490-BADB-161C71947410}" destId="{7731DFB8-87E5-4FD9-941D-3EAFB3D78059}" srcOrd="0" destOrd="0" presId="urn:microsoft.com/office/officeart/2005/8/layout/hierarchy2"/>
    <dgm:cxn modelId="{FA4CD210-8230-48B0-907B-5594D9334FA8}" type="presOf" srcId="{5539A28C-1FD9-4A63-80D7-E7BC89BD8759}" destId="{EE15A10C-562F-40C0-B07C-9D2831C2F685}" srcOrd="0" destOrd="0" presId="urn:microsoft.com/office/officeart/2005/8/layout/hierarchy2"/>
    <dgm:cxn modelId="{A95FA314-295B-476A-86B9-CBD40DD5C492}" type="presOf" srcId="{0ADFE62B-6722-4CF3-B77E-4115A29E587E}" destId="{9E741D24-EE65-4FED-8C95-A3B909EA1FE5}" srcOrd="0" destOrd="0" presId="urn:microsoft.com/office/officeart/2005/8/layout/hierarchy2"/>
    <dgm:cxn modelId="{8BCD521B-6D37-48B7-BC87-F3B9F599B90B}" srcId="{B6D69C1E-E8AF-4798-9A6E-306660A282C7}" destId="{84FD0A18-E8F1-49AC-B7B6-016D24C3C247}" srcOrd="1" destOrd="0" parTransId="{04CA77F2-F5EC-4969-811F-18477A3A8566}" sibTransId="{102C6C05-0D15-42B8-823A-7979CC209A4D}"/>
    <dgm:cxn modelId="{C0CAF61E-D593-4B18-ADC7-E7C79E31E2F2}" type="presOf" srcId="{ECD4B199-3546-4B60-8078-04928D7BBE4A}" destId="{BED609F8-7E06-486C-A1B6-E68B402985AC}" srcOrd="0" destOrd="0" presId="urn:microsoft.com/office/officeart/2005/8/layout/hierarchy2"/>
    <dgm:cxn modelId="{63D7475D-1518-4EF2-96C6-48C4A1040DC5}" type="presOf" srcId="{ECD4B199-3546-4B60-8078-04928D7BBE4A}" destId="{3FE2B8EF-AAF4-4E99-A15C-4E81217229A6}" srcOrd="1" destOrd="0" presId="urn:microsoft.com/office/officeart/2005/8/layout/hierarchy2"/>
    <dgm:cxn modelId="{811B6A43-3A0D-4A2E-9E47-2FD21815A1FF}" type="presOf" srcId="{51DAEE33-2E8E-488E-BF06-B9B3A92DF2BE}" destId="{856BC4C2-679A-46EA-9C7C-C5623D8A8E73}" srcOrd="1" destOrd="0" presId="urn:microsoft.com/office/officeart/2005/8/layout/hierarchy2"/>
    <dgm:cxn modelId="{7D6E7943-3B46-4C65-878E-0BEE62BE9AE7}" type="presOf" srcId="{73836258-6303-406A-929B-028885A5753C}" destId="{DB2E9EE6-9E3B-4C09-888D-FC53C3A5D9AA}" srcOrd="0" destOrd="0" presId="urn:microsoft.com/office/officeart/2005/8/layout/hierarchy2"/>
    <dgm:cxn modelId="{88CAEC45-C1DD-4616-823D-F4B20B6E9D19}" type="presOf" srcId="{04CA77F2-F5EC-4969-811F-18477A3A8566}" destId="{E6F639D0-1C33-43AF-A4F9-5B78CD9E4252}" srcOrd="0" destOrd="0" presId="urn:microsoft.com/office/officeart/2005/8/layout/hierarchy2"/>
    <dgm:cxn modelId="{809C6E69-CA9B-48AE-958B-F760C00D3C4D}" type="presOf" srcId="{BA900CAF-B46B-4F9A-9E9D-1D1BADE9F71D}" destId="{C9324126-79D4-4D15-899D-0E28CA495607}" srcOrd="1" destOrd="0" presId="urn:microsoft.com/office/officeart/2005/8/layout/hierarchy2"/>
    <dgm:cxn modelId="{C3CCD16E-1734-45FF-BC6D-50E765365D91}" type="presOf" srcId="{F60C5839-F6F1-4220-849D-82FD118EBABF}" destId="{FB79350A-591C-46EF-B1F7-81D5BC93591B}" srcOrd="0" destOrd="0" presId="urn:microsoft.com/office/officeart/2005/8/layout/hierarchy2"/>
    <dgm:cxn modelId="{7DF58757-2DFB-4D19-BD85-E590B85B6C97}" type="presOf" srcId="{E2B4776D-31DB-4137-BA49-61EC619FAE35}" destId="{6348F7DE-0191-4FA6-8DF3-6DAF3396555E}" srcOrd="1" destOrd="0" presId="urn:microsoft.com/office/officeart/2005/8/layout/hierarchy2"/>
    <dgm:cxn modelId="{D05B4787-137D-497D-94E2-8D302F5412AD}" type="presOf" srcId="{73836258-6303-406A-929B-028885A5753C}" destId="{07C51F66-BF52-462B-A477-772D256EC617}" srcOrd="1" destOrd="0" presId="urn:microsoft.com/office/officeart/2005/8/layout/hierarchy2"/>
    <dgm:cxn modelId="{BE2E9689-6B8C-4A45-BF4E-B6A6682B483D}" srcId="{F492D1BE-AB1F-4CA5-BBEB-CC9604C3E09E}" destId="{F60C5839-F6F1-4220-849D-82FD118EBABF}" srcOrd="0" destOrd="0" parTransId="{3F38E3D8-55AC-430B-B5D1-7D94D73097B2}" sibTransId="{F732B28E-FC09-4550-830C-CEC9F0F9C4CB}"/>
    <dgm:cxn modelId="{28E7408B-810A-404C-905F-430ADC294258}" srcId="{E4BB133E-66BA-4228-B73D-1B94EBC91D4C}" destId="{F492D1BE-AB1F-4CA5-BBEB-CC9604C3E09E}" srcOrd="0" destOrd="0" parTransId="{0BC15FF0-6D29-4C03-A6E7-7122D63B5FCD}" sibTransId="{35533BD2-92F4-4EB1-A1FC-AEFF29D8A352}"/>
    <dgm:cxn modelId="{C65E808C-0533-4012-A27D-5C59F77762FC}" type="presOf" srcId="{5770189C-9D77-45B1-953E-7C0D9E24D043}" destId="{611B2A40-A84A-4DBA-8197-F150909C4BEE}" srcOrd="0" destOrd="0" presId="urn:microsoft.com/office/officeart/2005/8/layout/hierarchy2"/>
    <dgm:cxn modelId="{1359B291-5808-4887-8E67-AE714CFE7FE7}" type="presOf" srcId="{F492D1BE-AB1F-4CA5-BBEB-CC9604C3E09E}" destId="{A196CE05-232F-4F5C-A347-C09C55836B7D}" srcOrd="0" destOrd="0" presId="urn:microsoft.com/office/officeart/2005/8/layout/hierarchy2"/>
    <dgm:cxn modelId="{EE05049A-E4EB-414D-A517-4C50DE7E2003}" type="presOf" srcId="{04CA77F2-F5EC-4969-811F-18477A3A8566}" destId="{804D1677-EEC0-44FE-9D7C-D2610B362FCF}" srcOrd="1" destOrd="0" presId="urn:microsoft.com/office/officeart/2005/8/layout/hierarchy2"/>
    <dgm:cxn modelId="{743A319B-E8AC-4731-8AEE-715392FB14BA}" srcId="{B6D69C1E-E8AF-4798-9A6E-306660A282C7}" destId="{838A6E75-037A-49FC-8BCA-7A99C35E4559}" srcOrd="0" destOrd="0" parTransId="{73836258-6303-406A-929B-028885A5753C}" sibTransId="{ACF64BAB-9D5C-4041-9187-72301BA27DB2}"/>
    <dgm:cxn modelId="{480AC29D-2AF4-40E8-8BDA-BF8C64C2591A}" type="presOf" srcId="{84FD0A18-E8F1-49AC-B7B6-016D24C3C247}" destId="{7E604E18-9870-4169-9F10-A08746943368}" srcOrd="0" destOrd="0" presId="urn:microsoft.com/office/officeart/2005/8/layout/hierarchy2"/>
    <dgm:cxn modelId="{516776A3-735C-4BE3-AEB4-5ACB9DF70AF9}" type="presOf" srcId="{B6D69C1E-E8AF-4798-9A6E-306660A282C7}" destId="{09329FC8-45B7-4AE6-BEDA-3046AF7F8159}" srcOrd="0" destOrd="0" presId="urn:microsoft.com/office/officeart/2005/8/layout/hierarchy2"/>
    <dgm:cxn modelId="{D3081CA7-7C22-44D7-B1DD-CDB4E31AB07D}" srcId="{F60C5839-F6F1-4220-849D-82FD118EBABF}" destId="{0ADFE62B-6722-4CF3-B77E-4115A29E587E}" srcOrd="0" destOrd="0" parTransId="{51DAEE33-2E8E-488E-BF06-B9B3A92DF2BE}" sibTransId="{E013FD01-E2AE-45B3-8969-67FF7BC7248B}"/>
    <dgm:cxn modelId="{EBC697AA-CFC1-423B-BA3D-5FF6FE5E9903}" srcId="{F60C5839-F6F1-4220-849D-82FD118EBABF}" destId="{5539A28C-1FD9-4A63-80D7-E7BC89BD8759}" srcOrd="2" destOrd="0" parTransId="{E2B4776D-31DB-4137-BA49-61EC619FAE35}" sibTransId="{CCE48832-BB01-43A6-A7A9-81FCE4E6689B}"/>
    <dgm:cxn modelId="{9D5B18AF-E682-4F7A-B2BC-9C8E8E5C7298}" srcId="{F492D1BE-AB1F-4CA5-BBEB-CC9604C3E09E}" destId="{5770189C-9D77-45B1-953E-7C0D9E24D043}" srcOrd="1" destOrd="0" parTransId="{83C77270-290B-4490-BADB-161C71947410}" sibTransId="{860F6777-071C-4573-B36B-4E9456069380}"/>
    <dgm:cxn modelId="{2270F0B2-E721-48B7-A600-19CE0690ECC3}" type="presOf" srcId="{3F38E3D8-55AC-430B-B5D1-7D94D73097B2}" destId="{99B5EBC1-7FAA-4601-AFC3-8789925CBD0F}" srcOrd="1" destOrd="0" presId="urn:microsoft.com/office/officeart/2005/8/layout/hierarchy2"/>
    <dgm:cxn modelId="{47F84BB7-5C30-43D6-BC53-C41BC2CFB982}" type="presOf" srcId="{4C64524D-60EF-4ADE-8264-CDDA51BFA1C3}" destId="{45DEDFB9-EFE8-40D8-9B81-DF64BF7B996B}" srcOrd="0" destOrd="0" presId="urn:microsoft.com/office/officeart/2005/8/layout/hierarchy2"/>
    <dgm:cxn modelId="{77FDBCB7-73AF-4564-AEE6-61DE60D187AB}" srcId="{F60C5839-F6F1-4220-849D-82FD118EBABF}" destId="{4C64524D-60EF-4ADE-8264-CDDA51BFA1C3}" srcOrd="1" destOrd="0" parTransId="{BA900CAF-B46B-4F9A-9E9D-1D1BADE9F71D}" sibTransId="{07B8EE67-CED8-428A-B070-5D7BF86D59B0}"/>
    <dgm:cxn modelId="{BF796FBD-0135-4D0F-8A4B-A5620EDA9C62}" type="presOf" srcId="{E4BB133E-66BA-4228-B73D-1B94EBC91D4C}" destId="{E98013CC-B64A-42FD-8144-C3A843251EA7}" srcOrd="0" destOrd="0" presId="urn:microsoft.com/office/officeart/2005/8/layout/hierarchy2"/>
    <dgm:cxn modelId="{BDFADFC6-ABEB-4713-A7AC-B655F500891F}" type="presOf" srcId="{83C77270-290B-4490-BADB-161C71947410}" destId="{4DFB23A9-BD4D-488C-9811-978334565AB9}" srcOrd="1" destOrd="0" presId="urn:microsoft.com/office/officeart/2005/8/layout/hierarchy2"/>
    <dgm:cxn modelId="{A42585CD-164E-4217-8BC9-CC12C68BC04F}" type="presOf" srcId="{3F38E3D8-55AC-430B-B5D1-7D94D73097B2}" destId="{6EC90E53-EA7F-4587-8C37-4FBB861DFDA3}" srcOrd="0" destOrd="0" presId="urn:microsoft.com/office/officeart/2005/8/layout/hierarchy2"/>
    <dgm:cxn modelId="{37AD13CF-39B8-4731-A04B-3BD7A0AE2541}" type="presOf" srcId="{E2B4776D-31DB-4137-BA49-61EC619FAE35}" destId="{9F37BBB7-EB9A-41A2-BEB6-870138A78074}" srcOrd="0" destOrd="0" presId="urn:microsoft.com/office/officeart/2005/8/layout/hierarchy2"/>
    <dgm:cxn modelId="{19CABFE5-014D-45AA-8355-241F89B9FE16}" type="presOf" srcId="{838A6E75-037A-49FC-8BCA-7A99C35E4559}" destId="{217938DB-0F2D-4C4C-AA80-32B7E3F3A8CE}" srcOrd="0" destOrd="0" presId="urn:microsoft.com/office/officeart/2005/8/layout/hierarchy2"/>
    <dgm:cxn modelId="{B1D1B5FD-8323-4746-90DE-FAD9C75E74BA}" srcId="{F492D1BE-AB1F-4CA5-BBEB-CC9604C3E09E}" destId="{B6D69C1E-E8AF-4798-9A6E-306660A282C7}" srcOrd="2" destOrd="0" parTransId="{ECD4B199-3546-4B60-8078-04928D7BBE4A}" sibTransId="{B80491B8-CAC4-40F2-81B2-689C55541295}"/>
    <dgm:cxn modelId="{514030FE-BAD6-4DBF-875E-AD10B4333F1F}" type="presOf" srcId="{BA900CAF-B46B-4F9A-9E9D-1D1BADE9F71D}" destId="{CF10DC1A-8FDA-4A86-BADF-814D19590801}" srcOrd="0" destOrd="0" presId="urn:microsoft.com/office/officeart/2005/8/layout/hierarchy2"/>
    <dgm:cxn modelId="{4D2A23A9-11C2-45B1-B002-AD39B35E8ABB}" type="presParOf" srcId="{E98013CC-B64A-42FD-8144-C3A843251EA7}" destId="{3D481DB1-9FF4-4E80-9014-838C9912CF24}" srcOrd="0" destOrd="0" presId="urn:microsoft.com/office/officeart/2005/8/layout/hierarchy2"/>
    <dgm:cxn modelId="{463474A2-C472-4A2B-880F-00DC852BA144}" type="presParOf" srcId="{3D481DB1-9FF4-4E80-9014-838C9912CF24}" destId="{A196CE05-232F-4F5C-A347-C09C55836B7D}" srcOrd="0" destOrd="0" presId="urn:microsoft.com/office/officeart/2005/8/layout/hierarchy2"/>
    <dgm:cxn modelId="{3DF8BD41-55EF-4EFF-B746-B51B09873DA5}" type="presParOf" srcId="{3D481DB1-9FF4-4E80-9014-838C9912CF24}" destId="{03E11DCA-350C-4666-A3F6-3F9D313488ED}" srcOrd="1" destOrd="0" presId="urn:microsoft.com/office/officeart/2005/8/layout/hierarchy2"/>
    <dgm:cxn modelId="{11CC0FC7-6F3B-48F1-8142-AAF91E18D1AF}" type="presParOf" srcId="{03E11DCA-350C-4666-A3F6-3F9D313488ED}" destId="{6EC90E53-EA7F-4587-8C37-4FBB861DFDA3}" srcOrd="0" destOrd="0" presId="urn:microsoft.com/office/officeart/2005/8/layout/hierarchy2"/>
    <dgm:cxn modelId="{CC9F6B2B-96C8-4307-9313-0828F69D3EA4}" type="presParOf" srcId="{6EC90E53-EA7F-4587-8C37-4FBB861DFDA3}" destId="{99B5EBC1-7FAA-4601-AFC3-8789925CBD0F}" srcOrd="0" destOrd="0" presId="urn:microsoft.com/office/officeart/2005/8/layout/hierarchy2"/>
    <dgm:cxn modelId="{005DAB01-D9F4-4206-A573-CAAC29FDE85C}" type="presParOf" srcId="{03E11DCA-350C-4666-A3F6-3F9D313488ED}" destId="{7EAA7B4B-C3D3-4580-9DAA-6750FB6F38F5}" srcOrd="1" destOrd="0" presId="urn:microsoft.com/office/officeart/2005/8/layout/hierarchy2"/>
    <dgm:cxn modelId="{1D305B03-1A03-48EF-B546-7F6514B273A1}" type="presParOf" srcId="{7EAA7B4B-C3D3-4580-9DAA-6750FB6F38F5}" destId="{FB79350A-591C-46EF-B1F7-81D5BC93591B}" srcOrd="0" destOrd="0" presId="urn:microsoft.com/office/officeart/2005/8/layout/hierarchy2"/>
    <dgm:cxn modelId="{34BD984E-54CE-4C30-B812-53D60375D2FD}" type="presParOf" srcId="{7EAA7B4B-C3D3-4580-9DAA-6750FB6F38F5}" destId="{F54830D1-688A-4B35-A822-9086EC3A6559}" srcOrd="1" destOrd="0" presId="urn:microsoft.com/office/officeart/2005/8/layout/hierarchy2"/>
    <dgm:cxn modelId="{6424148D-E5C2-4699-BA49-096AB52CD66D}" type="presParOf" srcId="{F54830D1-688A-4B35-A822-9086EC3A6559}" destId="{D67E408E-D3FB-419D-897F-DA020AB28980}" srcOrd="0" destOrd="0" presId="urn:microsoft.com/office/officeart/2005/8/layout/hierarchy2"/>
    <dgm:cxn modelId="{B76581CD-61ED-4712-89A7-433FE4635173}" type="presParOf" srcId="{D67E408E-D3FB-419D-897F-DA020AB28980}" destId="{856BC4C2-679A-46EA-9C7C-C5623D8A8E73}" srcOrd="0" destOrd="0" presId="urn:microsoft.com/office/officeart/2005/8/layout/hierarchy2"/>
    <dgm:cxn modelId="{7D29C555-B874-4A3B-BF86-DD64F13EB04E}" type="presParOf" srcId="{F54830D1-688A-4B35-A822-9086EC3A6559}" destId="{6F1A955B-7D9E-4F36-9F72-A047C48C094D}" srcOrd="1" destOrd="0" presId="urn:microsoft.com/office/officeart/2005/8/layout/hierarchy2"/>
    <dgm:cxn modelId="{B5CA6D47-F73E-4FB3-BE59-CADA1401D394}" type="presParOf" srcId="{6F1A955B-7D9E-4F36-9F72-A047C48C094D}" destId="{9E741D24-EE65-4FED-8C95-A3B909EA1FE5}" srcOrd="0" destOrd="0" presId="urn:microsoft.com/office/officeart/2005/8/layout/hierarchy2"/>
    <dgm:cxn modelId="{53DA6E54-84D2-493B-BB04-7F57B2DA0B09}" type="presParOf" srcId="{6F1A955B-7D9E-4F36-9F72-A047C48C094D}" destId="{5CC33A3B-BB5D-4964-8E96-E67202E8DA7B}" srcOrd="1" destOrd="0" presId="urn:microsoft.com/office/officeart/2005/8/layout/hierarchy2"/>
    <dgm:cxn modelId="{DFB404A0-8D8C-4121-9235-F9BC2AAD1B72}" type="presParOf" srcId="{F54830D1-688A-4B35-A822-9086EC3A6559}" destId="{CF10DC1A-8FDA-4A86-BADF-814D19590801}" srcOrd="2" destOrd="0" presId="urn:microsoft.com/office/officeart/2005/8/layout/hierarchy2"/>
    <dgm:cxn modelId="{1EE2B387-9489-413D-A309-672CC8D78E37}" type="presParOf" srcId="{CF10DC1A-8FDA-4A86-BADF-814D19590801}" destId="{C9324126-79D4-4D15-899D-0E28CA495607}" srcOrd="0" destOrd="0" presId="urn:microsoft.com/office/officeart/2005/8/layout/hierarchy2"/>
    <dgm:cxn modelId="{F256636E-A15D-414C-9A86-77268FE939A1}" type="presParOf" srcId="{F54830D1-688A-4B35-A822-9086EC3A6559}" destId="{E1460716-9FF5-42D5-819D-ECC849B77A01}" srcOrd="3" destOrd="0" presId="urn:microsoft.com/office/officeart/2005/8/layout/hierarchy2"/>
    <dgm:cxn modelId="{0F834CEA-CBEE-4E62-B0B0-8BF54EF2135C}" type="presParOf" srcId="{E1460716-9FF5-42D5-819D-ECC849B77A01}" destId="{45DEDFB9-EFE8-40D8-9B81-DF64BF7B996B}" srcOrd="0" destOrd="0" presId="urn:microsoft.com/office/officeart/2005/8/layout/hierarchy2"/>
    <dgm:cxn modelId="{3ED25A0B-ADEE-47B9-9A48-F416FAFA8A17}" type="presParOf" srcId="{E1460716-9FF5-42D5-819D-ECC849B77A01}" destId="{3C798E7B-9D14-4425-8CD3-400BE6E6A303}" srcOrd="1" destOrd="0" presId="urn:microsoft.com/office/officeart/2005/8/layout/hierarchy2"/>
    <dgm:cxn modelId="{E01F67DD-E51F-4FE5-A08D-9EFC9FF32728}" type="presParOf" srcId="{F54830D1-688A-4B35-A822-9086EC3A6559}" destId="{9F37BBB7-EB9A-41A2-BEB6-870138A78074}" srcOrd="4" destOrd="0" presId="urn:microsoft.com/office/officeart/2005/8/layout/hierarchy2"/>
    <dgm:cxn modelId="{4D04E448-1DD6-4E3D-B08B-22CFFDF260AF}" type="presParOf" srcId="{9F37BBB7-EB9A-41A2-BEB6-870138A78074}" destId="{6348F7DE-0191-4FA6-8DF3-6DAF3396555E}" srcOrd="0" destOrd="0" presId="urn:microsoft.com/office/officeart/2005/8/layout/hierarchy2"/>
    <dgm:cxn modelId="{2ECE0E3A-7087-4F02-9865-B67363E2BD03}" type="presParOf" srcId="{F54830D1-688A-4B35-A822-9086EC3A6559}" destId="{029A99B9-2C9B-40E4-9D9C-201244ECE62A}" srcOrd="5" destOrd="0" presId="urn:microsoft.com/office/officeart/2005/8/layout/hierarchy2"/>
    <dgm:cxn modelId="{04670CBC-2021-4D8F-88A7-5C4204DCA243}" type="presParOf" srcId="{029A99B9-2C9B-40E4-9D9C-201244ECE62A}" destId="{EE15A10C-562F-40C0-B07C-9D2831C2F685}" srcOrd="0" destOrd="0" presId="urn:microsoft.com/office/officeart/2005/8/layout/hierarchy2"/>
    <dgm:cxn modelId="{461FC710-2C4B-420C-BD4C-F9C1231DBAD9}" type="presParOf" srcId="{029A99B9-2C9B-40E4-9D9C-201244ECE62A}" destId="{6B4B08C8-95C5-4429-B4DF-FB2317D8B713}" srcOrd="1" destOrd="0" presId="urn:microsoft.com/office/officeart/2005/8/layout/hierarchy2"/>
    <dgm:cxn modelId="{696AC444-ADFF-4877-923B-B51308024CBA}" type="presParOf" srcId="{03E11DCA-350C-4666-A3F6-3F9D313488ED}" destId="{7731DFB8-87E5-4FD9-941D-3EAFB3D78059}" srcOrd="2" destOrd="0" presId="urn:microsoft.com/office/officeart/2005/8/layout/hierarchy2"/>
    <dgm:cxn modelId="{18F371FC-6C94-41DC-8C4B-663251BCFD9E}" type="presParOf" srcId="{7731DFB8-87E5-4FD9-941D-3EAFB3D78059}" destId="{4DFB23A9-BD4D-488C-9811-978334565AB9}" srcOrd="0" destOrd="0" presId="urn:microsoft.com/office/officeart/2005/8/layout/hierarchy2"/>
    <dgm:cxn modelId="{844492C8-287C-4358-B222-8F6E901EE0C3}" type="presParOf" srcId="{03E11DCA-350C-4666-A3F6-3F9D313488ED}" destId="{C5B863FA-8188-4630-BFD8-5A3271CF1213}" srcOrd="3" destOrd="0" presId="urn:microsoft.com/office/officeart/2005/8/layout/hierarchy2"/>
    <dgm:cxn modelId="{5354E798-5E34-4BCC-A852-58B89C649DE2}" type="presParOf" srcId="{C5B863FA-8188-4630-BFD8-5A3271CF1213}" destId="{611B2A40-A84A-4DBA-8197-F150909C4BEE}" srcOrd="0" destOrd="0" presId="urn:microsoft.com/office/officeart/2005/8/layout/hierarchy2"/>
    <dgm:cxn modelId="{8F55A77B-3507-4A3B-960E-5939D2B414DC}" type="presParOf" srcId="{C5B863FA-8188-4630-BFD8-5A3271CF1213}" destId="{C116B6F8-BD4F-4443-B8FC-3B57EAB6DE79}" srcOrd="1" destOrd="0" presId="urn:microsoft.com/office/officeart/2005/8/layout/hierarchy2"/>
    <dgm:cxn modelId="{A3A4AEE7-56E7-4495-958D-3B894859DA64}" type="presParOf" srcId="{03E11DCA-350C-4666-A3F6-3F9D313488ED}" destId="{BED609F8-7E06-486C-A1B6-E68B402985AC}" srcOrd="4" destOrd="0" presId="urn:microsoft.com/office/officeart/2005/8/layout/hierarchy2"/>
    <dgm:cxn modelId="{B72D7448-FB0C-42AD-9DF2-D98017A3DBF3}" type="presParOf" srcId="{BED609F8-7E06-486C-A1B6-E68B402985AC}" destId="{3FE2B8EF-AAF4-4E99-A15C-4E81217229A6}" srcOrd="0" destOrd="0" presId="urn:microsoft.com/office/officeart/2005/8/layout/hierarchy2"/>
    <dgm:cxn modelId="{68D5A5C4-76EE-46A2-804E-AE692331EDAA}" type="presParOf" srcId="{03E11DCA-350C-4666-A3F6-3F9D313488ED}" destId="{9D6A2A30-FF59-43B0-BE27-3607190A5CC4}" srcOrd="5" destOrd="0" presId="urn:microsoft.com/office/officeart/2005/8/layout/hierarchy2"/>
    <dgm:cxn modelId="{EBEFD28F-BFDA-488C-BA81-2BC15D9EBF72}" type="presParOf" srcId="{9D6A2A30-FF59-43B0-BE27-3607190A5CC4}" destId="{09329FC8-45B7-4AE6-BEDA-3046AF7F8159}" srcOrd="0" destOrd="0" presId="urn:microsoft.com/office/officeart/2005/8/layout/hierarchy2"/>
    <dgm:cxn modelId="{48F2CD02-EBC8-4802-8699-6FA42FA9D2E9}" type="presParOf" srcId="{9D6A2A30-FF59-43B0-BE27-3607190A5CC4}" destId="{F79A2420-6F57-4CA0-BA8D-63AAD27E81AD}" srcOrd="1" destOrd="0" presId="urn:microsoft.com/office/officeart/2005/8/layout/hierarchy2"/>
    <dgm:cxn modelId="{C38F7D92-2684-4529-A546-23D9223C510B}" type="presParOf" srcId="{F79A2420-6F57-4CA0-BA8D-63AAD27E81AD}" destId="{DB2E9EE6-9E3B-4C09-888D-FC53C3A5D9AA}" srcOrd="0" destOrd="0" presId="urn:microsoft.com/office/officeart/2005/8/layout/hierarchy2"/>
    <dgm:cxn modelId="{1C5B5482-2F16-469C-BAE1-9A3D8D7F9FE0}" type="presParOf" srcId="{DB2E9EE6-9E3B-4C09-888D-FC53C3A5D9AA}" destId="{07C51F66-BF52-462B-A477-772D256EC617}" srcOrd="0" destOrd="0" presId="urn:microsoft.com/office/officeart/2005/8/layout/hierarchy2"/>
    <dgm:cxn modelId="{2DECC647-DB84-440A-98F2-BC14E6D25D14}" type="presParOf" srcId="{F79A2420-6F57-4CA0-BA8D-63AAD27E81AD}" destId="{8EC53E01-460B-49C7-BE31-D4753B3BA432}" srcOrd="1" destOrd="0" presId="urn:microsoft.com/office/officeart/2005/8/layout/hierarchy2"/>
    <dgm:cxn modelId="{AA0308F6-8DAE-4DE5-B71D-53F83B8C1343}" type="presParOf" srcId="{8EC53E01-460B-49C7-BE31-D4753B3BA432}" destId="{217938DB-0F2D-4C4C-AA80-32B7E3F3A8CE}" srcOrd="0" destOrd="0" presId="urn:microsoft.com/office/officeart/2005/8/layout/hierarchy2"/>
    <dgm:cxn modelId="{AD5F0533-2541-4F76-BB58-8FAB1923BEDE}" type="presParOf" srcId="{8EC53E01-460B-49C7-BE31-D4753B3BA432}" destId="{A38311E7-70DD-4EA1-B035-AF68D8890C7C}" srcOrd="1" destOrd="0" presId="urn:microsoft.com/office/officeart/2005/8/layout/hierarchy2"/>
    <dgm:cxn modelId="{ED4A12E4-E5CC-4ADB-84AE-AE3871A58077}" type="presParOf" srcId="{F79A2420-6F57-4CA0-BA8D-63AAD27E81AD}" destId="{E6F639D0-1C33-43AF-A4F9-5B78CD9E4252}" srcOrd="2" destOrd="0" presId="urn:microsoft.com/office/officeart/2005/8/layout/hierarchy2"/>
    <dgm:cxn modelId="{57727C56-B4A6-425B-AAF2-57080B466215}" type="presParOf" srcId="{E6F639D0-1C33-43AF-A4F9-5B78CD9E4252}" destId="{804D1677-EEC0-44FE-9D7C-D2610B362FCF}" srcOrd="0" destOrd="0" presId="urn:microsoft.com/office/officeart/2005/8/layout/hierarchy2"/>
    <dgm:cxn modelId="{617EB420-2677-4372-8F86-EC2147BDDBD1}" type="presParOf" srcId="{F79A2420-6F57-4CA0-BA8D-63AAD27E81AD}" destId="{3F15D422-BC1C-417B-8A08-BCFEBAAF403F}" srcOrd="3" destOrd="0" presId="urn:microsoft.com/office/officeart/2005/8/layout/hierarchy2"/>
    <dgm:cxn modelId="{30BD25BF-A0CF-4F54-888B-F9CC569558E9}" type="presParOf" srcId="{3F15D422-BC1C-417B-8A08-BCFEBAAF403F}" destId="{7E604E18-9870-4169-9F10-A08746943368}" srcOrd="0" destOrd="0" presId="urn:microsoft.com/office/officeart/2005/8/layout/hierarchy2"/>
    <dgm:cxn modelId="{582ED845-C475-4668-9749-B71D467F140A}" type="presParOf" srcId="{3F15D422-BC1C-417B-8A08-BCFEBAAF403F}" destId="{2D3A892F-0100-48DD-ABA6-F26EBFF90CD4}"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CE152-632E-4354-924B-4C1F9B7AF739}">
      <dsp:nvSpPr>
        <dsp:cNvPr id="0" name=""/>
        <dsp:cNvSpPr/>
      </dsp:nvSpPr>
      <dsp:spPr>
        <a:xfrm>
          <a:off x="18733" y="1902053"/>
          <a:ext cx="2637874" cy="2187470"/>
        </a:xfrm>
        <a:prstGeom prst="roundRect">
          <a:avLst>
            <a:gd name="adj" fmla="val 10000"/>
          </a:avLst>
        </a:prstGeom>
        <a:solidFill>
          <a:schemeClr val="accent1">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Montserrat" pitchFamily="2" charset="0"/>
            </a:rPr>
            <a:t>CP and DSE/VPRM</a:t>
          </a:r>
        </a:p>
      </dsp:txBody>
      <dsp:txXfrm>
        <a:off x="82802" y="1966122"/>
        <a:ext cx="2509736" cy="2059332"/>
      </dsp:txXfrm>
    </dsp:sp>
    <dsp:sp modelId="{1C2B9A6A-7449-443E-B5D1-0352D7343E0E}">
      <dsp:nvSpPr>
        <dsp:cNvPr id="0" name=""/>
        <dsp:cNvSpPr/>
      </dsp:nvSpPr>
      <dsp:spPr>
        <a:xfrm>
          <a:off x="2920395" y="2668692"/>
          <a:ext cx="559229" cy="654192"/>
        </a:xfrm>
        <a:prstGeom prst="rightArrow">
          <a:avLst>
            <a:gd name="adj1" fmla="val 60000"/>
            <a:gd name="adj2" fmla="val 50000"/>
          </a:avLst>
        </a:prstGeom>
        <a:solidFill>
          <a:schemeClr val="accent1">
            <a:shade val="9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Montserrat" pitchFamily="2" charset="0"/>
          </a:endParaRPr>
        </a:p>
      </dsp:txBody>
      <dsp:txXfrm>
        <a:off x="2920395" y="2799530"/>
        <a:ext cx="391460" cy="392516"/>
      </dsp:txXfrm>
    </dsp:sp>
    <dsp:sp modelId="{1ECC5ADE-21BE-4CFB-BD98-EA720BC620CE}">
      <dsp:nvSpPr>
        <dsp:cNvPr id="0" name=""/>
        <dsp:cNvSpPr/>
      </dsp:nvSpPr>
      <dsp:spPr>
        <a:xfrm>
          <a:off x="3711757" y="1902053"/>
          <a:ext cx="2637874" cy="2187470"/>
        </a:xfrm>
        <a:prstGeom prst="roundRect">
          <a:avLst>
            <a:gd name="adj" fmla="val 10000"/>
          </a:avLst>
        </a:prstGeom>
        <a:solidFill>
          <a:schemeClr val="accent1">
            <a:alpha val="90000"/>
            <a:hueOff val="0"/>
            <a:satOff val="0"/>
            <a:lumOff val="0"/>
            <a:alphaOff val="-1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Montserrat" pitchFamily="2" charset="0"/>
            </a:rPr>
            <a:t>AAC</a:t>
          </a:r>
        </a:p>
      </dsp:txBody>
      <dsp:txXfrm>
        <a:off x="3775826" y="1966122"/>
        <a:ext cx="2509736" cy="2059332"/>
      </dsp:txXfrm>
    </dsp:sp>
    <dsp:sp modelId="{756F4070-914D-461A-B068-7AD76F41A47D}">
      <dsp:nvSpPr>
        <dsp:cNvPr id="0" name=""/>
        <dsp:cNvSpPr/>
      </dsp:nvSpPr>
      <dsp:spPr>
        <a:xfrm>
          <a:off x="6613418" y="2668692"/>
          <a:ext cx="559229" cy="654192"/>
        </a:xfrm>
        <a:prstGeom prst="rightArrow">
          <a:avLst>
            <a:gd name="adj1" fmla="val 60000"/>
            <a:gd name="adj2" fmla="val 50000"/>
          </a:avLst>
        </a:prstGeom>
        <a:solidFill>
          <a:schemeClr val="accent1">
            <a:shade val="90000"/>
            <a:hueOff val="172066"/>
            <a:satOff val="-15544"/>
            <a:lumOff val="15513"/>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Montserrat" pitchFamily="2" charset="0"/>
          </a:endParaRPr>
        </a:p>
      </dsp:txBody>
      <dsp:txXfrm>
        <a:off x="6613418" y="2799530"/>
        <a:ext cx="391460" cy="392516"/>
      </dsp:txXfrm>
    </dsp:sp>
    <dsp:sp modelId="{95981422-76DB-4735-B296-7EBD6CE04EF5}">
      <dsp:nvSpPr>
        <dsp:cNvPr id="0" name=""/>
        <dsp:cNvSpPr/>
      </dsp:nvSpPr>
      <dsp:spPr>
        <a:xfrm>
          <a:off x="7404781" y="1902053"/>
          <a:ext cx="3398003" cy="2187470"/>
        </a:xfrm>
        <a:prstGeom prst="roundRect">
          <a:avLst>
            <a:gd name="adj" fmla="val 10000"/>
          </a:avLst>
        </a:prstGeom>
        <a:solidFill>
          <a:schemeClr val="accent1">
            <a:alpha val="90000"/>
            <a:hueOff val="0"/>
            <a:satOff val="0"/>
            <a:lumOff val="0"/>
            <a:alphaOff val="-2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Montserrat" pitchFamily="2" charset="0"/>
            </a:rPr>
            <a:t>Risk Management Specialist</a:t>
          </a:r>
        </a:p>
      </dsp:txBody>
      <dsp:txXfrm>
        <a:off x="7468850" y="1966122"/>
        <a:ext cx="3269865" cy="2059332"/>
      </dsp:txXfrm>
    </dsp:sp>
    <dsp:sp modelId="{131210F9-1CBE-4F28-9B0A-1CEC3B124AF2}">
      <dsp:nvSpPr>
        <dsp:cNvPr id="0" name=""/>
        <dsp:cNvSpPr/>
      </dsp:nvSpPr>
      <dsp:spPr>
        <a:xfrm>
          <a:off x="11066572" y="2668692"/>
          <a:ext cx="559229" cy="654192"/>
        </a:xfrm>
        <a:prstGeom prst="rightArrow">
          <a:avLst>
            <a:gd name="adj1" fmla="val 60000"/>
            <a:gd name="adj2" fmla="val 50000"/>
          </a:avLst>
        </a:prstGeom>
        <a:solidFill>
          <a:schemeClr val="accent1">
            <a:shade val="90000"/>
            <a:hueOff val="344132"/>
            <a:satOff val="-31088"/>
            <a:lumOff val="31027"/>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Montserrat" pitchFamily="2" charset="0"/>
          </a:endParaRPr>
        </a:p>
      </dsp:txBody>
      <dsp:txXfrm>
        <a:off x="11066572" y="2799530"/>
        <a:ext cx="391460" cy="392516"/>
      </dsp:txXfrm>
    </dsp:sp>
    <dsp:sp modelId="{2EBB70ED-F802-462E-B03B-0D5C91C2E44B}">
      <dsp:nvSpPr>
        <dsp:cNvPr id="0" name=""/>
        <dsp:cNvSpPr/>
      </dsp:nvSpPr>
      <dsp:spPr>
        <a:xfrm>
          <a:off x="11857934" y="1902053"/>
          <a:ext cx="2637874" cy="2187470"/>
        </a:xfrm>
        <a:prstGeom prst="roundRect">
          <a:avLst>
            <a:gd name="adj" fmla="val 10000"/>
          </a:avLst>
        </a:prstGeom>
        <a:solidFill>
          <a:schemeClr val="accent1">
            <a:alpha val="90000"/>
            <a:hueOff val="0"/>
            <a:satOff val="0"/>
            <a:lumOff val="0"/>
            <a:alphaOff val="-3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Montserrat" pitchFamily="2" charset="0"/>
            </a:rPr>
            <a:t>MJ Insurance, if necessary</a:t>
          </a:r>
        </a:p>
      </dsp:txBody>
      <dsp:txXfrm>
        <a:off x="11922003" y="1966122"/>
        <a:ext cx="2509736" cy="2059332"/>
      </dsp:txXfrm>
    </dsp:sp>
    <dsp:sp modelId="{DD85B057-EB19-492C-8C07-9F429D739337}">
      <dsp:nvSpPr>
        <dsp:cNvPr id="0" name=""/>
        <dsp:cNvSpPr/>
      </dsp:nvSpPr>
      <dsp:spPr>
        <a:xfrm>
          <a:off x="14759596" y="2668692"/>
          <a:ext cx="559229" cy="654192"/>
        </a:xfrm>
        <a:prstGeom prst="rightArrow">
          <a:avLst>
            <a:gd name="adj1" fmla="val 60000"/>
            <a:gd name="adj2" fmla="val 50000"/>
          </a:avLst>
        </a:prstGeom>
        <a:solidFill>
          <a:schemeClr val="accent1">
            <a:shade val="90000"/>
            <a:hueOff val="516198"/>
            <a:satOff val="-46632"/>
            <a:lumOff val="4654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latin typeface="Montserrat" pitchFamily="2" charset="0"/>
          </a:endParaRPr>
        </a:p>
      </dsp:txBody>
      <dsp:txXfrm>
        <a:off x="14759596" y="2799530"/>
        <a:ext cx="391460" cy="392516"/>
      </dsp:txXfrm>
    </dsp:sp>
    <dsp:sp modelId="{43C803C4-BA1B-4F75-9F43-0C2C33A1DE71}">
      <dsp:nvSpPr>
        <dsp:cNvPr id="0" name=""/>
        <dsp:cNvSpPr/>
      </dsp:nvSpPr>
      <dsp:spPr>
        <a:xfrm>
          <a:off x="15550958" y="1902053"/>
          <a:ext cx="2637874" cy="2187470"/>
        </a:xfrm>
        <a:prstGeom prst="roundRect">
          <a:avLst>
            <a:gd name="adj" fmla="val 10000"/>
          </a:avLst>
        </a:prstGeom>
        <a:solidFill>
          <a:schemeClr val="accent1">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latin typeface="Montserrat" pitchFamily="2" charset="0"/>
            </a:rPr>
            <a:t>Chapter President signs contract</a:t>
          </a:r>
        </a:p>
      </dsp:txBody>
      <dsp:txXfrm>
        <a:off x="15615027" y="1966122"/>
        <a:ext cx="2509736" cy="20593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96CE05-232F-4F5C-A347-C09C55836B7D}">
      <dsp:nvSpPr>
        <dsp:cNvPr id="0" name=""/>
        <dsp:cNvSpPr/>
      </dsp:nvSpPr>
      <dsp:spPr>
        <a:xfrm>
          <a:off x="914407" y="4163078"/>
          <a:ext cx="3480446" cy="1593071"/>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latin typeface="Montserrat" pitchFamily="2" charset="0"/>
            </a:rPr>
            <a:t>Concerning Behavior from Member</a:t>
          </a:r>
        </a:p>
      </dsp:txBody>
      <dsp:txXfrm>
        <a:off x="961066" y="4209737"/>
        <a:ext cx="3387128" cy="1499753"/>
      </dsp:txXfrm>
    </dsp:sp>
    <dsp:sp modelId="{6EC90E53-EA7F-4587-8C37-4FBB861DFDA3}">
      <dsp:nvSpPr>
        <dsp:cNvPr id="0" name=""/>
        <dsp:cNvSpPr/>
      </dsp:nvSpPr>
      <dsp:spPr>
        <a:xfrm rot="18967201">
          <a:off x="3926777" y="3781533"/>
          <a:ext cx="3352907" cy="32092"/>
        </a:xfrm>
        <a:custGeom>
          <a:avLst/>
          <a:gdLst/>
          <a:ahLst/>
          <a:cxnLst/>
          <a:rect l="0" t="0" r="0" b="0"/>
          <a:pathLst>
            <a:path>
              <a:moveTo>
                <a:pt x="0" y="16046"/>
              </a:moveTo>
              <a:lnTo>
                <a:pt x="3352907" y="16046"/>
              </a:lnTo>
            </a:path>
          </a:pathLst>
        </a:custGeom>
        <a:noFill/>
        <a:ln w="28575" cap="flat" cmpd="sng" algn="ctr">
          <a:solidFill>
            <a:schemeClr val="accent1"/>
          </a:solidFill>
          <a:prstDash val="solid"/>
          <a:round/>
          <a:headEnd type="none" w="med" len="med"/>
          <a:tailEnd type="arrow" w="lg"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Montserrat" pitchFamily="2" charset="0"/>
          </a:endParaRPr>
        </a:p>
      </dsp:txBody>
      <dsp:txXfrm>
        <a:off x="5519408" y="3713757"/>
        <a:ext cx="167645" cy="167645"/>
      </dsp:txXfrm>
    </dsp:sp>
    <dsp:sp modelId="{FB79350A-591C-46EF-B1F7-81D5BC93591B}">
      <dsp:nvSpPr>
        <dsp:cNvPr id="0" name=""/>
        <dsp:cNvSpPr/>
      </dsp:nvSpPr>
      <dsp:spPr>
        <a:xfrm>
          <a:off x="6811607" y="1839010"/>
          <a:ext cx="3186142" cy="1593071"/>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latin typeface="Montserrat" pitchFamily="2" charset="0"/>
            </a:rPr>
            <a:t>MCC</a:t>
          </a:r>
        </a:p>
      </dsp:txBody>
      <dsp:txXfrm>
        <a:off x="6858266" y="1885669"/>
        <a:ext cx="3092824" cy="1499753"/>
      </dsp:txXfrm>
    </dsp:sp>
    <dsp:sp modelId="{D67E408E-D3FB-419D-897F-DA020AB28980}">
      <dsp:nvSpPr>
        <dsp:cNvPr id="0" name=""/>
        <dsp:cNvSpPr/>
      </dsp:nvSpPr>
      <dsp:spPr>
        <a:xfrm rot="19515041">
          <a:off x="9711133" y="1703483"/>
          <a:ext cx="3214164" cy="32092"/>
        </a:xfrm>
        <a:custGeom>
          <a:avLst/>
          <a:gdLst/>
          <a:ahLst/>
          <a:cxnLst/>
          <a:rect l="0" t="0" r="0" b="0"/>
          <a:pathLst>
            <a:path>
              <a:moveTo>
                <a:pt x="0" y="16046"/>
              </a:moveTo>
              <a:lnTo>
                <a:pt x="3214164" y="16046"/>
              </a:lnTo>
            </a:path>
          </a:pathLst>
        </a:custGeom>
        <a:noFill/>
        <a:ln w="28575" cap="flat" cmpd="sng" algn="ctr">
          <a:solidFill>
            <a:schemeClr val="accent1"/>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Montserrat" pitchFamily="2" charset="0"/>
          </a:endParaRPr>
        </a:p>
      </dsp:txBody>
      <dsp:txXfrm>
        <a:off x="11237861" y="1639175"/>
        <a:ext cx="160708" cy="160708"/>
      </dsp:txXfrm>
    </dsp:sp>
    <dsp:sp modelId="{9E741D24-EE65-4FED-8C95-A3B909EA1FE5}">
      <dsp:nvSpPr>
        <dsp:cNvPr id="0" name=""/>
        <dsp:cNvSpPr/>
      </dsp:nvSpPr>
      <dsp:spPr>
        <a:xfrm>
          <a:off x="12638680" y="6978"/>
          <a:ext cx="3509663" cy="1593071"/>
        </a:xfrm>
        <a:prstGeom prst="roundRect">
          <a:avLst>
            <a:gd name="adj" fmla="val 1000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latin typeface="Montserrat" pitchFamily="2" charset="0"/>
            </a:rPr>
            <a:t>Care &amp; Concern, </a:t>
          </a:r>
          <a:br>
            <a:rPr lang="en-US" sz="3200" kern="1200">
              <a:solidFill>
                <a:schemeClr val="tx1"/>
              </a:solidFill>
              <a:latin typeface="Montserrat" pitchFamily="2" charset="0"/>
            </a:rPr>
          </a:br>
          <a:r>
            <a:rPr lang="en-US" sz="3200" kern="1200">
              <a:solidFill>
                <a:schemeClr val="tx1"/>
              </a:solidFill>
              <a:latin typeface="Montserrat" pitchFamily="2" charset="0"/>
            </a:rPr>
            <a:t>Awareness, or</a:t>
          </a:r>
          <a:br>
            <a:rPr lang="en-US" sz="3200" kern="1200">
              <a:solidFill>
                <a:schemeClr val="tx1"/>
              </a:solidFill>
              <a:latin typeface="Montserrat" pitchFamily="2" charset="0"/>
            </a:rPr>
          </a:br>
          <a:r>
            <a:rPr lang="en-US" sz="3200" kern="1200">
              <a:solidFill>
                <a:schemeClr val="tx1"/>
              </a:solidFill>
              <a:latin typeface="Montserrat" pitchFamily="2" charset="0"/>
            </a:rPr>
            <a:t>Warning</a:t>
          </a:r>
        </a:p>
      </dsp:txBody>
      <dsp:txXfrm>
        <a:off x="12685339" y="53637"/>
        <a:ext cx="3416345" cy="1499753"/>
      </dsp:txXfrm>
    </dsp:sp>
    <dsp:sp modelId="{CF10DC1A-8FDA-4A86-BADF-814D19590801}">
      <dsp:nvSpPr>
        <dsp:cNvPr id="0" name=""/>
        <dsp:cNvSpPr/>
      </dsp:nvSpPr>
      <dsp:spPr>
        <a:xfrm rot="21354555">
          <a:off x="9994392" y="2525460"/>
          <a:ext cx="2636495" cy="32092"/>
        </a:xfrm>
        <a:custGeom>
          <a:avLst/>
          <a:gdLst/>
          <a:ahLst/>
          <a:cxnLst/>
          <a:rect l="0" t="0" r="0" b="0"/>
          <a:pathLst>
            <a:path>
              <a:moveTo>
                <a:pt x="0" y="16046"/>
              </a:moveTo>
              <a:lnTo>
                <a:pt x="2636495" y="16046"/>
              </a:lnTo>
            </a:path>
          </a:pathLst>
        </a:custGeom>
        <a:noFill/>
        <a:ln w="28575" cap="flat" cmpd="sng" algn="ctr">
          <a:solidFill>
            <a:schemeClr val="accent1"/>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Montserrat" pitchFamily="2" charset="0"/>
          </a:endParaRPr>
        </a:p>
      </dsp:txBody>
      <dsp:txXfrm>
        <a:off x="11246727" y="2475594"/>
        <a:ext cx="131824" cy="131824"/>
      </dsp:txXfrm>
    </dsp:sp>
    <dsp:sp modelId="{45DEDFB9-EFE8-40D8-9B81-DF64BF7B996B}">
      <dsp:nvSpPr>
        <dsp:cNvPr id="0" name=""/>
        <dsp:cNvSpPr/>
      </dsp:nvSpPr>
      <dsp:spPr>
        <a:xfrm>
          <a:off x="12627529" y="1650932"/>
          <a:ext cx="3511288" cy="1593071"/>
        </a:xfrm>
        <a:prstGeom prst="roundRect">
          <a:avLst>
            <a:gd name="adj" fmla="val 1000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latin typeface="Montserrat" pitchFamily="2" charset="0"/>
            </a:rPr>
            <a:t>Automatic Consequence</a:t>
          </a:r>
        </a:p>
      </dsp:txBody>
      <dsp:txXfrm>
        <a:off x="12674188" y="1697591"/>
        <a:ext cx="3417970" cy="1499753"/>
      </dsp:txXfrm>
    </dsp:sp>
    <dsp:sp modelId="{9F37BBB7-EB9A-41A2-BEB6-870138A78074}">
      <dsp:nvSpPr>
        <dsp:cNvPr id="0" name=""/>
        <dsp:cNvSpPr/>
      </dsp:nvSpPr>
      <dsp:spPr>
        <a:xfrm rot="1768840">
          <a:off x="9802178" y="3362842"/>
          <a:ext cx="3020922" cy="32092"/>
        </a:xfrm>
        <a:custGeom>
          <a:avLst/>
          <a:gdLst/>
          <a:ahLst/>
          <a:cxnLst/>
          <a:rect l="0" t="0" r="0" b="0"/>
          <a:pathLst>
            <a:path>
              <a:moveTo>
                <a:pt x="0" y="16046"/>
              </a:moveTo>
              <a:lnTo>
                <a:pt x="3020922" y="16046"/>
              </a:lnTo>
            </a:path>
          </a:pathLst>
        </a:custGeom>
        <a:noFill/>
        <a:ln w="28575" cap="flat" cmpd="sng" algn="ctr">
          <a:solidFill>
            <a:schemeClr val="accent1"/>
          </a:solidFill>
          <a:prstDash val="solid"/>
          <a:round/>
          <a:headEnd type="none" w="med" len="med"/>
          <a:tailEnd type="arrow"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Montserrat" pitchFamily="2" charset="0"/>
          </a:endParaRPr>
        </a:p>
      </dsp:txBody>
      <dsp:txXfrm>
        <a:off x="11237116" y="3303365"/>
        <a:ext cx="151046" cy="151046"/>
      </dsp:txXfrm>
    </dsp:sp>
    <dsp:sp modelId="{EE15A10C-562F-40C0-B07C-9D2831C2F685}">
      <dsp:nvSpPr>
        <dsp:cNvPr id="0" name=""/>
        <dsp:cNvSpPr/>
      </dsp:nvSpPr>
      <dsp:spPr>
        <a:xfrm>
          <a:off x="12627529" y="3325696"/>
          <a:ext cx="3511288" cy="1593071"/>
        </a:xfrm>
        <a:prstGeom prst="roundRect">
          <a:avLst>
            <a:gd name="adj" fmla="val 1000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latin typeface="Montserrat" pitchFamily="2" charset="0"/>
            </a:rPr>
            <a:t>Refer to Exec/AAC</a:t>
          </a:r>
        </a:p>
      </dsp:txBody>
      <dsp:txXfrm>
        <a:off x="12674188" y="3372355"/>
        <a:ext cx="3417970" cy="1499753"/>
      </dsp:txXfrm>
    </dsp:sp>
    <dsp:sp modelId="{7731DFB8-87E5-4FD9-941D-3EAFB3D78059}">
      <dsp:nvSpPr>
        <dsp:cNvPr id="0" name=""/>
        <dsp:cNvSpPr/>
      </dsp:nvSpPr>
      <dsp:spPr>
        <a:xfrm rot="21489652">
          <a:off x="4394243" y="4905501"/>
          <a:ext cx="2372222" cy="32092"/>
        </a:xfrm>
        <a:custGeom>
          <a:avLst/>
          <a:gdLst/>
          <a:ahLst/>
          <a:cxnLst/>
          <a:rect l="0" t="0" r="0" b="0"/>
          <a:pathLst>
            <a:path>
              <a:moveTo>
                <a:pt x="0" y="16046"/>
              </a:moveTo>
              <a:lnTo>
                <a:pt x="2372222" y="16046"/>
              </a:lnTo>
            </a:path>
          </a:pathLst>
        </a:custGeom>
        <a:noFill/>
        <a:ln w="28575" cap="flat" cmpd="sng" algn="ctr">
          <a:solidFill>
            <a:schemeClr val="accent1"/>
          </a:solidFill>
          <a:prstDash val="solid"/>
          <a:round/>
          <a:headEnd type="none" w="med" len="med"/>
          <a:tailEnd type="arrow" w="lg"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Montserrat" pitchFamily="2" charset="0"/>
          </a:endParaRPr>
        </a:p>
      </dsp:txBody>
      <dsp:txXfrm>
        <a:off x="5521049" y="4862242"/>
        <a:ext cx="118611" cy="118611"/>
      </dsp:txXfrm>
    </dsp:sp>
    <dsp:sp modelId="{611B2A40-A84A-4DBA-8197-F150909C4BEE}">
      <dsp:nvSpPr>
        <dsp:cNvPr id="0" name=""/>
        <dsp:cNvSpPr/>
      </dsp:nvSpPr>
      <dsp:spPr>
        <a:xfrm>
          <a:off x="6765854" y="4086945"/>
          <a:ext cx="3186142" cy="1593071"/>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latin typeface="Montserrat" pitchFamily="2" charset="0"/>
            </a:rPr>
            <a:t>Member to Member Chat</a:t>
          </a:r>
        </a:p>
      </dsp:txBody>
      <dsp:txXfrm>
        <a:off x="6812513" y="4133604"/>
        <a:ext cx="3092824" cy="1499753"/>
      </dsp:txXfrm>
    </dsp:sp>
    <dsp:sp modelId="{BED609F8-7E06-486C-A1B6-E68B402985AC}">
      <dsp:nvSpPr>
        <dsp:cNvPr id="0" name=""/>
        <dsp:cNvSpPr/>
      </dsp:nvSpPr>
      <dsp:spPr>
        <a:xfrm rot="2581790">
          <a:off x="3950181" y="6071573"/>
          <a:ext cx="3306098" cy="32092"/>
        </a:xfrm>
        <a:custGeom>
          <a:avLst/>
          <a:gdLst/>
          <a:ahLst/>
          <a:cxnLst/>
          <a:rect l="0" t="0" r="0" b="0"/>
          <a:pathLst>
            <a:path>
              <a:moveTo>
                <a:pt x="0" y="16046"/>
              </a:moveTo>
              <a:lnTo>
                <a:pt x="3306098" y="16046"/>
              </a:lnTo>
            </a:path>
          </a:pathLst>
        </a:custGeom>
        <a:noFill/>
        <a:ln w="28575" cap="flat" cmpd="sng" algn="ctr">
          <a:solidFill>
            <a:schemeClr val="accent1"/>
          </a:solidFill>
          <a:prstDash val="solid"/>
          <a:round/>
          <a:headEnd type="none" w="med" len="med"/>
          <a:tailEnd type="arrow" w="lg"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Montserrat" pitchFamily="2" charset="0"/>
          </a:endParaRPr>
        </a:p>
      </dsp:txBody>
      <dsp:txXfrm>
        <a:off x="5520578" y="6004967"/>
        <a:ext cx="165304" cy="165304"/>
      </dsp:txXfrm>
    </dsp:sp>
    <dsp:sp modelId="{09329FC8-45B7-4AE6-BEDA-3046AF7F8159}">
      <dsp:nvSpPr>
        <dsp:cNvPr id="0" name=""/>
        <dsp:cNvSpPr/>
      </dsp:nvSpPr>
      <dsp:spPr>
        <a:xfrm>
          <a:off x="6811607" y="6419090"/>
          <a:ext cx="3186142" cy="1593071"/>
        </a:xfrm>
        <a:prstGeom prst="roundRect">
          <a:avLst>
            <a:gd name="adj" fmla="val 10000"/>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latin typeface="Montserrat" pitchFamily="2" charset="0"/>
            </a:rPr>
            <a:t>Meeting with Exec/AAC</a:t>
          </a:r>
        </a:p>
      </dsp:txBody>
      <dsp:txXfrm>
        <a:off x="6858266" y="6465749"/>
        <a:ext cx="3092824" cy="1499753"/>
      </dsp:txXfrm>
    </dsp:sp>
    <dsp:sp modelId="{DB2E9EE6-9E3B-4C09-888D-FC53C3A5D9AA}">
      <dsp:nvSpPr>
        <dsp:cNvPr id="0" name=""/>
        <dsp:cNvSpPr/>
      </dsp:nvSpPr>
      <dsp:spPr>
        <a:xfrm rot="20234840">
          <a:off x="9905596" y="6741571"/>
          <a:ext cx="2368472" cy="32092"/>
        </a:xfrm>
        <a:custGeom>
          <a:avLst/>
          <a:gdLst/>
          <a:ahLst/>
          <a:cxnLst/>
          <a:rect l="0" t="0" r="0" b="0"/>
          <a:pathLst>
            <a:path>
              <a:moveTo>
                <a:pt x="0" y="16046"/>
              </a:moveTo>
              <a:lnTo>
                <a:pt x="2368472" y="16046"/>
              </a:lnTo>
            </a:path>
          </a:pathLst>
        </a:custGeom>
        <a:noFill/>
        <a:ln w="28575" cap="flat" cmpd="sng" algn="ctr">
          <a:solidFill>
            <a:schemeClr val="accent1"/>
          </a:solidFill>
          <a:prstDash val="solid"/>
          <a:round/>
          <a:headEnd type="none" w="med" len="med"/>
          <a:tailEnd type="arrow" w="lg"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Montserrat" pitchFamily="2" charset="0"/>
          </a:endParaRPr>
        </a:p>
      </dsp:txBody>
      <dsp:txXfrm>
        <a:off x="11030620" y="6698406"/>
        <a:ext cx="118423" cy="118423"/>
      </dsp:txXfrm>
    </dsp:sp>
    <dsp:sp modelId="{217938DB-0F2D-4C4C-AA80-32B7E3F3A8CE}">
      <dsp:nvSpPr>
        <dsp:cNvPr id="0" name=""/>
        <dsp:cNvSpPr/>
      </dsp:nvSpPr>
      <dsp:spPr>
        <a:xfrm>
          <a:off x="12181915" y="5503074"/>
          <a:ext cx="3186142" cy="1593071"/>
        </a:xfrm>
        <a:prstGeom prst="roundRect">
          <a:avLst>
            <a:gd name="adj" fmla="val 1000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latin typeface="Montserrat" pitchFamily="2" charset="0"/>
            </a:rPr>
            <a:t>Warning/AC Issuance</a:t>
          </a:r>
        </a:p>
      </dsp:txBody>
      <dsp:txXfrm>
        <a:off x="12228574" y="5549733"/>
        <a:ext cx="3092824" cy="1499753"/>
      </dsp:txXfrm>
    </dsp:sp>
    <dsp:sp modelId="{E6F639D0-1C33-43AF-A4F9-5B78CD9E4252}">
      <dsp:nvSpPr>
        <dsp:cNvPr id="0" name=""/>
        <dsp:cNvSpPr/>
      </dsp:nvSpPr>
      <dsp:spPr>
        <a:xfrm rot="1365160">
          <a:off x="9905596" y="7657587"/>
          <a:ext cx="2368472" cy="32092"/>
        </a:xfrm>
        <a:custGeom>
          <a:avLst/>
          <a:gdLst/>
          <a:ahLst/>
          <a:cxnLst/>
          <a:rect l="0" t="0" r="0" b="0"/>
          <a:pathLst>
            <a:path>
              <a:moveTo>
                <a:pt x="0" y="16046"/>
              </a:moveTo>
              <a:lnTo>
                <a:pt x="2368472" y="16046"/>
              </a:lnTo>
            </a:path>
          </a:pathLst>
        </a:custGeom>
        <a:noFill/>
        <a:ln w="28575" cap="flat" cmpd="sng" algn="ctr">
          <a:solidFill>
            <a:schemeClr val="accent1"/>
          </a:solidFill>
          <a:prstDash val="solid"/>
          <a:round/>
          <a:headEnd type="none" w="med" len="med"/>
          <a:tailEnd type="arrow" w="lg"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1422400">
            <a:lnSpc>
              <a:spcPct val="90000"/>
            </a:lnSpc>
            <a:spcBef>
              <a:spcPct val="0"/>
            </a:spcBef>
            <a:spcAft>
              <a:spcPct val="35000"/>
            </a:spcAft>
            <a:buNone/>
          </a:pPr>
          <a:endParaRPr lang="en-US" sz="3200" kern="1200">
            <a:latin typeface="Montserrat" pitchFamily="2" charset="0"/>
          </a:endParaRPr>
        </a:p>
      </dsp:txBody>
      <dsp:txXfrm>
        <a:off x="11030620" y="7614422"/>
        <a:ext cx="118423" cy="118423"/>
      </dsp:txXfrm>
    </dsp:sp>
    <dsp:sp modelId="{7E604E18-9870-4169-9F10-A08746943368}">
      <dsp:nvSpPr>
        <dsp:cNvPr id="0" name=""/>
        <dsp:cNvSpPr/>
      </dsp:nvSpPr>
      <dsp:spPr>
        <a:xfrm>
          <a:off x="12181915" y="7335106"/>
          <a:ext cx="3186142" cy="1593071"/>
        </a:xfrm>
        <a:prstGeom prst="roundRect">
          <a:avLst>
            <a:gd name="adj" fmla="val 10000"/>
          </a:avLst>
        </a:prstGeom>
        <a:solidFill>
          <a:schemeClr val="accent3">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a:solidFill>
                <a:schemeClr val="tx1"/>
              </a:solidFill>
              <a:latin typeface="Montserrat" pitchFamily="2" charset="0"/>
            </a:rPr>
            <a:t>Accountability Motion</a:t>
          </a:r>
        </a:p>
      </dsp:txBody>
      <dsp:txXfrm>
        <a:off x="12228574" y="7381765"/>
        <a:ext cx="3092824" cy="149975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40FB3FA-3B41-741A-B3D5-0380F3E7CBA4}"/>
              </a:ext>
            </a:extLst>
          </p:cNvPr>
          <p:cNvSpPr>
            <a:spLocks noGrp="1"/>
          </p:cNvSpPr>
          <p:nvPr>
            <p:ph type="hdr" sz="quarter"/>
          </p:nvPr>
        </p:nvSpPr>
        <p:spPr>
          <a:xfrm>
            <a:off x="0" y="1"/>
            <a:ext cx="3043264" cy="4671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98447B3-421B-F59C-76B9-F178CB8ACEFF}"/>
              </a:ext>
            </a:extLst>
          </p:cNvPr>
          <p:cNvSpPr>
            <a:spLocks noGrp="1"/>
          </p:cNvSpPr>
          <p:nvPr>
            <p:ph type="dt" sz="quarter" idx="1"/>
          </p:nvPr>
        </p:nvSpPr>
        <p:spPr>
          <a:xfrm>
            <a:off x="3978639" y="1"/>
            <a:ext cx="3043264" cy="467138"/>
          </a:xfrm>
          <a:prstGeom prst="rect">
            <a:avLst/>
          </a:prstGeom>
        </p:spPr>
        <p:txBody>
          <a:bodyPr vert="horz" lIns="91440" tIns="45720" rIns="91440" bIns="45720" rtlCol="0"/>
          <a:lstStyle>
            <a:lvl1pPr algn="r">
              <a:defRPr sz="1200"/>
            </a:lvl1pPr>
          </a:lstStyle>
          <a:p>
            <a:fld id="{B20D529E-06E4-4BC8-AD65-293896D87156}" type="datetimeFigureOut">
              <a:rPr lang="en-US" smtClean="0"/>
              <a:t>1/28/2025</a:t>
            </a:fld>
            <a:endParaRPr lang="en-US"/>
          </a:p>
        </p:txBody>
      </p:sp>
      <p:sp>
        <p:nvSpPr>
          <p:cNvPr id="4" name="Footer Placeholder 3">
            <a:extLst>
              <a:ext uri="{FF2B5EF4-FFF2-40B4-BE49-F238E27FC236}">
                <a16:creationId xmlns:a16="http://schemas.microsoft.com/office/drawing/2014/main" id="{73D5679C-F7C2-CBF6-8B6A-85B713DA3214}"/>
              </a:ext>
            </a:extLst>
          </p:cNvPr>
          <p:cNvSpPr>
            <a:spLocks noGrp="1"/>
          </p:cNvSpPr>
          <p:nvPr>
            <p:ph type="ftr" sz="quarter" idx="2"/>
          </p:nvPr>
        </p:nvSpPr>
        <p:spPr>
          <a:xfrm>
            <a:off x="0" y="8841962"/>
            <a:ext cx="3043264" cy="467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A75B0EF-F259-1DB2-19F4-5E51367F2627}"/>
              </a:ext>
            </a:extLst>
          </p:cNvPr>
          <p:cNvSpPr>
            <a:spLocks noGrp="1"/>
          </p:cNvSpPr>
          <p:nvPr>
            <p:ph type="sldNum" sz="quarter" idx="3"/>
          </p:nvPr>
        </p:nvSpPr>
        <p:spPr>
          <a:xfrm>
            <a:off x="3978639" y="8841962"/>
            <a:ext cx="3043264" cy="467138"/>
          </a:xfrm>
          <a:prstGeom prst="rect">
            <a:avLst/>
          </a:prstGeom>
        </p:spPr>
        <p:txBody>
          <a:bodyPr vert="horz" lIns="91440" tIns="45720" rIns="91440" bIns="45720" rtlCol="0" anchor="b"/>
          <a:lstStyle>
            <a:lvl1pPr algn="r">
              <a:defRPr sz="1200"/>
            </a:lvl1pPr>
          </a:lstStyle>
          <a:p>
            <a:fld id="{62F9A6DA-9663-4A8F-84F2-EAD58E46491B}" type="slidenum">
              <a:rPr lang="en-US" smtClean="0"/>
              <a:t>‹#›</a:t>
            </a:fld>
            <a:endParaRPr lang="en-US"/>
          </a:p>
        </p:txBody>
      </p:sp>
    </p:spTree>
    <p:extLst>
      <p:ext uri="{BB962C8B-B14F-4D97-AF65-F5344CB8AC3E}">
        <p14:creationId xmlns:p14="http://schemas.microsoft.com/office/powerpoint/2010/main" val="5543710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491" cy="466501"/>
          </a:xfrm>
          <a:prstGeom prst="rect">
            <a:avLst/>
          </a:prstGeom>
        </p:spPr>
        <p:txBody>
          <a:bodyPr vert="horz" lIns="47536" tIns="23768" rIns="47536" bIns="23768" rtlCol="0"/>
          <a:lstStyle>
            <a:lvl1pPr algn="l">
              <a:defRPr sz="600"/>
            </a:lvl1pPr>
          </a:lstStyle>
          <a:p>
            <a:endParaRPr lang="en-US"/>
          </a:p>
        </p:txBody>
      </p:sp>
      <p:sp>
        <p:nvSpPr>
          <p:cNvPr id="3" name="Date Placeholder 2"/>
          <p:cNvSpPr>
            <a:spLocks noGrp="1"/>
          </p:cNvSpPr>
          <p:nvPr>
            <p:ph type="dt" idx="1"/>
          </p:nvPr>
        </p:nvSpPr>
        <p:spPr>
          <a:xfrm>
            <a:off x="3977946" y="1"/>
            <a:ext cx="3043491" cy="466501"/>
          </a:xfrm>
          <a:prstGeom prst="rect">
            <a:avLst/>
          </a:prstGeom>
        </p:spPr>
        <p:txBody>
          <a:bodyPr vert="horz" lIns="47536" tIns="23768" rIns="47536" bIns="23768" rtlCol="0"/>
          <a:lstStyle>
            <a:lvl1pPr algn="r">
              <a:defRPr sz="600"/>
            </a:lvl1pPr>
          </a:lstStyle>
          <a:p>
            <a:fld id="{1B9F0236-1FAA-2945-A55B-B96292AD93CC}" type="datetimeFigureOut">
              <a:rPr lang="en-US" smtClean="0"/>
              <a:t>1/28/2025</a:t>
            </a:fld>
            <a:endParaRPr lang="en-US"/>
          </a:p>
        </p:txBody>
      </p:sp>
      <p:sp>
        <p:nvSpPr>
          <p:cNvPr id="4" name="Slide Image Placeholder 3"/>
          <p:cNvSpPr>
            <a:spLocks noGrp="1" noRot="1" noChangeAspect="1"/>
          </p:cNvSpPr>
          <p:nvPr>
            <p:ph type="sldImg" idx="2"/>
          </p:nvPr>
        </p:nvSpPr>
        <p:spPr>
          <a:xfrm>
            <a:off x="720725" y="1163638"/>
            <a:ext cx="5581650" cy="3141662"/>
          </a:xfrm>
          <a:prstGeom prst="rect">
            <a:avLst/>
          </a:prstGeom>
          <a:noFill/>
          <a:ln w="12700">
            <a:solidFill>
              <a:prstClr val="black"/>
            </a:solidFill>
          </a:ln>
        </p:spPr>
        <p:txBody>
          <a:bodyPr vert="horz" lIns="47536" tIns="23768" rIns="47536" bIns="23768" rtlCol="0" anchor="ctr"/>
          <a:lstStyle/>
          <a:p>
            <a:endParaRPr lang="en-US"/>
          </a:p>
        </p:txBody>
      </p:sp>
      <p:sp>
        <p:nvSpPr>
          <p:cNvPr id="5" name="Notes Placeholder 4"/>
          <p:cNvSpPr>
            <a:spLocks noGrp="1"/>
          </p:cNvSpPr>
          <p:nvPr>
            <p:ph type="body" sz="quarter" idx="3"/>
          </p:nvPr>
        </p:nvSpPr>
        <p:spPr>
          <a:xfrm>
            <a:off x="702089" y="4479449"/>
            <a:ext cx="5618924" cy="3666667"/>
          </a:xfrm>
          <a:prstGeom prst="rect">
            <a:avLst/>
          </a:prstGeom>
        </p:spPr>
        <p:txBody>
          <a:bodyPr vert="horz" lIns="47536" tIns="23768" rIns="47536" bIns="237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601"/>
            <a:ext cx="3043491" cy="466499"/>
          </a:xfrm>
          <a:prstGeom prst="rect">
            <a:avLst/>
          </a:prstGeom>
        </p:spPr>
        <p:txBody>
          <a:bodyPr vert="horz" lIns="47536" tIns="23768" rIns="47536" bIns="23768" rtlCol="0" anchor="b"/>
          <a:lstStyle>
            <a:lvl1pPr algn="l">
              <a:defRPr sz="600"/>
            </a:lvl1pPr>
          </a:lstStyle>
          <a:p>
            <a:endParaRPr lang="en-US"/>
          </a:p>
        </p:txBody>
      </p:sp>
      <p:sp>
        <p:nvSpPr>
          <p:cNvPr id="7" name="Slide Number Placeholder 6"/>
          <p:cNvSpPr>
            <a:spLocks noGrp="1"/>
          </p:cNvSpPr>
          <p:nvPr>
            <p:ph type="sldNum" sz="quarter" idx="5"/>
          </p:nvPr>
        </p:nvSpPr>
        <p:spPr>
          <a:xfrm>
            <a:off x="3977946" y="8842601"/>
            <a:ext cx="3043491" cy="466499"/>
          </a:xfrm>
          <a:prstGeom prst="rect">
            <a:avLst/>
          </a:prstGeom>
        </p:spPr>
        <p:txBody>
          <a:bodyPr vert="horz" lIns="47536" tIns="23768" rIns="47536" bIns="23768" rtlCol="0" anchor="b"/>
          <a:lstStyle>
            <a:lvl1pPr algn="r">
              <a:defRPr sz="600"/>
            </a:lvl1pPr>
          </a:lstStyle>
          <a:p>
            <a:fld id="{DBEC46AD-D762-0442-BCAA-C96FC0992EEA}" type="slidenum">
              <a:rPr lang="en-US" smtClean="0"/>
              <a:t>‹#›</a:t>
            </a:fld>
            <a:endParaRPr lang="en-US"/>
          </a:p>
        </p:txBody>
      </p:sp>
    </p:spTree>
    <p:extLst>
      <p:ext uri="{BB962C8B-B14F-4D97-AF65-F5344CB8AC3E}">
        <p14:creationId xmlns:p14="http://schemas.microsoft.com/office/powerpoint/2010/main" val="187476448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2190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8073C-D602-4092-7617-6440B060B4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1B4AD1-5F8E-53C4-79BA-5D49FBA46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D9701-2688-1705-4683-42F6D7281D0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56058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6897E-4495-320D-7904-56EE2E5DC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C8541-D679-15FB-215F-1070F3233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476C67-BB60-6E07-B3E8-BA86D2D16A5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1030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847A3-4C81-6D98-CD03-7FD49786C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2C8293-7094-762E-75A7-0647F2BF32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971D49-EA36-42B5-5AB3-F35C05F49FD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49270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42986-BAE6-8BE6-6897-B3B13F9FA7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8420B-60A5-5059-2F74-23E8BA168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6D6A0D-D2BF-CB76-84D9-C2CA7412CC8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62949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202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C1ED31-FC41-9A5B-28F9-E18DD68D1CE8}"/>
              </a:ext>
            </a:extLst>
          </p:cNvPr>
          <p:cNvSpPr/>
          <p:nvPr userDrawn="1"/>
        </p:nvSpPr>
        <p:spPr>
          <a:xfrm>
            <a:off x="-1614" y="0"/>
            <a:ext cx="10656914" cy="113093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14" y="0"/>
            <a:ext cx="20104807" cy="11308954"/>
          </a:xfrm>
          <a:prstGeom prst="rect">
            <a:avLst/>
          </a:prstGeom>
        </p:spPr>
      </p:pic>
      <p:sp>
        <p:nvSpPr>
          <p:cNvPr id="2" name="Holder 2"/>
          <p:cNvSpPr>
            <a:spLocks noGrp="1"/>
          </p:cNvSpPr>
          <p:nvPr>
            <p:ph type="ctrTitle"/>
          </p:nvPr>
        </p:nvSpPr>
        <p:spPr>
          <a:xfrm>
            <a:off x="11573797" y="3800813"/>
            <a:ext cx="7512061" cy="2031325"/>
          </a:xfrm>
          <a:prstGeom prst="rect">
            <a:avLst/>
          </a:prstGeom>
        </p:spPr>
        <p:txBody>
          <a:bodyPr wrap="square" lIns="0" tIns="0" rIns="0" bIns="0" anchor="b" anchorCtr="0">
            <a:spAutoFit/>
          </a:bodyPr>
          <a:lstStyle>
            <a:lvl1pPr>
              <a:defRPr sz="6600" b="0" i="0">
                <a:solidFill>
                  <a:schemeClr val="accent2"/>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11607788" y="6071761"/>
            <a:ext cx="7512061" cy="2726595"/>
          </a:xfrm>
          <a:prstGeom prst="rect">
            <a:avLst/>
          </a:prstGeom>
        </p:spPr>
        <p:txBody>
          <a:bodyPr wrap="square" lIns="0" tIns="0" rIns="0" bIns="0">
            <a:spAutoFit/>
          </a:bodyPr>
          <a:lstStyle>
            <a:lvl1pPr>
              <a:defRPr/>
            </a:lvl1pPr>
          </a:lstStyle>
          <a:p>
            <a:r>
              <a:rPr lang="en-US"/>
              <a:t>Click to edit Master subtitle style</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4 202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49C12C-12BF-948B-A996-FCCF24A3F236}"/>
              </a:ext>
            </a:extLst>
          </p:cNvPr>
          <p:cNvSpPr/>
          <p:nvPr userDrawn="1"/>
        </p:nvSpPr>
        <p:spPr>
          <a:xfrm>
            <a:off x="0" y="0"/>
            <a:ext cx="2432050" cy="113093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20104803"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66F09A24-18A5-AEE7-F335-43A0FC9F3C78}"/>
              </a:ext>
            </a:extLst>
          </p:cNvPr>
          <p:cNvSpPr>
            <a:spLocks noGrp="1"/>
          </p:cNvSpPr>
          <p:nvPr>
            <p:ph type="title"/>
          </p:nvPr>
        </p:nvSpPr>
        <p:spPr>
          <a:xfrm>
            <a:off x="1822449" y="1582782"/>
            <a:ext cx="17441231" cy="1015663"/>
          </a:xfrm>
        </p:spPr>
        <p:txBody>
          <a:bodyPr lIns="0" tIns="0" rIns="0" bIns="0" anchor="b" anchorCtr="0"/>
          <a:lstStyle>
            <a:lvl1pPr>
              <a:defRPr sz="6600" b="0" i="0">
                <a:solidFill>
                  <a:schemeClr val="accent2"/>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9D9B9B9F-E11E-17BF-E4EF-62FFFCE942DC}"/>
              </a:ext>
            </a:extLst>
          </p:cNvPr>
          <p:cNvSpPr>
            <a:spLocks noGrp="1"/>
          </p:cNvSpPr>
          <p:nvPr>
            <p:ph type="body" idx="1"/>
          </p:nvPr>
        </p:nvSpPr>
        <p:spPr>
          <a:xfrm>
            <a:off x="1822449" y="2883232"/>
            <a:ext cx="17441231"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764C5B7B-FFCB-B0CA-A20D-9AC3E2C08F41}"/>
              </a:ext>
            </a:extLst>
          </p:cNvPr>
          <p:cNvSpPr txBox="1">
            <a:spLocks/>
          </p:cNvSpPr>
          <p:nvPr userDrawn="1"/>
        </p:nvSpPr>
        <p:spPr>
          <a:xfrm>
            <a:off x="288925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b="0" i="0"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3800943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5 20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807583-6241-C6FD-65E6-DA83F73CCFE7}"/>
              </a:ext>
            </a:extLst>
          </p:cNvPr>
          <p:cNvSpPr/>
          <p:nvPr userDrawn="1"/>
        </p:nvSpPr>
        <p:spPr>
          <a:xfrm>
            <a:off x="17672050" y="0"/>
            <a:ext cx="2432050" cy="1130935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399"/>
            <a:ext cx="20104801"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611024"/>
            <a:ext cx="17297400" cy="1015663"/>
          </a:xfrm>
        </p:spPr>
        <p:txBody>
          <a:bodyPr lIns="0" tIns="0" rIns="0" bIns="0" anchor="b" anchorCtr="0"/>
          <a:lstStyle>
            <a:lvl1pPr>
              <a:defRPr sz="6600" b="0" i="0">
                <a:solidFill>
                  <a:schemeClr val="accent2"/>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
        <p:nvSpPr>
          <p:cNvPr id="6" name="Holder 5">
            <a:extLst>
              <a:ext uri="{FF2B5EF4-FFF2-40B4-BE49-F238E27FC236}">
                <a16:creationId xmlns:a16="http://schemas.microsoft.com/office/drawing/2014/main" id="{9F4A6476-A601-9969-C078-78EDECB8262A}"/>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23653318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th Photo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7929"/>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5614650" y="-3175"/>
            <a:ext cx="4489450" cy="11291421"/>
          </a:xfrm>
        </p:spPr>
        <p:txBody>
          <a:bodyPr anchor="ctr" anchorCtr="1"/>
          <a:lstStyle/>
          <a:p>
            <a:r>
              <a:rPr lang="en-US"/>
              <a:t>Click to add a photo</a:t>
            </a:r>
          </a:p>
        </p:txBody>
      </p:sp>
      <p:sp>
        <p:nvSpPr>
          <p:cNvPr id="6" name="Holder 2">
            <a:extLst>
              <a:ext uri="{FF2B5EF4-FFF2-40B4-BE49-F238E27FC236}">
                <a16:creationId xmlns:a16="http://schemas.microsoft.com/office/drawing/2014/main" id="{6713DCF6-02F6-14F3-CD52-04698789654A}"/>
              </a:ext>
            </a:extLst>
          </p:cNvPr>
          <p:cNvSpPr>
            <a:spLocks noGrp="1"/>
          </p:cNvSpPr>
          <p:nvPr>
            <p:ph type="title"/>
          </p:nvPr>
        </p:nvSpPr>
        <p:spPr>
          <a:xfrm>
            <a:off x="1289050" y="1582782"/>
            <a:ext cx="13563600" cy="1015663"/>
          </a:xfrm>
        </p:spPr>
        <p:txBody>
          <a:bodyPr lIns="0" tIns="0" rIns="0" bIns="0" anchor="b" anchorCtr="0"/>
          <a:lstStyle>
            <a:lvl1pPr>
              <a:defRPr sz="6600" b="0" i="0">
                <a:solidFill>
                  <a:schemeClr val="accent2"/>
                </a:solidFill>
                <a:latin typeface="Hello Mogels"/>
                <a:cs typeface="Hello Mogels"/>
              </a:defRPr>
            </a:lvl1pPr>
          </a:lstStyle>
          <a:p>
            <a:r>
              <a:rPr lang="en-US"/>
              <a:t>Click to edit Master title style</a:t>
            </a:r>
            <a:endParaRPr/>
          </a:p>
        </p:txBody>
      </p:sp>
      <p:sp>
        <p:nvSpPr>
          <p:cNvPr id="10" name="Holder 3">
            <a:extLst>
              <a:ext uri="{FF2B5EF4-FFF2-40B4-BE49-F238E27FC236}">
                <a16:creationId xmlns:a16="http://schemas.microsoft.com/office/drawing/2014/main" id="{13907C5D-A7D5-2C18-AD18-14A51DF3FB1F}"/>
              </a:ext>
            </a:extLst>
          </p:cNvPr>
          <p:cNvSpPr>
            <a:spLocks noGrp="1"/>
          </p:cNvSpPr>
          <p:nvPr>
            <p:ph type="body" idx="1"/>
          </p:nvPr>
        </p:nvSpPr>
        <p:spPr>
          <a:xfrm>
            <a:off x="1289050" y="2883232"/>
            <a:ext cx="13563600" cy="7219285"/>
          </a:xfrm>
        </p:spPr>
        <p:txBody>
          <a:bodyPr lIns="0" tIns="0" rIns="0" bIns="0"/>
          <a:lstStyle>
            <a:lvl1pPr>
              <a:defRPr/>
            </a:lvl1pPr>
          </a:lstStyle>
          <a:p>
            <a:pPr lvl="0"/>
            <a:r>
              <a:rPr lang="en-US"/>
              <a:t>Click to edit Master text styles</a:t>
            </a:r>
          </a:p>
        </p:txBody>
      </p:sp>
      <p:sp>
        <p:nvSpPr>
          <p:cNvPr id="4" name="Holder 5">
            <a:extLst>
              <a:ext uri="{FF2B5EF4-FFF2-40B4-BE49-F238E27FC236}">
                <a16:creationId xmlns:a16="http://schemas.microsoft.com/office/drawing/2014/main" id="{6EFA21A9-669D-1E9D-6433-716D7FC12BF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3506358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with Photo 2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2566650" y="0"/>
            <a:ext cx="7537450" cy="11291421"/>
          </a:xfrm>
        </p:spPr>
        <p:txBody>
          <a:bodyPr anchor="ctr" anchorCtr="1"/>
          <a:lstStyle/>
          <a:p>
            <a:r>
              <a:rPr lang="en-US"/>
              <a:t>Click to add a photo</a:t>
            </a:r>
          </a:p>
        </p:txBody>
      </p:sp>
      <p:sp>
        <p:nvSpPr>
          <p:cNvPr id="4" name="Holder 2">
            <a:extLst>
              <a:ext uri="{FF2B5EF4-FFF2-40B4-BE49-F238E27FC236}">
                <a16:creationId xmlns:a16="http://schemas.microsoft.com/office/drawing/2014/main" id="{247A72AE-47B0-155E-E432-C321AE07C2D9}"/>
              </a:ext>
            </a:extLst>
          </p:cNvPr>
          <p:cNvSpPr>
            <a:spLocks noGrp="1"/>
          </p:cNvSpPr>
          <p:nvPr>
            <p:ph type="title"/>
          </p:nvPr>
        </p:nvSpPr>
        <p:spPr>
          <a:xfrm>
            <a:off x="1289050" y="567120"/>
            <a:ext cx="10515600" cy="2031325"/>
          </a:xfrm>
        </p:spPr>
        <p:txBody>
          <a:bodyPr lIns="0" tIns="0" rIns="0" bIns="0" anchor="b" anchorCtr="0"/>
          <a:lstStyle>
            <a:lvl1pPr>
              <a:defRPr sz="6600" b="0" i="0">
                <a:solidFill>
                  <a:schemeClr val="accent2"/>
                </a:solidFill>
                <a:latin typeface="Hello Mogels"/>
                <a:cs typeface="Hello Mogels"/>
              </a:defRPr>
            </a:lvl1pPr>
          </a:lstStyle>
          <a:p>
            <a:r>
              <a:rPr lang="en-US"/>
              <a:t>Click to edit Master title style</a:t>
            </a:r>
            <a:endParaRPr/>
          </a:p>
        </p:txBody>
      </p:sp>
      <p:sp>
        <p:nvSpPr>
          <p:cNvPr id="6" name="Holder 3">
            <a:extLst>
              <a:ext uri="{FF2B5EF4-FFF2-40B4-BE49-F238E27FC236}">
                <a16:creationId xmlns:a16="http://schemas.microsoft.com/office/drawing/2014/main" id="{99FD0287-13C5-B148-111A-4F037249ECDF}"/>
              </a:ext>
            </a:extLst>
          </p:cNvPr>
          <p:cNvSpPr>
            <a:spLocks noGrp="1"/>
          </p:cNvSpPr>
          <p:nvPr>
            <p:ph type="body" idx="1"/>
          </p:nvPr>
        </p:nvSpPr>
        <p:spPr>
          <a:xfrm>
            <a:off x="1289050" y="2883232"/>
            <a:ext cx="10515600"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FD49657F-5B72-735E-71CF-698997A826C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4010534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Photo 3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0" y="17929"/>
            <a:ext cx="7537450" cy="11291421"/>
          </a:xfrm>
        </p:spPr>
        <p:txBody>
          <a:bodyPr anchor="ctr" anchorCtr="1"/>
          <a:lstStyle/>
          <a:p>
            <a:r>
              <a:rPr lang="en-US"/>
              <a:t>Click to add a photo</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10" name="Holder 2">
            <a:extLst>
              <a:ext uri="{FF2B5EF4-FFF2-40B4-BE49-F238E27FC236}">
                <a16:creationId xmlns:a16="http://schemas.microsoft.com/office/drawing/2014/main" id="{AF4C7BAB-535C-CE2C-E926-842641BDCE23}"/>
              </a:ext>
            </a:extLst>
          </p:cNvPr>
          <p:cNvSpPr>
            <a:spLocks noGrp="1"/>
          </p:cNvSpPr>
          <p:nvPr>
            <p:ph type="title"/>
          </p:nvPr>
        </p:nvSpPr>
        <p:spPr>
          <a:xfrm>
            <a:off x="8528050" y="567120"/>
            <a:ext cx="10591800" cy="2031325"/>
          </a:xfrm>
        </p:spPr>
        <p:txBody>
          <a:bodyPr lIns="0" tIns="0" rIns="0" bIns="0" anchor="b" anchorCtr="0"/>
          <a:lstStyle>
            <a:lvl1pPr>
              <a:defRPr sz="6600" b="0" i="0">
                <a:solidFill>
                  <a:schemeClr val="accent2"/>
                </a:solidFill>
                <a:latin typeface="Hello Mogels"/>
                <a:cs typeface="Hello Mogels"/>
              </a:defRPr>
            </a:lvl1pPr>
          </a:lstStyle>
          <a:p>
            <a:r>
              <a:rPr lang="en-US"/>
              <a:t>Click to edit Master title style</a:t>
            </a:r>
            <a:endParaRPr/>
          </a:p>
        </p:txBody>
      </p:sp>
      <p:sp>
        <p:nvSpPr>
          <p:cNvPr id="11" name="Holder 3">
            <a:extLst>
              <a:ext uri="{FF2B5EF4-FFF2-40B4-BE49-F238E27FC236}">
                <a16:creationId xmlns:a16="http://schemas.microsoft.com/office/drawing/2014/main" id="{0F003A8D-E6C9-3AC4-77DB-3CE1A2DD9102}"/>
              </a:ext>
            </a:extLst>
          </p:cNvPr>
          <p:cNvSpPr>
            <a:spLocks noGrp="1"/>
          </p:cNvSpPr>
          <p:nvPr>
            <p:ph type="body" idx="1"/>
          </p:nvPr>
        </p:nvSpPr>
        <p:spPr>
          <a:xfrm>
            <a:off x="8528050" y="2883232"/>
            <a:ext cx="10591800" cy="7219285"/>
          </a:xfrm>
        </p:spPr>
        <p:txBody>
          <a:bodyPr lIns="0" tIns="0" rIns="0" bIns="0"/>
          <a:lstStyle>
            <a:lvl1pPr>
              <a:defRPr/>
            </a:lvl1pPr>
          </a:lstStyle>
          <a:p>
            <a:pPr lvl="0"/>
            <a:r>
              <a:rPr lang="en-US"/>
              <a:t>Click to edit Master text styles</a:t>
            </a:r>
          </a:p>
        </p:txBody>
      </p:sp>
      <p:sp>
        <p:nvSpPr>
          <p:cNvPr id="3" name="Holder 5">
            <a:extLst>
              <a:ext uri="{FF2B5EF4-FFF2-40B4-BE49-F238E27FC236}">
                <a16:creationId xmlns:a16="http://schemas.microsoft.com/office/drawing/2014/main" id="{963FC2BF-C960-915F-7135-632C80D642AF}"/>
              </a:ext>
            </a:extLst>
          </p:cNvPr>
          <p:cNvSpPr txBox="1">
            <a:spLocks/>
          </p:cNvSpPr>
          <p:nvPr userDrawn="1"/>
        </p:nvSpPr>
        <p:spPr>
          <a:xfrm>
            <a:off x="8526462"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1328971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e 2025">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5029"/>
            <a:ext cx="20104805" cy="11308953"/>
          </a:xfrm>
          <a:prstGeom prst="rect">
            <a:avLst/>
          </a:prstGeom>
        </p:spPr>
      </p:pic>
      <p:sp>
        <p:nvSpPr>
          <p:cNvPr id="2" name="Holder 2"/>
          <p:cNvSpPr>
            <a:spLocks noGrp="1"/>
          </p:cNvSpPr>
          <p:nvPr>
            <p:ph type="ctrTitle"/>
          </p:nvPr>
        </p:nvSpPr>
        <p:spPr>
          <a:xfrm>
            <a:off x="2965450" y="4200538"/>
            <a:ext cx="15163800" cy="2954655"/>
          </a:xfrm>
          <a:prstGeom prst="rect">
            <a:avLst/>
          </a:prstGeom>
        </p:spPr>
        <p:txBody>
          <a:bodyPr wrap="square" lIns="0" tIns="0" rIns="0" bIns="0" anchor="b" anchorCtr="0">
            <a:spAutoFit/>
          </a:bodyPr>
          <a:lstStyle>
            <a:lvl1pPr>
              <a:defRPr sz="9600" b="0" i="0">
                <a:solidFill>
                  <a:schemeClr val="bg1"/>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2999441" y="7394816"/>
            <a:ext cx="15129809" cy="492443"/>
          </a:xfrm>
          <a:prstGeom prst="rect">
            <a:avLst/>
          </a:prstGeom>
        </p:spPr>
        <p:txBody>
          <a:bodyPr wrap="square" lIns="0" tIns="0" rIns="0" bIns="0">
            <a:spAutoFit/>
          </a:bodyPr>
          <a:lstStyle>
            <a:lvl1pPr>
              <a:defRPr>
                <a:solidFill>
                  <a:schemeClr val="bg1"/>
                </a:solidFill>
              </a:defRPr>
            </a:lvl1pPr>
          </a:lstStyle>
          <a:p>
            <a:r>
              <a:rPr lang="en-US"/>
              <a:t>Click to edit Master subtitle style</a:t>
            </a:r>
            <a:endParaRPr/>
          </a:p>
        </p:txBody>
      </p:sp>
      <p:sp>
        <p:nvSpPr>
          <p:cNvPr id="4" name="Holder 2">
            <a:extLst>
              <a:ext uri="{FF2B5EF4-FFF2-40B4-BE49-F238E27FC236}">
                <a16:creationId xmlns:a16="http://schemas.microsoft.com/office/drawing/2014/main" id="{89D064F2-00C2-318B-D501-C9DE43B9D489}"/>
              </a:ext>
            </a:extLst>
          </p:cNvPr>
          <p:cNvSpPr txBox="1">
            <a:spLocks/>
          </p:cNvSpPr>
          <p:nvPr userDrawn="1"/>
        </p:nvSpPr>
        <p:spPr>
          <a:xfrm>
            <a:off x="2965450" y="2592298"/>
            <a:ext cx="15163800" cy="3062377"/>
          </a:xfrm>
          <a:prstGeom prst="rect">
            <a:avLst/>
          </a:prstGeom>
        </p:spPr>
        <p:txBody>
          <a:bodyPr wrap="square" lIns="0" tIns="0" rIns="0" bIns="0" anchor="b" anchorCtr="0">
            <a:spAutoFit/>
          </a:bodyPr>
          <a:lstStyle>
            <a:lvl1pPr eaLnBrk="1" hangingPunct="1">
              <a:defRPr sz="11500" b="0" i="0">
                <a:solidFill>
                  <a:schemeClr val="bg1"/>
                </a:solidFill>
                <a:latin typeface="Hello Mogels"/>
                <a:ea typeface="+mj-ea"/>
                <a:cs typeface="Hello Mogels"/>
              </a:defRPr>
            </a:lvl1pPr>
          </a:lstStyle>
          <a:p>
            <a:r>
              <a:rPr lang="en-US" sz="19900"/>
              <a:t>“</a:t>
            </a:r>
          </a:p>
        </p:txBody>
      </p:sp>
    </p:spTree>
    <p:extLst>
      <p:ext uri="{BB962C8B-B14F-4D97-AF65-F5344CB8AC3E}">
        <p14:creationId xmlns:p14="http://schemas.microsoft.com/office/powerpoint/2010/main" val="1847698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old Slide 2025">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Tree>
    <p:extLst>
      <p:ext uri="{BB962C8B-B14F-4D97-AF65-F5344CB8AC3E}">
        <p14:creationId xmlns:p14="http://schemas.microsoft.com/office/powerpoint/2010/main" val="2774965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_2 2025">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637" y="10026"/>
            <a:ext cx="20104807" cy="11308953"/>
          </a:xfrm>
          <a:prstGeom prst="rect">
            <a:avLst/>
          </a:prstGeom>
        </p:spPr>
      </p:pic>
      <p:sp>
        <p:nvSpPr>
          <p:cNvPr id="2" name="Holder 2"/>
          <p:cNvSpPr>
            <a:spLocks noGrp="1"/>
          </p:cNvSpPr>
          <p:nvPr>
            <p:ph type="ctrTitle"/>
          </p:nvPr>
        </p:nvSpPr>
        <p:spPr>
          <a:xfrm>
            <a:off x="13447058" y="2607687"/>
            <a:ext cx="4800601" cy="3046988"/>
          </a:xfrm>
          <a:prstGeom prst="rect">
            <a:avLst/>
          </a:prstGeom>
        </p:spPr>
        <p:txBody>
          <a:bodyPr wrap="square" lIns="0" tIns="0" rIns="0" bIns="0" anchor="b" anchorCtr="0">
            <a:spAutoFit/>
          </a:bodyPr>
          <a:lstStyle>
            <a:lvl1pPr>
              <a:defRPr sz="6600" b="0" i="0">
                <a:solidFill>
                  <a:schemeClr val="accent2"/>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13481049" y="5894298"/>
            <a:ext cx="4800601" cy="2726595"/>
          </a:xfrm>
          <a:prstGeom prst="rect">
            <a:avLst/>
          </a:prstGeom>
        </p:spPr>
        <p:txBody>
          <a:bodyPr wrap="square" lIns="0" tIns="0" rIns="0" bIns="0">
            <a:spAutoFit/>
          </a:bodyPr>
          <a:lstStyle>
            <a:lvl1pPr>
              <a:defRPr/>
            </a:lvl1pPr>
          </a:lstStyle>
          <a:p>
            <a:r>
              <a:rPr lang="en-US"/>
              <a:t>Click to edit Master subtitle style</a:t>
            </a:r>
            <a:endParaRPr/>
          </a:p>
        </p:txBody>
      </p:sp>
    </p:spTree>
    <p:extLst>
      <p:ext uri="{BB962C8B-B14F-4D97-AF65-F5344CB8AC3E}">
        <p14:creationId xmlns:p14="http://schemas.microsoft.com/office/powerpoint/2010/main" val="277171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ransition Slide 2025">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
        <p:nvSpPr>
          <p:cNvPr id="2" name="Holder 2"/>
          <p:cNvSpPr>
            <a:spLocks noGrp="1"/>
          </p:cNvSpPr>
          <p:nvPr>
            <p:ph type="ctrTitle"/>
          </p:nvPr>
        </p:nvSpPr>
        <p:spPr>
          <a:xfrm>
            <a:off x="2245660" y="6154321"/>
            <a:ext cx="16001999" cy="1354217"/>
          </a:xfrm>
          <a:prstGeom prst="rect">
            <a:avLst/>
          </a:prstGeom>
        </p:spPr>
        <p:txBody>
          <a:bodyPr wrap="square" lIns="0" tIns="0" rIns="0" bIns="0" anchor="b" anchorCtr="0">
            <a:spAutoFit/>
          </a:bodyPr>
          <a:lstStyle>
            <a:lvl1pPr>
              <a:defRPr sz="8800" b="0" i="0">
                <a:solidFill>
                  <a:schemeClr val="accent2"/>
                </a:solidFill>
                <a:latin typeface="Hello Mogels"/>
                <a:cs typeface="Hello Mogels"/>
              </a:defRPr>
            </a:lvl1pPr>
          </a:lstStyle>
          <a:p>
            <a:r>
              <a:rPr lang="en-US"/>
              <a:t>Click to edit Master title style</a:t>
            </a:r>
            <a:endParaRPr/>
          </a:p>
        </p:txBody>
      </p:sp>
      <p:sp>
        <p:nvSpPr>
          <p:cNvPr id="3" name="Holder 3"/>
          <p:cNvSpPr>
            <a:spLocks noGrp="1"/>
          </p:cNvSpPr>
          <p:nvPr>
            <p:ph type="subTitle" idx="4"/>
          </p:nvPr>
        </p:nvSpPr>
        <p:spPr>
          <a:xfrm>
            <a:off x="2279651" y="7712075"/>
            <a:ext cx="16002000" cy="492443"/>
          </a:xfrm>
          <a:prstGeom prst="rect">
            <a:avLst/>
          </a:prstGeom>
        </p:spPr>
        <p:txBody>
          <a:bodyPr wrap="square" lIns="0" tIns="0" rIns="0" bIns="0">
            <a:spAutoFit/>
          </a:bodyPr>
          <a:lstStyle>
            <a:lvl1pPr>
              <a:defRPr/>
            </a:lvl1pPr>
          </a:lstStyle>
          <a:p>
            <a:r>
              <a:rPr lang="en-US"/>
              <a:t>Click to edit Master subtitle style</a:t>
            </a:r>
            <a:endParaRPr/>
          </a:p>
        </p:txBody>
      </p:sp>
    </p:spTree>
    <p:extLst>
      <p:ext uri="{BB962C8B-B14F-4D97-AF65-F5344CB8AC3E}">
        <p14:creationId xmlns:p14="http://schemas.microsoft.com/office/powerpoint/2010/main" val="4075734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ransition Slide 2 2025">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5" cy="11308953"/>
          </a:xfrm>
          <a:prstGeom prst="rect">
            <a:avLst/>
          </a:prstGeom>
        </p:spPr>
      </p:pic>
      <p:sp>
        <p:nvSpPr>
          <p:cNvPr id="2" name="Holder 2"/>
          <p:cNvSpPr>
            <a:spLocks noGrp="1"/>
          </p:cNvSpPr>
          <p:nvPr>
            <p:ph type="ctrTitle" hasCustomPrompt="1"/>
          </p:nvPr>
        </p:nvSpPr>
        <p:spPr>
          <a:xfrm>
            <a:off x="3575050" y="4130675"/>
            <a:ext cx="12954000" cy="2708434"/>
          </a:xfrm>
          <a:prstGeom prst="rect">
            <a:avLst/>
          </a:prstGeom>
        </p:spPr>
        <p:txBody>
          <a:bodyPr wrap="square" lIns="0" tIns="0" rIns="0" bIns="0" anchor="b" anchorCtr="0">
            <a:spAutoFit/>
          </a:bodyPr>
          <a:lstStyle>
            <a:lvl1pPr algn="ctr">
              <a:defRPr sz="8800" b="0" i="0">
                <a:solidFill>
                  <a:schemeClr val="bg1"/>
                </a:solidFill>
                <a:latin typeface="Hello Mogels"/>
                <a:cs typeface="Hello Mogels"/>
              </a:defRPr>
            </a:lvl1pPr>
          </a:lstStyle>
          <a:p>
            <a:r>
              <a:rPr lang="en-US"/>
              <a:t>Click to edit Master title style even on two lines</a:t>
            </a:r>
            <a:endParaRPr/>
          </a:p>
        </p:txBody>
      </p:sp>
      <p:sp>
        <p:nvSpPr>
          <p:cNvPr id="3" name="Holder 3"/>
          <p:cNvSpPr>
            <a:spLocks noGrp="1"/>
          </p:cNvSpPr>
          <p:nvPr>
            <p:ph type="subTitle" idx="4"/>
          </p:nvPr>
        </p:nvSpPr>
        <p:spPr>
          <a:xfrm>
            <a:off x="3575050" y="7042645"/>
            <a:ext cx="12954001" cy="492443"/>
          </a:xfrm>
          <a:prstGeom prst="rect">
            <a:avLst/>
          </a:prstGeom>
        </p:spPr>
        <p:txBody>
          <a:bodyPr wrap="square" lIns="0" tIns="0" rIns="0" bIns="0">
            <a:spAutoFit/>
          </a:bodyPr>
          <a:lstStyle>
            <a:lvl1pPr algn="ctr">
              <a:defRPr>
                <a:solidFill>
                  <a:schemeClr val="bg1"/>
                </a:solidFill>
              </a:defRPr>
            </a:lvl1pPr>
          </a:lstStyle>
          <a:p>
            <a:r>
              <a:rPr lang="en-US"/>
              <a:t>Click to edit Master subtitle style</a:t>
            </a:r>
            <a:endParaRPr/>
          </a:p>
        </p:txBody>
      </p:sp>
    </p:spTree>
    <p:extLst>
      <p:ext uri="{BB962C8B-B14F-4D97-AF65-F5344CB8AC3E}">
        <p14:creationId xmlns:p14="http://schemas.microsoft.com/office/powerpoint/2010/main" val="2615088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cilitator Photo and Contact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0"/>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accent2"/>
                </a:solidFill>
                <a:latin typeface="Hello Mogels"/>
                <a:cs typeface="Hello Mogels"/>
              </a:defRPr>
            </a:lvl1pPr>
          </a:lstStyle>
          <a:p>
            <a:r>
              <a:rPr lang="en-US"/>
              <a:t>Facilitator Template</a:t>
            </a:r>
            <a:endParaRPr/>
          </a:p>
        </p:txBody>
      </p:sp>
      <p:sp>
        <p:nvSpPr>
          <p:cNvPr id="6" name="Picture Placeholder 5">
            <a:extLst>
              <a:ext uri="{FF2B5EF4-FFF2-40B4-BE49-F238E27FC236}">
                <a16:creationId xmlns:a16="http://schemas.microsoft.com/office/drawing/2014/main" id="{FA2BF771-F0AD-FED2-3B35-455B3FAF231C}"/>
              </a:ext>
            </a:extLst>
          </p:cNvPr>
          <p:cNvSpPr>
            <a:spLocks noGrp="1"/>
          </p:cNvSpPr>
          <p:nvPr>
            <p:ph type="pic" sz="quarter" idx="10"/>
          </p:nvPr>
        </p:nvSpPr>
        <p:spPr>
          <a:xfrm>
            <a:off x="1201922" y="3442566"/>
            <a:ext cx="3730752" cy="3730752"/>
          </a:xfrm>
          <a:prstGeom prst="ellipse">
            <a:avLst/>
          </a:prstGeom>
        </p:spPr>
        <p:txBody>
          <a:bodyPr/>
          <a:lstStyle/>
          <a:p>
            <a:r>
              <a:rPr lang="en-US"/>
              <a:t>Click icon to add picture</a:t>
            </a:r>
          </a:p>
        </p:txBody>
      </p:sp>
      <p:sp>
        <p:nvSpPr>
          <p:cNvPr id="14" name="Text Placeholder 13">
            <a:extLst>
              <a:ext uri="{FF2B5EF4-FFF2-40B4-BE49-F238E27FC236}">
                <a16:creationId xmlns:a16="http://schemas.microsoft.com/office/drawing/2014/main" id="{F27CF403-D034-BB1B-C9B6-155C21CF9F1E}"/>
              </a:ext>
            </a:extLst>
          </p:cNvPr>
          <p:cNvSpPr>
            <a:spLocks noGrp="1"/>
          </p:cNvSpPr>
          <p:nvPr>
            <p:ph type="body" sz="quarter" idx="11" hasCustomPrompt="1"/>
          </p:nvPr>
        </p:nvSpPr>
        <p:spPr>
          <a:xfrm>
            <a:off x="984250" y="7635875"/>
            <a:ext cx="4506912" cy="1969770"/>
          </a:xfrm>
        </p:spPr>
        <p:txBody>
          <a:bodyPr/>
          <a:lstStyle>
            <a:lvl1pPr>
              <a:defRPr sz="3200" b="0">
                <a:solidFill>
                  <a:schemeClr val="tx1"/>
                </a:solidFill>
              </a:defRPr>
            </a:lvl1pPr>
          </a:lstStyle>
          <a:p>
            <a:pPr lvl="0"/>
            <a:r>
              <a:rPr lang="en-US"/>
              <a:t>First Initiated Last</a:t>
            </a:r>
            <a:br>
              <a:rPr lang="en-US"/>
            </a:br>
            <a:r>
              <a:rPr lang="en-US"/>
              <a:t>Chapter                 Title                     Email</a:t>
            </a:r>
          </a:p>
        </p:txBody>
      </p:sp>
      <p:sp>
        <p:nvSpPr>
          <p:cNvPr id="16" name="Picture Placeholder 5">
            <a:extLst>
              <a:ext uri="{FF2B5EF4-FFF2-40B4-BE49-F238E27FC236}">
                <a16:creationId xmlns:a16="http://schemas.microsoft.com/office/drawing/2014/main" id="{5C445596-CCBB-13F8-7306-2B9E3F4DB039}"/>
              </a:ext>
            </a:extLst>
          </p:cNvPr>
          <p:cNvSpPr>
            <a:spLocks noGrp="1"/>
          </p:cNvSpPr>
          <p:nvPr>
            <p:ph type="pic" sz="quarter" idx="12"/>
          </p:nvPr>
        </p:nvSpPr>
        <p:spPr>
          <a:xfrm>
            <a:off x="6373528" y="3442566"/>
            <a:ext cx="3730752" cy="3730752"/>
          </a:xfrm>
          <a:prstGeom prst="ellipse">
            <a:avLst/>
          </a:prstGeom>
        </p:spPr>
        <p:txBody>
          <a:bodyPr/>
          <a:lstStyle/>
          <a:p>
            <a:r>
              <a:rPr lang="en-US"/>
              <a:t>Click icon to add picture</a:t>
            </a:r>
          </a:p>
        </p:txBody>
      </p:sp>
      <p:sp>
        <p:nvSpPr>
          <p:cNvPr id="17" name="Text Placeholder 13">
            <a:extLst>
              <a:ext uri="{FF2B5EF4-FFF2-40B4-BE49-F238E27FC236}">
                <a16:creationId xmlns:a16="http://schemas.microsoft.com/office/drawing/2014/main" id="{CF2B17B4-4BD8-D61C-A6FE-AF5E9E2F175D}"/>
              </a:ext>
            </a:extLst>
          </p:cNvPr>
          <p:cNvSpPr>
            <a:spLocks noGrp="1"/>
          </p:cNvSpPr>
          <p:nvPr>
            <p:ph type="body" sz="quarter" idx="13" hasCustomPrompt="1"/>
          </p:nvPr>
        </p:nvSpPr>
        <p:spPr>
          <a:xfrm>
            <a:off x="6155856" y="7635875"/>
            <a:ext cx="4506912" cy="1969770"/>
          </a:xfrm>
        </p:spPr>
        <p:txBody>
          <a:bodyPr/>
          <a:lstStyle>
            <a:lvl1pPr>
              <a:defRPr sz="3200" b="0">
                <a:solidFill>
                  <a:schemeClr val="tx1"/>
                </a:solidFill>
              </a:defRPr>
            </a:lvl1pPr>
          </a:lstStyle>
          <a:p>
            <a:pPr lvl="0"/>
            <a:r>
              <a:rPr lang="en-US"/>
              <a:t>First Initiated Last</a:t>
            </a:r>
            <a:br>
              <a:rPr lang="en-US"/>
            </a:br>
            <a:r>
              <a:rPr lang="en-US"/>
              <a:t>Chapter                 Title                     Email</a:t>
            </a:r>
          </a:p>
        </p:txBody>
      </p:sp>
      <p:sp>
        <p:nvSpPr>
          <p:cNvPr id="18" name="Picture Placeholder 5">
            <a:extLst>
              <a:ext uri="{FF2B5EF4-FFF2-40B4-BE49-F238E27FC236}">
                <a16:creationId xmlns:a16="http://schemas.microsoft.com/office/drawing/2014/main" id="{00BB1A34-4839-4453-92E2-39F561CB9A5B}"/>
              </a:ext>
            </a:extLst>
          </p:cNvPr>
          <p:cNvSpPr>
            <a:spLocks noGrp="1"/>
          </p:cNvSpPr>
          <p:nvPr>
            <p:ph type="pic" sz="quarter" idx="14"/>
          </p:nvPr>
        </p:nvSpPr>
        <p:spPr>
          <a:xfrm>
            <a:off x="11545135" y="3442566"/>
            <a:ext cx="3730752" cy="3730752"/>
          </a:xfrm>
          <a:prstGeom prst="ellipse">
            <a:avLst/>
          </a:prstGeom>
        </p:spPr>
        <p:txBody>
          <a:bodyPr/>
          <a:lstStyle/>
          <a:p>
            <a:r>
              <a:rPr lang="en-US"/>
              <a:t>Click icon to add picture</a:t>
            </a:r>
          </a:p>
        </p:txBody>
      </p:sp>
      <p:sp>
        <p:nvSpPr>
          <p:cNvPr id="19" name="Text Placeholder 13">
            <a:extLst>
              <a:ext uri="{FF2B5EF4-FFF2-40B4-BE49-F238E27FC236}">
                <a16:creationId xmlns:a16="http://schemas.microsoft.com/office/drawing/2014/main" id="{B9C63547-7B8C-B976-B7DB-FB34939FC566}"/>
              </a:ext>
            </a:extLst>
          </p:cNvPr>
          <p:cNvSpPr>
            <a:spLocks noGrp="1"/>
          </p:cNvSpPr>
          <p:nvPr>
            <p:ph type="body" sz="quarter" idx="15" hasCustomPrompt="1"/>
          </p:nvPr>
        </p:nvSpPr>
        <p:spPr>
          <a:xfrm>
            <a:off x="11327463" y="7635875"/>
            <a:ext cx="4506912" cy="1969770"/>
          </a:xfrm>
        </p:spPr>
        <p:txBody>
          <a:bodyPr/>
          <a:lstStyle>
            <a:lvl1pPr>
              <a:defRPr sz="3200" b="0">
                <a:solidFill>
                  <a:schemeClr val="tx1"/>
                </a:solidFill>
              </a:defRPr>
            </a:lvl1pPr>
          </a:lstStyle>
          <a:p>
            <a:pPr lvl="0"/>
            <a:r>
              <a:rPr lang="en-US"/>
              <a:t>First Initiated Last</a:t>
            </a:r>
            <a:br>
              <a:rPr lang="en-US"/>
            </a:br>
            <a:r>
              <a:rPr lang="en-US"/>
              <a:t>Chapter                 Title                     Email</a:t>
            </a:r>
          </a:p>
        </p:txBody>
      </p:sp>
      <p:sp>
        <p:nvSpPr>
          <p:cNvPr id="3" name="Holder 6">
            <a:extLst>
              <a:ext uri="{FF2B5EF4-FFF2-40B4-BE49-F238E27FC236}">
                <a16:creationId xmlns:a16="http://schemas.microsoft.com/office/drawing/2014/main" id="{AC16AE36-A76C-EAC4-C261-F684C3EA114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5">
            <a:extLst>
              <a:ext uri="{FF2B5EF4-FFF2-40B4-BE49-F238E27FC236}">
                <a16:creationId xmlns:a16="http://schemas.microsoft.com/office/drawing/2014/main" id="{D297422F-13EE-593D-DAD5-72B27C5858D1}"/>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2797593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ons 202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4EF83D-72A2-2D29-094A-28876A4BD7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8" name="Holder 2">
            <a:extLst>
              <a:ext uri="{FF2B5EF4-FFF2-40B4-BE49-F238E27FC236}">
                <a16:creationId xmlns:a16="http://schemas.microsoft.com/office/drawing/2014/main" id="{FFB3C7A0-00F6-830D-C183-E38712036C25}"/>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accent2"/>
                </a:solidFill>
                <a:latin typeface="Hello Mogels"/>
                <a:cs typeface="Hello Mogels"/>
              </a:defRPr>
            </a:lvl1pPr>
          </a:lstStyle>
          <a:p>
            <a:r>
              <a:rPr lang="en-US"/>
              <a:t>Iconography</a:t>
            </a:r>
            <a:endParaRPr/>
          </a:p>
        </p:txBody>
      </p:sp>
      <p:sp>
        <p:nvSpPr>
          <p:cNvPr id="2" name="Holder 6">
            <a:extLst>
              <a:ext uri="{FF2B5EF4-FFF2-40B4-BE49-F238E27FC236}">
                <a16:creationId xmlns:a16="http://schemas.microsoft.com/office/drawing/2014/main" id="{C14F8B1E-2110-2B3C-E373-7E8B1C882A62}"/>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3" name="Holder 5">
            <a:extLst>
              <a:ext uri="{FF2B5EF4-FFF2-40B4-BE49-F238E27FC236}">
                <a16:creationId xmlns:a16="http://schemas.microsoft.com/office/drawing/2014/main" id="{985EFED2-43B5-437D-29C3-6CD344CAE11F}"/>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589522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2"/>
                </a:solidFill>
                <a:latin typeface="Hello Mogels"/>
                <a:cs typeface="Hello Mogels"/>
              </a:defRPr>
            </a:lvl1pPr>
          </a:lstStyle>
          <a:p>
            <a:r>
              <a:rPr lang="en-US"/>
              <a:t>Click to edit Master title style</a:t>
            </a:r>
            <a:endParaRPr/>
          </a:p>
        </p:txBody>
      </p:sp>
      <p:sp>
        <p:nvSpPr>
          <p:cNvPr id="3" name="Holder 3">
            <a:extLst>
              <a:ext uri="{FF2B5EF4-FFF2-40B4-BE49-F238E27FC236}">
                <a16:creationId xmlns:a16="http://schemas.microsoft.com/office/drawing/2014/main" id="{F98BFA0F-020A-4547-65B6-F79D5DC16A9C}"/>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5" name="Holder 6">
            <a:extLst>
              <a:ext uri="{FF2B5EF4-FFF2-40B4-BE49-F238E27FC236}">
                <a16:creationId xmlns:a16="http://schemas.microsoft.com/office/drawing/2014/main" id="{8EB6AF7F-A774-ED8C-7951-95649572945F}"/>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7" name="Holder 5">
            <a:extLst>
              <a:ext uri="{FF2B5EF4-FFF2-40B4-BE49-F238E27FC236}">
                <a16:creationId xmlns:a16="http://schemas.microsoft.com/office/drawing/2014/main" id="{993A1311-3CD5-875D-C4AC-0E4AB555655E}"/>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2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2"/>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6" name="Holder 6">
            <a:extLst>
              <a:ext uri="{FF2B5EF4-FFF2-40B4-BE49-F238E27FC236}">
                <a16:creationId xmlns:a16="http://schemas.microsoft.com/office/drawing/2014/main" id="{C6484072-ED32-DB1B-9BC0-6663165E0F7F}"/>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7" name="Holder 5">
            <a:extLst>
              <a:ext uri="{FF2B5EF4-FFF2-40B4-BE49-F238E27FC236}">
                <a16:creationId xmlns:a16="http://schemas.microsoft.com/office/drawing/2014/main" id="{F6E8EE99-1921-DCC7-BD26-7D7BBEF21DF1}"/>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36243841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3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2" name="Holder 2">
            <a:extLst>
              <a:ext uri="{FF2B5EF4-FFF2-40B4-BE49-F238E27FC236}">
                <a16:creationId xmlns:a16="http://schemas.microsoft.com/office/drawing/2014/main" id="{6D616BD6-A5EF-16F2-66E5-9F98834C0590}"/>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2"/>
                </a:solidFill>
                <a:latin typeface="Hello Mogels"/>
                <a:cs typeface="Hello Mogels"/>
              </a:defRPr>
            </a:lvl1pPr>
          </a:lstStyle>
          <a:p>
            <a:r>
              <a:rPr lang="en-US"/>
              <a:t>Click to edit Master title style</a:t>
            </a:r>
            <a:endParaRPr/>
          </a:p>
        </p:txBody>
      </p:sp>
      <p:sp>
        <p:nvSpPr>
          <p:cNvPr id="3" name="Holder 3">
            <a:extLst>
              <a:ext uri="{FF2B5EF4-FFF2-40B4-BE49-F238E27FC236}">
                <a16:creationId xmlns:a16="http://schemas.microsoft.com/office/drawing/2014/main" id="{4F9D948A-0394-5762-5678-45AA18CFEFF5}"/>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6" name="Holder 6">
            <a:extLst>
              <a:ext uri="{FF2B5EF4-FFF2-40B4-BE49-F238E27FC236}">
                <a16:creationId xmlns:a16="http://schemas.microsoft.com/office/drawing/2014/main" id="{8434C8DC-E2BF-DF83-AEAD-CE458E2D8D9F}"/>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7" name="Holder 5">
            <a:extLst>
              <a:ext uri="{FF2B5EF4-FFF2-40B4-BE49-F238E27FC236}">
                <a16:creationId xmlns:a16="http://schemas.microsoft.com/office/drawing/2014/main" id="{8646EC3B-E6EC-7D41-B001-BF909D421540}"/>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1"/>
                </a:solidFill>
                <a:latin typeface="Gotham Book" pitchFamily="2" charset="0"/>
              </a:rPr>
              <a:t>PI BETA PHI  //  COLLEGE WEEKEND 2025</a:t>
            </a:r>
          </a:p>
        </p:txBody>
      </p:sp>
    </p:spTree>
    <p:extLst>
      <p:ext uri="{BB962C8B-B14F-4D97-AF65-F5344CB8AC3E}">
        <p14:creationId xmlns:p14="http://schemas.microsoft.com/office/powerpoint/2010/main" val="351899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01922" y="1122989"/>
            <a:ext cx="12207769" cy="1995805"/>
          </a:xfrm>
          <a:prstGeom prst="rect">
            <a:avLst/>
          </a:prstGeom>
        </p:spPr>
        <p:txBody>
          <a:bodyPr wrap="square" lIns="0" tIns="0" rIns="0" bIns="0">
            <a:spAutoFit/>
          </a:bodyPr>
          <a:lstStyle>
            <a:lvl1pPr>
              <a:defRPr sz="6600" b="0" i="0">
                <a:solidFill>
                  <a:srgbClr val="8A1D41"/>
                </a:solidFill>
                <a:latin typeface="Hello Mogels"/>
                <a:cs typeface="Hello Mogels"/>
              </a:defRPr>
            </a:lvl1pPr>
          </a:lstStyle>
          <a:p>
            <a:endParaRPr/>
          </a:p>
        </p:txBody>
      </p:sp>
      <p:sp>
        <p:nvSpPr>
          <p:cNvPr id="3" name="Holder 3"/>
          <p:cNvSpPr>
            <a:spLocks noGrp="1"/>
          </p:cNvSpPr>
          <p:nvPr>
            <p:ph type="body" idx="1"/>
          </p:nvPr>
        </p:nvSpPr>
        <p:spPr>
          <a:xfrm>
            <a:off x="1201922" y="3368675"/>
            <a:ext cx="17896973" cy="5539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dt" sz="half" idx="6"/>
          </p:nvPr>
        </p:nvSpPr>
        <p:spPr>
          <a:xfrm>
            <a:off x="762144" y="10681339"/>
            <a:ext cx="6318106" cy="192360"/>
          </a:xfrm>
          <a:prstGeom prst="rect">
            <a:avLst/>
          </a:prstGeom>
        </p:spPr>
        <p:txBody>
          <a:bodyPr wrap="square" lIns="0" tIns="0" rIns="0" bIns="0">
            <a:spAutoFit/>
          </a:bodyPr>
          <a:lstStyle>
            <a:lvl1pPr>
              <a:defRPr sz="1300" b="0" i="0">
                <a:solidFill>
                  <a:srgbClr val="8A1D41"/>
                </a:solidFill>
                <a:latin typeface="Gotham Book" pitchFamily="2" charset="0"/>
                <a:cs typeface="Gotham Book" pitchFamily="2" charset="0"/>
              </a:defRPr>
            </a:lvl1pPr>
          </a:lstStyle>
          <a:p>
            <a:pPr marL="12700">
              <a:lnSpc>
                <a:spcPts val="1545"/>
              </a:lnSpc>
            </a:pPr>
            <a:endParaRPr lang="en-US" spc="155"/>
          </a:p>
        </p:txBody>
      </p:sp>
      <p:sp>
        <p:nvSpPr>
          <p:cNvPr id="6" name="Holder 6"/>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Tree>
  </p:cSld>
  <p:clrMap bg1="lt1" tx1="dk1" bg2="lt2" tx2="dk2" accent1="accent1" accent2="accent2" accent3="accent3" accent4="accent4" accent5="accent5" accent6="accent6" hlink="hlink" folHlink="folHlink"/>
  <p:sldLayoutIdLst>
    <p:sldLayoutId id="2147483661" r:id="rId1"/>
    <p:sldLayoutId id="2147483666" r:id="rId2"/>
    <p:sldLayoutId id="2147483677" r:id="rId3"/>
    <p:sldLayoutId id="2147483678" r:id="rId4"/>
    <p:sldLayoutId id="2147483679" r:id="rId5"/>
    <p:sldLayoutId id="2147483680" r:id="rId6"/>
    <p:sldLayoutId id="2147483662" r:id="rId7"/>
    <p:sldLayoutId id="2147483667" r:id="rId8"/>
    <p:sldLayoutId id="2147483668" r:id="rId9"/>
    <p:sldLayoutId id="2147483669" r:id="rId10"/>
    <p:sldLayoutId id="2147483670" r:id="rId11"/>
    <p:sldLayoutId id="2147483671" r:id="rId12"/>
    <p:sldLayoutId id="2147483674" r:id="rId13"/>
    <p:sldLayoutId id="2147483675" r:id="rId14"/>
    <p:sldLayoutId id="2147483676" r:id="rId15"/>
    <p:sldLayoutId id="2147483681" r:id="rId16"/>
  </p:sldLayoutIdLst>
  <p:hf sldNum="0" hdr="0" dt="0"/>
  <p:txStyles>
    <p:titleStyle>
      <a:lvl1pPr eaLnBrk="1" hangingPunct="1">
        <a:defRPr>
          <a:latin typeface="+mj-lt"/>
          <a:ea typeface="+mj-ea"/>
          <a:cs typeface="+mj-cs"/>
        </a:defRPr>
      </a:lvl1pPr>
    </p:titleStyle>
    <p:body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2F1BF-FFCE-5D48-597A-ED17E7A0D102}"/>
            </a:ext>
          </a:extLst>
        </p:cNvPr>
        <p:cNvGrpSpPr/>
        <p:nvPr/>
      </p:nvGrpSpPr>
      <p:grpSpPr>
        <a:xfrm>
          <a:off x="0" y="0"/>
          <a:ext cx="0" cy="0"/>
          <a:chOff x="0" y="0"/>
          <a:chExt cx="0" cy="0"/>
        </a:xfrm>
      </p:grpSpPr>
    </p:spTree>
    <p:extLst>
      <p:ext uri="{BB962C8B-B14F-4D97-AF65-F5344CB8AC3E}">
        <p14:creationId xmlns:p14="http://schemas.microsoft.com/office/powerpoint/2010/main" val="3025046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5F5011-F7A5-8CAD-E962-1E22EA957C3D}"/>
              </a:ext>
            </a:extLst>
          </p:cNvPr>
          <p:cNvSpPr>
            <a:spLocks noGrp="1"/>
          </p:cNvSpPr>
          <p:nvPr>
            <p:ph type="title"/>
          </p:nvPr>
        </p:nvSpPr>
        <p:spPr/>
        <p:txBody>
          <a:bodyPr/>
          <a:lstStyle/>
          <a:p>
            <a:r>
              <a:rPr lang="en-US"/>
              <a:t>Policies in Conflict</a:t>
            </a:r>
          </a:p>
        </p:txBody>
      </p:sp>
      <p:sp>
        <p:nvSpPr>
          <p:cNvPr id="9" name="Text Placeholder 8">
            <a:extLst>
              <a:ext uri="{FF2B5EF4-FFF2-40B4-BE49-F238E27FC236}">
                <a16:creationId xmlns:a16="http://schemas.microsoft.com/office/drawing/2014/main" id="{4D1A1A7E-C22E-9518-C53F-8DD4695372DB}"/>
              </a:ext>
            </a:extLst>
          </p:cNvPr>
          <p:cNvSpPr>
            <a:spLocks noGrp="1"/>
          </p:cNvSpPr>
          <p:nvPr>
            <p:ph type="body" idx="1"/>
          </p:nvPr>
        </p:nvSpPr>
        <p:spPr>
          <a:xfrm>
            <a:off x="1201922" y="3063875"/>
            <a:ext cx="17765527" cy="4576125"/>
          </a:xfrm>
        </p:spPr>
        <p:txBody>
          <a:bodyPr wrap="square" lIns="0" tIns="0" rIns="0" bIns="0" anchor="t">
            <a:spAutoFit/>
          </a:bodyPr>
          <a:lstStyle/>
          <a:p>
            <a:pPr marL="571500" indent="-571500">
              <a:lnSpc>
                <a:spcPct val="113000"/>
              </a:lnSpc>
              <a:spcBef>
                <a:spcPts val="1000"/>
              </a:spcBef>
              <a:buFont typeface="Gotham Book" pitchFamily="50" charset="0"/>
              <a:buChar char="—"/>
            </a:pPr>
            <a:r>
              <a:rPr lang="en-US" dirty="0">
                <a:latin typeface="Gotham Book"/>
              </a:rPr>
              <a:t>Some of these policies may conflict with one another.</a:t>
            </a:r>
            <a:endParaRPr lang="en-US" dirty="0"/>
          </a:p>
          <a:p>
            <a:pPr marL="571500" indent="-571500">
              <a:lnSpc>
                <a:spcPct val="113000"/>
              </a:lnSpc>
              <a:spcBef>
                <a:spcPts val="1000"/>
              </a:spcBef>
              <a:buFont typeface="Gotham Book" pitchFamily="50" charset="0"/>
              <a:buChar char="—"/>
            </a:pPr>
            <a:r>
              <a:rPr lang="en-US" dirty="0">
                <a:latin typeface="Gotham Book"/>
              </a:rPr>
              <a:t>Pi Phi expects chapters to follow the more conservative policy.</a:t>
            </a:r>
            <a:endParaRPr lang="en-US" dirty="0"/>
          </a:p>
          <a:p>
            <a:pPr marL="571500" indent="-571500">
              <a:lnSpc>
                <a:spcPct val="113000"/>
              </a:lnSpc>
              <a:spcBef>
                <a:spcPts val="1000"/>
              </a:spcBef>
              <a:buFont typeface="Gotham Book" pitchFamily="50" charset="0"/>
              <a:buChar char="—"/>
            </a:pPr>
            <a:r>
              <a:rPr lang="en-US" dirty="0">
                <a:latin typeface="Gotham Book"/>
              </a:rPr>
              <a:t>Examples:</a:t>
            </a:r>
          </a:p>
          <a:p>
            <a:pPr marL="1485900" lvl="2" indent="-571500">
              <a:lnSpc>
                <a:spcPct val="113000"/>
              </a:lnSpc>
              <a:spcBef>
                <a:spcPts val="1000"/>
              </a:spcBef>
              <a:buFont typeface="Courier New" panose="02070309020205020404" pitchFamily="49" charset="0"/>
              <a:buChar char="o"/>
            </a:pPr>
            <a:r>
              <a:rPr lang="en-US" sz="3200" dirty="0">
                <a:solidFill>
                  <a:schemeClr val="tx1"/>
                </a:solidFill>
                <a:latin typeface="Gotham Book"/>
              </a:rPr>
              <a:t>Marijuana is legal in Canada and many states in the U.S., but you still cannot smoke in Pi Phi facilities or at Pi Phi events.</a:t>
            </a:r>
            <a:endParaRPr lang="en-US" sz="3200" dirty="0">
              <a:solidFill>
                <a:schemeClr val="tx1"/>
              </a:solidFill>
              <a:latin typeface="Gotham Book" pitchFamily="50" charset="0"/>
            </a:endParaRPr>
          </a:p>
          <a:p>
            <a:pPr marL="1485900" lvl="2" indent="-571500">
              <a:lnSpc>
                <a:spcPct val="113000"/>
              </a:lnSpc>
              <a:spcBef>
                <a:spcPts val="1000"/>
              </a:spcBef>
              <a:buFont typeface="Courier New" panose="02070309020205020404" pitchFamily="49" charset="0"/>
              <a:buChar char="o"/>
            </a:pPr>
            <a:r>
              <a:rPr lang="en-US" sz="3200" dirty="0">
                <a:solidFill>
                  <a:schemeClr val="tx1"/>
                </a:solidFill>
                <a:latin typeface="Gotham Book"/>
              </a:rPr>
              <a:t>Your campus may allow alcohol in facilities for students of legal drinking age, but Pi Phi does not allow alcohol in our facilities.</a:t>
            </a:r>
            <a:endParaRPr lang="en-US" sz="3200" dirty="0">
              <a:solidFill>
                <a:schemeClr val="tx1"/>
              </a:solidFill>
              <a:latin typeface="Gotham Book" pitchFamily="50" charset="0"/>
            </a:endParaRPr>
          </a:p>
        </p:txBody>
      </p:sp>
    </p:spTree>
    <p:extLst>
      <p:ext uri="{BB962C8B-B14F-4D97-AF65-F5344CB8AC3E}">
        <p14:creationId xmlns:p14="http://schemas.microsoft.com/office/powerpoint/2010/main" val="27830331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7DC84-C4AA-2B25-463D-E8E5BB2B27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1059D4-BD6E-23CA-AC14-C8713567DEEF}"/>
              </a:ext>
            </a:extLst>
          </p:cNvPr>
          <p:cNvSpPr>
            <a:spLocks noGrp="1"/>
          </p:cNvSpPr>
          <p:nvPr>
            <p:ph type="title"/>
          </p:nvPr>
        </p:nvSpPr>
        <p:spPr/>
        <p:txBody>
          <a:bodyPr/>
          <a:lstStyle/>
          <a:p>
            <a:r>
              <a:rPr lang="en-US"/>
              <a:t>Exec/AAC </a:t>
            </a:r>
            <a:r>
              <a:rPr lang="en-US" dirty="0"/>
              <a:t>Meeting – Scenario #3</a:t>
            </a:r>
          </a:p>
        </p:txBody>
      </p:sp>
      <p:sp>
        <p:nvSpPr>
          <p:cNvPr id="7" name="Text Placeholder 6">
            <a:extLst>
              <a:ext uri="{FF2B5EF4-FFF2-40B4-BE49-F238E27FC236}">
                <a16:creationId xmlns:a16="http://schemas.microsoft.com/office/drawing/2014/main" id="{728FB351-33F0-5B1C-1EBE-7DD34A7DB3EB}"/>
              </a:ext>
            </a:extLst>
          </p:cNvPr>
          <p:cNvSpPr>
            <a:spLocks noGrp="1"/>
          </p:cNvSpPr>
          <p:nvPr>
            <p:ph type="body" idx="1"/>
          </p:nvPr>
        </p:nvSpPr>
        <p:spPr>
          <a:xfrm>
            <a:off x="1822449" y="2633837"/>
            <a:ext cx="17441231" cy="8550674"/>
          </a:xfrm>
        </p:spPr>
        <p:txBody>
          <a:bodyPr/>
          <a:lstStyle/>
          <a:p>
            <a:pPr algn="ctr">
              <a:lnSpc>
                <a:spcPct val="200000"/>
              </a:lnSpc>
            </a:pPr>
            <a:r>
              <a:rPr lang="en-US" sz="4800" dirty="0">
                <a:latin typeface="Gotham Bold" pitchFamily="50" charset="0"/>
              </a:rPr>
              <a:t>Zoey</a:t>
            </a:r>
            <a:r>
              <a:rPr lang="en-US" sz="4800" dirty="0">
                <a:latin typeface="Gotham Book" pitchFamily="50" charset="0"/>
              </a:rPr>
              <a:t> – Vice President Risk Management</a:t>
            </a:r>
            <a:endParaRPr lang="en-US" sz="4800" dirty="0"/>
          </a:p>
          <a:p>
            <a:pPr algn="ctr">
              <a:lnSpc>
                <a:spcPct val="200000"/>
              </a:lnSpc>
              <a:spcBef>
                <a:spcPts val="1000"/>
              </a:spcBef>
            </a:pPr>
            <a:r>
              <a:rPr lang="en-US" sz="4800" dirty="0">
                <a:latin typeface="Gotham Bold" pitchFamily="50" charset="0"/>
              </a:rPr>
              <a:t>Hannah</a:t>
            </a:r>
            <a:r>
              <a:rPr lang="en-US" sz="4800" dirty="0"/>
              <a:t> </a:t>
            </a:r>
            <a:r>
              <a:rPr lang="en-US" sz="4800" dirty="0">
                <a:latin typeface="Gotham Book" pitchFamily="50" charset="0"/>
              </a:rPr>
              <a:t>– </a:t>
            </a:r>
            <a:r>
              <a:rPr lang="en-US" sz="4800" dirty="0"/>
              <a:t>Vice President Finance/Housing</a:t>
            </a:r>
          </a:p>
          <a:p>
            <a:pPr algn="ctr">
              <a:lnSpc>
                <a:spcPct val="200000"/>
              </a:lnSpc>
              <a:spcBef>
                <a:spcPts val="1000"/>
              </a:spcBef>
            </a:pPr>
            <a:r>
              <a:rPr lang="en-US" sz="4800" dirty="0">
                <a:latin typeface="Gotham Bold" pitchFamily="50" charset="0"/>
              </a:rPr>
              <a:t>Samantha</a:t>
            </a:r>
            <a:r>
              <a:rPr lang="en-US" sz="4800" dirty="0"/>
              <a:t> </a:t>
            </a:r>
            <a:r>
              <a:rPr lang="en-US" sz="4800" dirty="0">
                <a:latin typeface="Gotham Book" pitchFamily="50" charset="0"/>
              </a:rPr>
              <a:t>– </a:t>
            </a:r>
            <a:r>
              <a:rPr lang="en-US" sz="4800" dirty="0"/>
              <a:t>Chapter President</a:t>
            </a:r>
            <a:br>
              <a:rPr lang="en-US" sz="4800" dirty="0"/>
            </a:br>
            <a:r>
              <a:rPr lang="en-US" sz="4800" dirty="0">
                <a:latin typeface="Gotham Bold" pitchFamily="50" charset="0"/>
              </a:rPr>
              <a:t>Allison</a:t>
            </a:r>
            <a:r>
              <a:rPr lang="en-US" sz="4800" dirty="0"/>
              <a:t> </a:t>
            </a:r>
            <a:r>
              <a:rPr lang="en-US" sz="4800" dirty="0">
                <a:latin typeface="Gotham Book" pitchFamily="50" charset="0"/>
              </a:rPr>
              <a:t>– </a:t>
            </a:r>
            <a:r>
              <a:rPr lang="en-US" sz="4800" dirty="0"/>
              <a:t>AAC Advisor</a:t>
            </a:r>
            <a:br>
              <a:rPr lang="en-US" sz="4800" dirty="0"/>
            </a:br>
            <a:r>
              <a:rPr lang="en-US" sz="4800" dirty="0">
                <a:latin typeface="Gotham Bold" pitchFamily="50" charset="0"/>
              </a:rPr>
              <a:t>Katherine</a:t>
            </a:r>
            <a:r>
              <a:rPr lang="en-US" sz="4800" dirty="0"/>
              <a:t> </a:t>
            </a:r>
            <a:r>
              <a:rPr lang="en-US" sz="4800" dirty="0">
                <a:latin typeface="Gotham Book" pitchFamily="50" charset="0"/>
              </a:rPr>
              <a:t>– </a:t>
            </a:r>
            <a:r>
              <a:rPr lang="en-US" sz="4800" dirty="0"/>
              <a:t>Initiated Member</a:t>
            </a:r>
          </a:p>
          <a:p>
            <a:pPr algn="ctr">
              <a:lnSpc>
                <a:spcPct val="114000"/>
              </a:lnSpc>
              <a:spcBef>
                <a:spcPts val="1000"/>
              </a:spcBef>
            </a:pPr>
            <a:endParaRPr lang="en-US" sz="4800" dirty="0"/>
          </a:p>
        </p:txBody>
      </p:sp>
    </p:spTree>
    <p:extLst>
      <p:ext uri="{BB962C8B-B14F-4D97-AF65-F5344CB8AC3E}">
        <p14:creationId xmlns:p14="http://schemas.microsoft.com/office/powerpoint/2010/main" val="34169279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7CD3C-1F48-5AC3-FD5A-90051528A1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CA90C-CC26-299E-1F06-0F532706D793}"/>
              </a:ext>
            </a:extLst>
          </p:cNvPr>
          <p:cNvSpPr>
            <a:spLocks noGrp="1"/>
          </p:cNvSpPr>
          <p:nvPr>
            <p:ph type="title"/>
          </p:nvPr>
        </p:nvSpPr>
        <p:spPr/>
        <p:txBody>
          <a:bodyPr/>
          <a:lstStyle/>
          <a:p>
            <a:r>
              <a:rPr lang="en-US"/>
              <a:t>MCC Meeting Documentation</a:t>
            </a:r>
          </a:p>
        </p:txBody>
      </p:sp>
      <p:sp>
        <p:nvSpPr>
          <p:cNvPr id="3" name="Text Placeholder 2">
            <a:extLst>
              <a:ext uri="{FF2B5EF4-FFF2-40B4-BE49-F238E27FC236}">
                <a16:creationId xmlns:a16="http://schemas.microsoft.com/office/drawing/2014/main" id="{6E111F58-5F3B-1A73-B94F-A4B46EE98F83}"/>
              </a:ext>
            </a:extLst>
          </p:cNvPr>
          <p:cNvSpPr>
            <a:spLocks noGrp="1"/>
          </p:cNvSpPr>
          <p:nvPr>
            <p:ph type="body" idx="1"/>
          </p:nvPr>
        </p:nvSpPr>
        <p:spPr>
          <a:xfrm>
            <a:off x="1289050" y="2911474"/>
            <a:ext cx="17297400" cy="5518562"/>
          </a:xfrm>
        </p:spPr>
        <p:txBody>
          <a:bodyPr/>
          <a:lstStyle/>
          <a:p>
            <a:pPr marL="457200" indent="-457200">
              <a:lnSpc>
                <a:spcPct val="114000"/>
              </a:lnSpc>
              <a:spcBef>
                <a:spcPts val="1000"/>
              </a:spcBef>
              <a:buFont typeface="Montserrat" pitchFamily="2" charset="0"/>
              <a:buChar char="‒"/>
            </a:pPr>
            <a:r>
              <a:rPr lang="en-US"/>
              <a:t>Documentation should not be amended after the member signs the paperwork.</a:t>
            </a:r>
          </a:p>
          <a:p>
            <a:pPr marL="457200" indent="-457200">
              <a:lnSpc>
                <a:spcPct val="114000"/>
              </a:lnSpc>
              <a:spcBef>
                <a:spcPts val="1000"/>
              </a:spcBef>
              <a:buFont typeface="Montserrat" pitchFamily="2" charset="0"/>
              <a:buChar char="‒"/>
            </a:pPr>
            <a:r>
              <a:rPr lang="en-US"/>
              <a:t>Their signature is confirmation of accurate information, not an admission.</a:t>
            </a:r>
          </a:p>
          <a:p>
            <a:pPr marL="457200" indent="-457200">
              <a:lnSpc>
                <a:spcPct val="114000"/>
              </a:lnSpc>
              <a:spcBef>
                <a:spcPts val="1000"/>
              </a:spcBef>
              <a:buFont typeface="Montserrat" pitchFamily="2" charset="0"/>
              <a:buChar char="‒"/>
            </a:pPr>
            <a:r>
              <a:rPr lang="en-US"/>
              <a:t>Members should always understand they are signing this documentation and what that means.​</a:t>
            </a:r>
          </a:p>
          <a:p>
            <a:pPr marL="457200" indent="-457200">
              <a:lnSpc>
                <a:spcPct val="114000"/>
              </a:lnSpc>
              <a:spcBef>
                <a:spcPts val="1000"/>
              </a:spcBef>
              <a:buFont typeface="Montserrat" pitchFamily="2" charset="0"/>
              <a:buChar char="‒"/>
            </a:pPr>
            <a:r>
              <a:rPr lang="en-US"/>
              <a:t>Notes should be an unbiased account of meeting.​</a:t>
            </a:r>
          </a:p>
          <a:p>
            <a:pPr marL="457200" indent="-457200">
              <a:lnSpc>
                <a:spcPct val="114000"/>
              </a:lnSpc>
              <a:spcBef>
                <a:spcPts val="1000"/>
              </a:spcBef>
              <a:buFont typeface="Montserrat" pitchFamily="2" charset="0"/>
              <a:buChar char="‒"/>
            </a:pPr>
            <a:r>
              <a:rPr lang="en-US"/>
              <a:t>It must be as detailed as possible and written neatly so others can utilize the documentation.</a:t>
            </a:r>
          </a:p>
        </p:txBody>
      </p:sp>
    </p:spTree>
    <p:extLst>
      <p:ext uri="{BB962C8B-B14F-4D97-AF65-F5344CB8AC3E}">
        <p14:creationId xmlns:p14="http://schemas.microsoft.com/office/powerpoint/2010/main" val="18268653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7DED4-3A78-F574-875D-E871EAB8C7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DC13CE-E2BB-9951-BD8E-4299A584A9D5}"/>
              </a:ext>
            </a:extLst>
          </p:cNvPr>
          <p:cNvSpPr>
            <a:spLocks noGrp="1"/>
          </p:cNvSpPr>
          <p:nvPr>
            <p:ph type="ctrTitle"/>
          </p:nvPr>
        </p:nvSpPr>
        <p:spPr/>
        <p:txBody>
          <a:bodyPr/>
          <a:lstStyle/>
          <a:p>
            <a:pPr algn="ctr"/>
            <a:r>
              <a:rPr lang="en-US"/>
              <a:t>Power Dynamics in Pi Phi</a:t>
            </a:r>
          </a:p>
        </p:txBody>
      </p:sp>
    </p:spTree>
    <p:extLst>
      <p:ext uri="{BB962C8B-B14F-4D97-AF65-F5344CB8AC3E}">
        <p14:creationId xmlns:p14="http://schemas.microsoft.com/office/powerpoint/2010/main" val="40197894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5B734-B991-5036-B3CC-FAFA58BEEB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23AB24-0602-AABD-F00E-72207B79B0A1}"/>
              </a:ext>
            </a:extLst>
          </p:cNvPr>
          <p:cNvSpPr>
            <a:spLocks noGrp="1"/>
          </p:cNvSpPr>
          <p:nvPr>
            <p:ph type="title"/>
          </p:nvPr>
        </p:nvSpPr>
        <p:spPr/>
        <p:txBody>
          <a:bodyPr/>
          <a:lstStyle/>
          <a:p>
            <a:r>
              <a:rPr lang="en-US"/>
              <a:t>Power Dynamics &amp; Hazing in Pi Phi</a:t>
            </a:r>
          </a:p>
        </p:txBody>
      </p:sp>
      <p:sp>
        <p:nvSpPr>
          <p:cNvPr id="7" name="Text Placeholder 6">
            <a:extLst>
              <a:ext uri="{FF2B5EF4-FFF2-40B4-BE49-F238E27FC236}">
                <a16:creationId xmlns:a16="http://schemas.microsoft.com/office/drawing/2014/main" id="{B38E8EEA-665B-343B-EC03-DB732A82B099}"/>
              </a:ext>
            </a:extLst>
          </p:cNvPr>
          <p:cNvSpPr>
            <a:spLocks noGrp="1"/>
          </p:cNvSpPr>
          <p:nvPr>
            <p:ph type="body" idx="1"/>
          </p:nvPr>
        </p:nvSpPr>
        <p:spPr>
          <a:xfrm>
            <a:off x="1822449" y="2883232"/>
            <a:ext cx="17441231" cy="6445995"/>
          </a:xfrm>
        </p:spPr>
        <p:txBody>
          <a:bodyPr wrap="square" lIns="0" tIns="0" rIns="0" bIns="0" anchor="t">
            <a:spAutoFit/>
          </a:bodyPr>
          <a:lstStyle/>
          <a:p>
            <a:pPr>
              <a:lnSpc>
                <a:spcPct val="114000"/>
              </a:lnSpc>
              <a:spcBef>
                <a:spcPts val="1000"/>
              </a:spcBef>
            </a:pPr>
            <a:r>
              <a:rPr lang="en-US" dirty="0">
                <a:latin typeface="Gotham Book"/>
              </a:rPr>
              <a:t>Why does this matter?</a:t>
            </a:r>
          </a:p>
          <a:p>
            <a:pPr marL="914400" lvl="1" indent="-457200">
              <a:lnSpc>
                <a:spcPct val="114000"/>
              </a:lnSpc>
              <a:spcBef>
                <a:spcPts val="1000"/>
              </a:spcBef>
              <a:buFont typeface="Montserrat" pitchFamily="2" charset="0"/>
              <a:buChar char="‒"/>
            </a:pPr>
            <a:r>
              <a:rPr lang="en-US" sz="3200" dirty="0">
                <a:solidFill>
                  <a:schemeClr val="tx1"/>
                </a:solidFill>
                <a:latin typeface="Gotham Book"/>
              </a:rPr>
              <a:t>Hazing has no place in Pi Beta Phi and is in direct opposition to our core value of Sincere Friendship​.</a:t>
            </a:r>
            <a:endParaRPr lang="en-US" sz="3200" dirty="0">
              <a:solidFill>
                <a:schemeClr val="tx1"/>
              </a:solidFill>
              <a:latin typeface="Gotham Book" pitchFamily="50" charset="0"/>
            </a:endParaRPr>
          </a:p>
          <a:p>
            <a:pPr marL="914400" lvl="1" indent="-457200">
              <a:lnSpc>
                <a:spcPct val="114000"/>
              </a:lnSpc>
              <a:spcBef>
                <a:spcPts val="1000"/>
              </a:spcBef>
              <a:buFont typeface="Montserrat" pitchFamily="2" charset="0"/>
              <a:buChar char="‒"/>
            </a:pPr>
            <a:r>
              <a:rPr lang="en-US" sz="3200" dirty="0">
                <a:solidFill>
                  <a:schemeClr val="tx1"/>
                </a:solidFill>
                <a:latin typeface="Gotham Book"/>
              </a:rPr>
              <a:t>The definition of hazing has changed dramatically​.</a:t>
            </a:r>
            <a:endParaRPr lang="en-US" sz="3200" dirty="0">
              <a:solidFill>
                <a:schemeClr val="tx1"/>
              </a:solidFill>
              <a:latin typeface="Gotham Book" pitchFamily="50" charset="0"/>
            </a:endParaRPr>
          </a:p>
          <a:p>
            <a:pPr marL="914400" lvl="1" indent="-457200">
              <a:lnSpc>
                <a:spcPct val="114000"/>
              </a:lnSpc>
              <a:spcBef>
                <a:spcPts val="1000"/>
              </a:spcBef>
              <a:buFont typeface="Montserrat" pitchFamily="2" charset="0"/>
              <a:buChar char="‒"/>
            </a:pPr>
            <a:r>
              <a:rPr lang="en-US" sz="3200" dirty="0">
                <a:solidFill>
                  <a:schemeClr val="tx1"/>
                </a:solidFill>
                <a:latin typeface="Gotham Book"/>
              </a:rPr>
              <a:t>Members consistently demonstrate they do not fully understand how </a:t>
            </a:r>
            <a:br>
              <a:rPr lang="en-US" sz="3200" dirty="0">
                <a:latin typeface="Gotham Book"/>
              </a:rPr>
            </a:br>
            <a:r>
              <a:rPr lang="en-US" sz="3200" dirty="0">
                <a:solidFill>
                  <a:schemeClr val="tx1"/>
                </a:solidFill>
                <a:latin typeface="Gotham Book"/>
              </a:rPr>
              <a:t>Pi Beta Phi, their university and the state/province defines hazing or the potential consequences​.</a:t>
            </a:r>
            <a:endParaRPr lang="en-US" sz="3200" dirty="0">
              <a:solidFill>
                <a:schemeClr val="tx1"/>
              </a:solidFill>
              <a:latin typeface="Gotham Book" pitchFamily="50" charset="0"/>
            </a:endParaRPr>
          </a:p>
          <a:p>
            <a:pPr marL="914400" lvl="1" indent="-457200">
              <a:lnSpc>
                <a:spcPct val="114000"/>
              </a:lnSpc>
              <a:spcBef>
                <a:spcPts val="1000"/>
              </a:spcBef>
              <a:buFont typeface="Montserrat" pitchFamily="2" charset="0"/>
              <a:buChar char="‒"/>
            </a:pPr>
            <a:r>
              <a:rPr lang="en-US" sz="3200" dirty="0">
                <a:solidFill>
                  <a:schemeClr val="tx1"/>
                </a:solidFill>
                <a:latin typeface="Gotham Book"/>
              </a:rPr>
              <a:t>Tolerance for hazing, no matter the intent, is extremely low​.</a:t>
            </a:r>
            <a:endParaRPr lang="en-US" sz="3200" dirty="0">
              <a:solidFill>
                <a:schemeClr val="tx1"/>
              </a:solidFill>
              <a:latin typeface="Gotham Book" pitchFamily="50" charset="0"/>
            </a:endParaRPr>
          </a:p>
          <a:p>
            <a:pPr marL="914400" lvl="1" indent="-457200">
              <a:lnSpc>
                <a:spcPct val="114000"/>
              </a:lnSpc>
              <a:spcBef>
                <a:spcPts val="1000"/>
              </a:spcBef>
              <a:buFont typeface="Montserrat" pitchFamily="2" charset="0"/>
              <a:buChar char="‒"/>
            </a:pPr>
            <a:r>
              <a:rPr lang="en-US" sz="3200" dirty="0">
                <a:solidFill>
                  <a:schemeClr val="tx1"/>
                </a:solidFill>
                <a:latin typeface="Gotham Book"/>
              </a:rPr>
              <a:t>Accountability for activities defined as hazing is extremely high​.</a:t>
            </a:r>
            <a:endParaRPr lang="en-US" sz="3200" dirty="0">
              <a:solidFill>
                <a:schemeClr val="tx1"/>
              </a:solidFill>
              <a:latin typeface="Gotham Book" pitchFamily="50" charset="0"/>
            </a:endParaRPr>
          </a:p>
          <a:p>
            <a:pPr marL="914400" lvl="1" indent="-457200">
              <a:lnSpc>
                <a:spcPct val="114000"/>
              </a:lnSpc>
              <a:spcBef>
                <a:spcPts val="1000"/>
              </a:spcBef>
              <a:buFont typeface="Montserrat" pitchFamily="2" charset="0"/>
              <a:buChar char="‒"/>
            </a:pPr>
            <a:r>
              <a:rPr lang="en-US" sz="3200" dirty="0">
                <a:solidFill>
                  <a:schemeClr val="tx1"/>
                </a:solidFill>
                <a:latin typeface="Gotham Book"/>
              </a:rPr>
              <a:t>Universities and organizations, like Pi Phi, must quickly hold chapters and members accountable for hazing.</a:t>
            </a:r>
            <a:endParaRPr lang="en-US" sz="3200" dirty="0">
              <a:solidFill>
                <a:schemeClr val="tx1"/>
              </a:solidFill>
              <a:latin typeface="Gotham Book" pitchFamily="50" charset="0"/>
            </a:endParaRPr>
          </a:p>
          <a:p>
            <a:endParaRPr lang="en-US" dirty="0"/>
          </a:p>
        </p:txBody>
      </p:sp>
    </p:spTree>
    <p:extLst>
      <p:ext uri="{BB962C8B-B14F-4D97-AF65-F5344CB8AC3E}">
        <p14:creationId xmlns:p14="http://schemas.microsoft.com/office/powerpoint/2010/main" val="3300518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D4AFF-82F2-E1DB-7F06-1E05F6B02C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C822FB-9667-34E2-950F-3B91314CD4EF}"/>
              </a:ext>
            </a:extLst>
          </p:cNvPr>
          <p:cNvSpPr>
            <a:spLocks noGrp="1"/>
          </p:cNvSpPr>
          <p:nvPr>
            <p:ph type="title"/>
          </p:nvPr>
        </p:nvSpPr>
        <p:spPr/>
        <p:txBody>
          <a:bodyPr/>
          <a:lstStyle/>
          <a:p>
            <a:r>
              <a:rPr lang="en-US"/>
              <a:t>Power Dynamics &amp; Hazing in Pi Phi</a:t>
            </a:r>
          </a:p>
        </p:txBody>
      </p:sp>
      <p:sp>
        <p:nvSpPr>
          <p:cNvPr id="7" name="Text Placeholder 6">
            <a:extLst>
              <a:ext uri="{FF2B5EF4-FFF2-40B4-BE49-F238E27FC236}">
                <a16:creationId xmlns:a16="http://schemas.microsoft.com/office/drawing/2014/main" id="{26FC9132-E69E-75AD-E127-83205175B26F}"/>
              </a:ext>
            </a:extLst>
          </p:cNvPr>
          <p:cNvSpPr>
            <a:spLocks noGrp="1"/>
          </p:cNvSpPr>
          <p:nvPr>
            <p:ph type="body" idx="1"/>
          </p:nvPr>
        </p:nvSpPr>
        <p:spPr>
          <a:xfrm>
            <a:off x="1822449" y="2883232"/>
            <a:ext cx="17441231" cy="5143459"/>
          </a:xfrm>
        </p:spPr>
        <p:txBody>
          <a:bodyPr/>
          <a:lstStyle/>
          <a:p>
            <a:pPr marL="457200" indent="-457200">
              <a:lnSpc>
                <a:spcPct val="114000"/>
              </a:lnSpc>
              <a:spcBef>
                <a:spcPts val="1000"/>
              </a:spcBef>
              <a:buFont typeface="Montserrat" pitchFamily="2" charset="0"/>
              <a:buChar char="‒"/>
            </a:pPr>
            <a:r>
              <a:rPr lang="en-US"/>
              <a:t>“Sororities don’t haze.”</a:t>
            </a:r>
          </a:p>
          <a:p>
            <a:pPr marL="457200" indent="-457200">
              <a:lnSpc>
                <a:spcPct val="114000"/>
              </a:lnSpc>
              <a:spcBef>
                <a:spcPts val="1000"/>
              </a:spcBef>
              <a:buFont typeface="Montserrat" pitchFamily="2" charset="0"/>
              <a:buChar char="‒"/>
            </a:pPr>
            <a:r>
              <a:rPr lang="en-US"/>
              <a:t>“Fraternities haze way worse.”</a:t>
            </a:r>
          </a:p>
          <a:p>
            <a:pPr marL="457200" indent="-457200">
              <a:lnSpc>
                <a:spcPct val="114000"/>
              </a:lnSpc>
              <a:spcBef>
                <a:spcPts val="1000"/>
              </a:spcBef>
              <a:buFont typeface="Montserrat" pitchFamily="2" charset="0"/>
              <a:buChar char="‒"/>
            </a:pPr>
            <a:r>
              <a:rPr lang="en-US"/>
              <a:t>“Pi Phi doesn’t haze.”</a:t>
            </a:r>
          </a:p>
          <a:p>
            <a:pPr marL="457200" indent="-457200">
              <a:lnSpc>
                <a:spcPct val="114000"/>
              </a:lnSpc>
              <a:spcBef>
                <a:spcPts val="1000"/>
              </a:spcBef>
              <a:buFont typeface="Montserrat" pitchFamily="2" charset="0"/>
              <a:buChar char="‒"/>
            </a:pPr>
            <a:r>
              <a:rPr lang="en-US"/>
              <a:t>“My chapter doesn’t haze New Members.”</a:t>
            </a:r>
          </a:p>
          <a:p>
            <a:pPr marL="457200" indent="-457200">
              <a:lnSpc>
                <a:spcPct val="114000"/>
              </a:lnSpc>
              <a:spcBef>
                <a:spcPts val="1000"/>
              </a:spcBef>
              <a:buFont typeface="Montserrat" pitchFamily="2" charset="0"/>
              <a:buChar char="‒"/>
            </a:pPr>
            <a:r>
              <a:rPr lang="en-US"/>
              <a:t>“We would never make New Members do anything they didn’t want to.”</a:t>
            </a:r>
          </a:p>
          <a:p>
            <a:pPr marL="457200" indent="-457200">
              <a:lnSpc>
                <a:spcPct val="114000"/>
              </a:lnSpc>
              <a:spcBef>
                <a:spcPts val="1000"/>
              </a:spcBef>
              <a:buFont typeface="Montserrat" pitchFamily="2" charset="0"/>
              <a:buChar char="‒"/>
            </a:pPr>
            <a:r>
              <a:rPr lang="en-US"/>
              <a:t>“They wanted to be hazed – they asked for it!”</a:t>
            </a:r>
          </a:p>
          <a:p>
            <a:pPr marL="457200" indent="-457200">
              <a:lnSpc>
                <a:spcPct val="114000"/>
              </a:lnSpc>
              <a:spcBef>
                <a:spcPts val="1000"/>
              </a:spcBef>
              <a:buFont typeface="Montserrat" pitchFamily="2" charset="0"/>
              <a:buChar char="‒"/>
            </a:pPr>
            <a:endParaRPr lang="en-US"/>
          </a:p>
        </p:txBody>
      </p:sp>
    </p:spTree>
    <p:extLst>
      <p:ext uri="{BB962C8B-B14F-4D97-AF65-F5344CB8AC3E}">
        <p14:creationId xmlns:p14="http://schemas.microsoft.com/office/powerpoint/2010/main" val="180634979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0213C-4D54-CC71-6392-309240D0F6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05BC3F-E7E5-8782-55AA-94F4788F49A7}"/>
              </a:ext>
            </a:extLst>
          </p:cNvPr>
          <p:cNvSpPr>
            <a:spLocks noGrp="1"/>
          </p:cNvSpPr>
          <p:nvPr>
            <p:ph type="title"/>
          </p:nvPr>
        </p:nvSpPr>
        <p:spPr/>
        <p:txBody>
          <a:bodyPr/>
          <a:lstStyle/>
          <a:p>
            <a:r>
              <a:rPr lang="en-US"/>
              <a:t>Power Dynamics &amp; Hazing in Pi Phi</a:t>
            </a:r>
          </a:p>
        </p:txBody>
      </p:sp>
      <p:sp>
        <p:nvSpPr>
          <p:cNvPr id="7" name="Text Placeholder 6">
            <a:extLst>
              <a:ext uri="{FF2B5EF4-FFF2-40B4-BE49-F238E27FC236}">
                <a16:creationId xmlns:a16="http://schemas.microsoft.com/office/drawing/2014/main" id="{CF63D224-6534-0E2F-FD2A-BE3105056779}"/>
              </a:ext>
            </a:extLst>
          </p:cNvPr>
          <p:cNvSpPr>
            <a:spLocks noGrp="1"/>
          </p:cNvSpPr>
          <p:nvPr>
            <p:ph type="body" idx="1"/>
          </p:nvPr>
        </p:nvSpPr>
        <p:spPr>
          <a:xfrm>
            <a:off x="1822448" y="3216275"/>
            <a:ext cx="17441231" cy="1950599"/>
          </a:xfrm>
        </p:spPr>
        <p:txBody>
          <a:bodyPr/>
          <a:lstStyle/>
          <a:p>
            <a:pPr algn="ctr">
              <a:lnSpc>
                <a:spcPct val="114000"/>
              </a:lnSpc>
              <a:spcBef>
                <a:spcPts val="1000"/>
              </a:spcBef>
            </a:pPr>
            <a:r>
              <a:rPr lang="en-US" sz="5400"/>
              <a:t>Bullying </a:t>
            </a:r>
            <a:r>
              <a:rPr lang="en-US" sz="5400">
                <a:sym typeface="Wingdings" panose="05000000000000000000" pitchFamily="2" charset="2"/>
              </a:rPr>
              <a:t> Exclusion</a:t>
            </a:r>
          </a:p>
          <a:p>
            <a:pPr algn="ctr">
              <a:lnSpc>
                <a:spcPct val="114000"/>
              </a:lnSpc>
              <a:spcBef>
                <a:spcPts val="1000"/>
              </a:spcBef>
            </a:pPr>
            <a:r>
              <a:rPr lang="en-US" sz="5400">
                <a:sym typeface="Wingdings" panose="05000000000000000000" pitchFamily="2" charset="2"/>
              </a:rPr>
              <a:t>Hazing  Inclusion</a:t>
            </a:r>
            <a:endParaRPr lang="en-US" sz="5400"/>
          </a:p>
        </p:txBody>
      </p:sp>
    </p:spTree>
    <p:extLst>
      <p:ext uri="{BB962C8B-B14F-4D97-AF65-F5344CB8AC3E}">
        <p14:creationId xmlns:p14="http://schemas.microsoft.com/office/powerpoint/2010/main" val="7084845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631E4-3D69-4703-FE30-A63AB3A70F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F1C9E7-E0C1-1A38-51CE-B71C111D8F4F}"/>
              </a:ext>
            </a:extLst>
          </p:cNvPr>
          <p:cNvSpPr>
            <a:spLocks noGrp="1"/>
          </p:cNvSpPr>
          <p:nvPr>
            <p:ph type="title"/>
          </p:nvPr>
        </p:nvSpPr>
        <p:spPr>
          <a:xfrm>
            <a:off x="603250" y="1006475"/>
            <a:ext cx="17297400" cy="1015663"/>
          </a:xfrm>
        </p:spPr>
        <p:txBody>
          <a:bodyPr/>
          <a:lstStyle/>
          <a:p>
            <a:r>
              <a:rPr lang="en-US"/>
              <a:t>Pi Beta Phi’s Anti-Hazing Policy</a:t>
            </a:r>
          </a:p>
        </p:txBody>
      </p:sp>
      <p:sp>
        <p:nvSpPr>
          <p:cNvPr id="3" name="Text Placeholder 2">
            <a:extLst>
              <a:ext uri="{FF2B5EF4-FFF2-40B4-BE49-F238E27FC236}">
                <a16:creationId xmlns:a16="http://schemas.microsoft.com/office/drawing/2014/main" id="{2EF12E94-01E2-6DA4-D70D-3E84C61364A9}"/>
              </a:ext>
            </a:extLst>
          </p:cNvPr>
          <p:cNvSpPr>
            <a:spLocks noGrp="1"/>
          </p:cNvSpPr>
          <p:nvPr>
            <p:ph type="body" idx="1"/>
          </p:nvPr>
        </p:nvSpPr>
        <p:spPr>
          <a:xfrm>
            <a:off x="603250" y="2149475"/>
            <a:ext cx="18440400" cy="7557838"/>
          </a:xfrm>
        </p:spPr>
        <p:txBody>
          <a:bodyPr wrap="square" lIns="0" tIns="0" rIns="0" bIns="0" anchor="t">
            <a:spAutoFit/>
          </a:bodyPr>
          <a:lstStyle/>
          <a:p>
            <a:pPr>
              <a:lnSpc>
                <a:spcPct val="114000"/>
              </a:lnSpc>
              <a:spcBef>
                <a:spcPts val="1000"/>
              </a:spcBef>
            </a:pPr>
            <a:r>
              <a:rPr lang="en-US" sz="3700" dirty="0">
                <a:latin typeface="Gotham Book"/>
              </a:rPr>
              <a:t>Hazing by any collegiate or alumna member of Pi Beta Phi is prohibited. </a:t>
            </a:r>
            <a:r>
              <a:rPr lang="en-US" sz="3700" dirty="0">
                <a:latin typeface="Gotham Bold"/>
              </a:rPr>
              <a:t>Willingness, permission or approval by a person being hazed is not a defense.</a:t>
            </a:r>
            <a:r>
              <a:rPr lang="en-US" sz="3700" dirty="0">
                <a:latin typeface="Gotham Book"/>
              </a:rPr>
              <a:t>​</a:t>
            </a:r>
            <a:br>
              <a:rPr lang="en-US" sz="3700" dirty="0">
                <a:latin typeface="Gotham Book" pitchFamily="50" charset="0"/>
              </a:rPr>
            </a:br>
            <a:endParaRPr lang="en-US" sz="3700">
              <a:latin typeface="Gotham Book" pitchFamily="50" charset="0"/>
            </a:endParaRPr>
          </a:p>
          <a:p>
            <a:pPr>
              <a:lnSpc>
                <a:spcPct val="114000"/>
              </a:lnSpc>
              <a:spcBef>
                <a:spcPts val="1000"/>
              </a:spcBef>
            </a:pPr>
            <a:r>
              <a:rPr lang="en-US" sz="3700" dirty="0">
                <a:latin typeface="Gotham Book"/>
              </a:rPr>
              <a:t>Hazing in Pi Beta Phi is defined as any conduct, action taken or situation created, </a:t>
            </a:r>
            <a:r>
              <a:rPr lang="en-US" sz="3700" dirty="0">
                <a:latin typeface="Gotham Bold"/>
              </a:rPr>
              <a:t>regardless of intent</a:t>
            </a:r>
            <a:r>
              <a:rPr lang="en-US" sz="3700" dirty="0">
                <a:latin typeface="Gotham Book"/>
              </a:rPr>
              <a:t>, directed toward any other individual where </a:t>
            </a:r>
            <a:r>
              <a:rPr lang="en-US" sz="3700" dirty="0">
                <a:latin typeface="Gotham Bold"/>
              </a:rPr>
              <a:t>participation may be voluntary</a:t>
            </a:r>
            <a:r>
              <a:rPr lang="en-US" sz="3700" dirty="0">
                <a:latin typeface="Gotham Book"/>
              </a:rPr>
              <a:t>, forced or coerced that:</a:t>
            </a:r>
          </a:p>
          <a:p>
            <a:pPr marL="914400" lvl="1" indent="-457200">
              <a:lnSpc>
                <a:spcPct val="114000"/>
              </a:lnSpc>
              <a:spcBef>
                <a:spcPts val="1000"/>
              </a:spcBef>
              <a:buFont typeface="Montserrat" pitchFamily="2" charset="0"/>
              <a:buChar char="‒"/>
            </a:pPr>
            <a:r>
              <a:rPr lang="en-US" sz="3700" dirty="0">
                <a:solidFill>
                  <a:schemeClr val="tx1"/>
                </a:solidFill>
                <a:latin typeface="Gotham Bold"/>
              </a:rPr>
              <a:t>Has the potential to cause </a:t>
            </a:r>
            <a:r>
              <a:rPr lang="en-US" sz="3700" dirty="0">
                <a:solidFill>
                  <a:schemeClr val="tx1"/>
                </a:solidFill>
                <a:latin typeface="Gotham Book"/>
              </a:rPr>
              <a:t>or actually results in emotional, mental or physical harm.​</a:t>
            </a:r>
          </a:p>
          <a:p>
            <a:pPr marL="914400" lvl="1" indent="-457200">
              <a:lnSpc>
                <a:spcPct val="114000"/>
              </a:lnSpc>
              <a:spcBef>
                <a:spcPts val="1000"/>
              </a:spcBef>
              <a:buFont typeface="Montserrat" pitchFamily="2" charset="0"/>
              <a:buChar char="‒"/>
            </a:pPr>
            <a:r>
              <a:rPr lang="en-US" sz="3700" dirty="0">
                <a:solidFill>
                  <a:schemeClr val="tx1"/>
                </a:solidFill>
                <a:latin typeface="Gotham Book"/>
              </a:rPr>
              <a:t>Involves the consumption of or </a:t>
            </a:r>
            <a:r>
              <a:rPr lang="en-US" sz="3700" dirty="0">
                <a:solidFill>
                  <a:schemeClr val="tx1"/>
                </a:solidFill>
                <a:latin typeface="Gotham Bold"/>
              </a:rPr>
              <a:t>opportunity to consume </a:t>
            </a:r>
            <a:r>
              <a:rPr lang="en-US" sz="3700" dirty="0">
                <a:solidFill>
                  <a:schemeClr val="tx1"/>
                </a:solidFill>
                <a:latin typeface="Gotham Book"/>
              </a:rPr>
              <a:t>alcohol or drugs.​</a:t>
            </a:r>
          </a:p>
          <a:p>
            <a:pPr marL="914400" lvl="1" indent="-457200">
              <a:lnSpc>
                <a:spcPct val="114000"/>
              </a:lnSpc>
              <a:spcBef>
                <a:spcPts val="1000"/>
              </a:spcBef>
              <a:buFont typeface="Montserrat" pitchFamily="2" charset="0"/>
              <a:buChar char="‒"/>
            </a:pPr>
            <a:r>
              <a:rPr lang="en-US" sz="3700" dirty="0">
                <a:solidFill>
                  <a:schemeClr val="tx1"/>
                </a:solidFill>
                <a:latin typeface="Gotham Book"/>
              </a:rPr>
              <a:t>Embarrasses, demeans or </a:t>
            </a:r>
            <a:r>
              <a:rPr lang="en-US" sz="3700" dirty="0">
                <a:solidFill>
                  <a:schemeClr val="tx1"/>
                </a:solidFill>
                <a:latin typeface="Gotham Bold"/>
              </a:rPr>
              <a:t>has the potential to create </a:t>
            </a:r>
            <a:r>
              <a:rPr lang="en-US" sz="3700" dirty="0">
                <a:solidFill>
                  <a:schemeClr val="tx1"/>
                </a:solidFill>
                <a:latin typeface="Gotham Book"/>
              </a:rPr>
              <a:t>a superior/inferior relationship between the participants.</a:t>
            </a:r>
          </a:p>
          <a:p>
            <a:endParaRPr lang="en-US"/>
          </a:p>
        </p:txBody>
      </p:sp>
    </p:spTree>
    <p:extLst>
      <p:ext uri="{BB962C8B-B14F-4D97-AF65-F5344CB8AC3E}">
        <p14:creationId xmlns:p14="http://schemas.microsoft.com/office/powerpoint/2010/main" val="224550632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8F54B-13FC-787C-3760-88EA6FE32B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0A2AEE-ED20-F9D3-860C-5306CACCF547}"/>
              </a:ext>
            </a:extLst>
          </p:cNvPr>
          <p:cNvSpPr>
            <a:spLocks noGrp="1"/>
          </p:cNvSpPr>
          <p:nvPr>
            <p:ph type="title"/>
          </p:nvPr>
        </p:nvSpPr>
        <p:spPr>
          <a:xfrm>
            <a:off x="603250" y="1006475"/>
            <a:ext cx="17297400" cy="1015663"/>
          </a:xfrm>
        </p:spPr>
        <p:txBody>
          <a:bodyPr/>
          <a:lstStyle/>
          <a:p>
            <a:r>
              <a:rPr lang="en-US"/>
              <a:t>Pi Beta Phi’s Anti-Hazing Policy</a:t>
            </a:r>
          </a:p>
        </p:txBody>
      </p:sp>
      <p:sp>
        <p:nvSpPr>
          <p:cNvPr id="3" name="Text Placeholder 2">
            <a:extLst>
              <a:ext uri="{FF2B5EF4-FFF2-40B4-BE49-F238E27FC236}">
                <a16:creationId xmlns:a16="http://schemas.microsoft.com/office/drawing/2014/main" id="{9F465ACB-9E71-E8AC-6509-D5A282F74B91}"/>
              </a:ext>
            </a:extLst>
          </p:cNvPr>
          <p:cNvSpPr>
            <a:spLocks noGrp="1"/>
          </p:cNvSpPr>
          <p:nvPr>
            <p:ph type="body" idx="1"/>
          </p:nvPr>
        </p:nvSpPr>
        <p:spPr>
          <a:xfrm>
            <a:off x="603250" y="2149475"/>
            <a:ext cx="17754600" cy="6178166"/>
          </a:xfrm>
        </p:spPr>
        <p:txBody>
          <a:bodyPr/>
          <a:lstStyle/>
          <a:p>
            <a:pPr>
              <a:lnSpc>
                <a:spcPct val="114000"/>
              </a:lnSpc>
              <a:spcBef>
                <a:spcPts val="1000"/>
              </a:spcBef>
            </a:pPr>
            <a:r>
              <a:rPr lang="en-US" sz="3700">
                <a:latin typeface="Gotham Book" pitchFamily="50" charset="0"/>
              </a:rPr>
              <a:t>Each collegiate and alumna member of Pi Beta Phi must:​</a:t>
            </a:r>
          </a:p>
          <a:p>
            <a:pPr marL="914400" lvl="1" indent="-457200">
              <a:lnSpc>
                <a:spcPct val="114000"/>
              </a:lnSpc>
              <a:spcBef>
                <a:spcPts val="1000"/>
              </a:spcBef>
              <a:buFont typeface="Montserrat" pitchFamily="2" charset="0"/>
              <a:buChar char="‒"/>
            </a:pPr>
            <a:r>
              <a:rPr lang="en-US" sz="3700">
                <a:solidFill>
                  <a:schemeClr val="tx1"/>
                </a:solidFill>
                <a:latin typeface="Gotham Book" pitchFamily="50" charset="0"/>
              </a:rPr>
              <a:t>Follow all applicable federal, state/provincial and local laws and institution or College Panhellenic governing council policies on hazing.​</a:t>
            </a:r>
          </a:p>
          <a:p>
            <a:pPr marL="914400" lvl="1" indent="-457200">
              <a:lnSpc>
                <a:spcPct val="114000"/>
              </a:lnSpc>
              <a:spcBef>
                <a:spcPts val="1000"/>
              </a:spcBef>
              <a:buFont typeface="Montserrat" pitchFamily="2" charset="0"/>
              <a:buChar char="‒"/>
            </a:pPr>
            <a:r>
              <a:rPr lang="en-US" sz="3700">
                <a:solidFill>
                  <a:schemeClr val="tx1"/>
                </a:solidFill>
                <a:latin typeface="Gotham Book" pitchFamily="50" charset="0"/>
              </a:rPr>
              <a:t>Eliminate hazing by refusing to participate in any form of hazing and/or by intervening and reporting hazing they observe or become aware of.</a:t>
            </a:r>
          </a:p>
          <a:p>
            <a:pPr>
              <a:lnSpc>
                <a:spcPct val="114000"/>
              </a:lnSpc>
              <a:spcBef>
                <a:spcPts val="1000"/>
              </a:spcBef>
            </a:pPr>
            <a:br>
              <a:rPr lang="en-US" sz="3700">
                <a:latin typeface="Gotham Book" pitchFamily="50" charset="0"/>
              </a:rPr>
            </a:br>
            <a:r>
              <a:rPr lang="en-US" sz="3700">
                <a:latin typeface="Gotham Book" pitchFamily="50" charset="0"/>
              </a:rPr>
              <a:t>Any chapter or individual member whose actions or attitudes conflict with the Fraternity’s policy against hazing will be subject to member accountability by the chapter and/or Grand Council.</a:t>
            </a:r>
          </a:p>
        </p:txBody>
      </p:sp>
    </p:spTree>
    <p:extLst>
      <p:ext uri="{BB962C8B-B14F-4D97-AF65-F5344CB8AC3E}">
        <p14:creationId xmlns:p14="http://schemas.microsoft.com/office/powerpoint/2010/main" val="20187853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674BC-D9B7-D411-C16C-FD3BAD766E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9C9951-530B-B103-E4CF-D22EECC64662}"/>
              </a:ext>
            </a:extLst>
          </p:cNvPr>
          <p:cNvSpPr>
            <a:spLocks noGrp="1"/>
          </p:cNvSpPr>
          <p:nvPr>
            <p:ph type="ctrTitle"/>
          </p:nvPr>
        </p:nvSpPr>
        <p:spPr>
          <a:xfrm>
            <a:off x="4085442" y="3615472"/>
            <a:ext cx="13716000" cy="4062651"/>
          </a:xfrm>
        </p:spPr>
        <p:txBody>
          <a:bodyPr anchor="t"/>
          <a:lstStyle/>
          <a:p>
            <a:r>
              <a:rPr lang="en-US" sz="8800"/>
              <a:t>Hazing by any collegiate or alumna member of Pi Beta Phi is prohibited.</a:t>
            </a:r>
          </a:p>
        </p:txBody>
      </p:sp>
    </p:spTree>
    <p:extLst>
      <p:ext uri="{BB962C8B-B14F-4D97-AF65-F5344CB8AC3E}">
        <p14:creationId xmlns:p14="http://schemas.microsoft.com/office/powerpoint/2010/main" val="192291863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3BA94-A493-9F6C-94D8-6DA7E126B0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271382-15D0-FAAD-F5A6-B6D1491E26FB}"/>
              </a:ext>
            </a:extLst>
          </p:cNvPr>
          <p:cNvSpPr>
            <a:spLocks noGrp="1"/>
          </p:cNvSpPr>
          <p:nvPr>
            <p:ph type="ctrTitle"/>
          </p:nvPr>
        </p:nvSpPr>
        <p:spPr>
          <a:xfrm>
            <a:off x="4184650" y="3625357"/>
            <a:ext cx="13716000" cy="4062651"/>
          </a:xfrm>
        </p:spPr>
        <p:txBody>
          <a:bodyPr anchor="t"/>
          <a:lstStyle/>
          <a:p>
            <a:r>
              <a:rPr lang="en-US" sz="8800"/>
              <a:t>Willingness, permission or approval by a person being hazed is not a defense.</a:t>
            </a:r>
          </a:p>
        </p:txBody>
      </p:sp>
    </p:spTree>
    <p:extLst>
      <p:ext uri="{BB962C8B-B14F-4D97-AF65-F5344CB8AC3E}">
        <p14:creationId xmlns:p14="http://schemas.microsoft.com/office/powerpoint/2010/main" val="673470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848F5-AB7B-DD0F-F473-5C0BD13D5E3A}"/>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EDBB82D-918A-15B8-9E13-A70823F84B01}"/>
              </a:ext>
            </a:extLst>
          </p:cNvPr>
          <p:cNvSpPr>
            <a:spLocks noGrp="1"/>
          </p:cNvSpPr>
          <p:nvPr>
            <p:ph type="title"/>
          </p:nvPr>
        </p:nvSpPr>
        <p:spPr>
          <a:xfrm>
            <a:off x="374650" y="549275"/>
            <a:ext cx="17765527" cy="830997"/>
          </a:xfrm>
        </p:spPr>
        <p:txBody>
          <a:bodyPr/>
          <a:lstStyle/>
          <a:p>
            <a:r>
              <a:rPr lang="en-US" sz="5400"/>
              <a:t>Good morning! Please find your seat.</a:t>
            </a:r>
          </a:p>
        </p:txBody>
      </p:sp>
      <p:sp>
        <p:nvSpPr>
          <p:cNvPr id="4" name="Rectangle 3">
            <a:extLst>
              <a:ext uri="{FF2B5EF4-FFF2-40B4-BE49-F238E27FC236}">
                <a16:creationId xmlns:a16="http://schemas.microsoft.com/office/drawing/2014/main" id="{F6D9E30A-8814-D8EC-DA7E-1B1EFA2DC3C1}"/>
              </a:ext>
            </a:extLst>
          </p:cNvPr>
          <p:cNvSpPr/>
          <p:nvPr/>
        </p:nvSpPr>
        <p:spPr>
          <a:xfrm>
            <a:off x="0" y="10531475"/>
            <a:ext cx="532765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46E7E85F-9391-0350-DBE5-4ACDE7206BE9}"/>
              </a:ext>
            </a:extLst>
          </p:cNvPr>
          <p:cNvGraphicFramePr>
            <a:graphicFrameLocks noGrp="1"/>
          </p:cNvGraphicFramePr>
          <p:nvPr>
            <p:extLst>
              <p:ext uri="{D42A27DB-BD31-4B8C-83A1-F6EECF244321}">
                <p14:modId xmlns:p14="http://schemas.microsoft.com/office/powerpoint/2010/main" val="2174222214"/>
              </p:ext>
            </p:extLst>
          </p:nvPr>
        </p:nvGraphicFramePr>
        <p:xfrm>
          <a:off x="603250" y="1913444"/>
          <a:ext cx="18557899" cy="9097010"/>
        </p:xfrm>
        <a:graphic>
          <a:graphicData uri="http://schemas.openxmlformats.org/drawingml/2006/table">
            <a:tbl>
              <a:tblPr firstRow="1" bandRow="1">
                <a:tableStyleId>{2D5ABB26-0587-4C30-8999-92F81FD0307C}</a:tableStyleId>
              </a:tblPr>
              <a:tblGrid>
                <a:gridCol w="2191163">
                  <a:extLst>
                    <a:ext uri="{9D8B030D-6E8A-4147-A177-3AD203B41FA5}">
                      <a16:colId xmlns:a16="http://schemas.microsoft.com/office/drawing/2014/main" val="1529121970"/>
                    </a:ext>
                  </a:extLst>
                </a:gridCol>
                <a:gridCol w="1736028">
                  <a:extLst>
                    <a:ext uri="{9D8B030D-6E8A-4147-A177-3AD203B41FA5}">
                      <a16:colId xmlns:a16="http://schemas.microsoft.com/office/drawing/2014/main" val="2549026202"/>
                    </a:ext>
                  </a:extLst>
                </a:gridCol>
                <a:gridCol w="693033">
                  <a:extLst>
                    <a:ext uri="{9D8B030D-6E8A-4147-A177-3AD203B41FA5}">
                      <a16:colId xmlns:a16="http://schemas.microsoft.com/office/drawing/2014/main" val="1461927047"/>
                    </a:ext>
                  </a:extLst>
                </a:gridCol>
                <a:gridCol w="2310111">
                  <a:extLst>
                    <a:ext uri="{9D8B030D-6E8A-4147-A177-3AD203B41FA5}">
                      <a16:colId xmlns:a16="http://schemas.microsoft.com/office/drawing/2014/main" val="388857404"/>
                    </a:ext>
                  </a:extLst>
                </a:gridCol>
                <a:gridCol w="1925094">
                  <a:extLst>
                    <a:ext uri="{9D8B030D-6E8A-4147-A177-3AD203B41FA5}">
                      <a16:colId xmlns:a16="http://schemas.microsoft.com/office/drawing/2014/main" val="3229543415"/>
                    </a:ext>
                  </a:extLst>
                </a:gridCol>
                <a:gridCol w="847041">
                  <a:extLst>
                    <a:ext uri="{9D8B030D-6E8A-4147-A177-3AD203B41FA5}">
                      <a16:colId xmlns:a16="http://schemas.microsoft.com/office/drawing/2014/main" val="2937235837"/>
                    </a:ext>
                  </a:extLst>
                </a:gridCol>
                <a:gridCol w="2002097">
                  <a:extLst>
                    <a:ext uri="{9D8B030D-6E8A-4147-A177-3AD203B41FA5}">
                      <a16:colId xmlns:a16="http://schemas.microsoft.com/office/drawing/2014/main" val="54606810"/>
                    </a:ext>
                  </a:extLst>
                </a:gridCol>
                <a:gridCol w="1925094">
                  <a:extLst>
                    <a:ext uri="{9D8B030D-6E8A-4147-A177-3AD203B41FA5}">
                      <a16:colId xmlns:a16="http://schemas.microsoft.com/office/drawing/2014/main" val="2994143778"/>
                    </a:ext>
                  </a:extLst>
                </a:gridCol>
                <a:gridCol w="924045">
                  <a:extLst>
                    <a:ext uri="{9D8B030D-6E8A-4147-A177-3AD203B41FA5}">
                      <a16:colId xmlns:a16="http://schemas.microsoft.com/office/drawing/2014/main" val="1761836026"/>
                    </a:ext>
                  </a:extLst>
                </a:gridCol>
                <a:gridCol w="2310111">
                  <a:extLst>
                    <a:ext uri="{9D8B030D-6E8A-4147-A177-3AD203B41FA5}">
                      <a16:colId xmlns:a16="http://schemas.microsoft.com/office/drawing/2014/main" val="4280622297"/>
                    </a:ext>
                  </a:extLst>
                </a:gridCol>
                <a:gridCol w="1694082">
                  <a:extLst>
                    <a:ext uri="{9D8B030D-6E8A-4147-A177-3AD203B41FA5}">
                      <a16:colId xmlns:a16="http://schemas.microsoft.com/office/drawing/2014/main" val="3374713963"/>
                    </a:ext>
                  </a:extLst>
                </a:gridCol>
              </a:tblGrid>
              <a:tr h="770710">
                <a:tc>
                  <a:txBody>
                    <a:bodyPr/>
                    <a:lstStyle/>
                    <a:p>
                      <a:pPr algn="ctr" fontAlgn="b"/>
                      <a:r>
                        <a:rPr lang="en-US" sz="2600" b="0" i="0" u="none" strike="noStrike" dirty="0">
                          <a:solidFill>
                            <a:srgbClr val="000000"/>
                          </a:solidFill>
                          <a:effectLst/>
                          <a:latin typeface="Gotham Bold" pitchFamily="50" charset="0"/>
                        </a:rPr>
                        <a:t>Chapter</a:t>
                      </a:r>
                    </a:p>
                  </a:txBody>
                  <a:tcPr marL="6350" marR="6350" marT="63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600" b="0" i="0" u="none" strike="noStrike">
                          <a:solidFill>
                            <a:srgbClr val="000000"/>
                          </a:solidFill>
                          <a:effectLst/>
                          <a:latin typeface="Gotham Bold" pitchFamily="50" charset="0"/>
                        </a:rPr>
                        <a:t>Table Number</a:t>
                      </a:r>
                    </a:p>
                  </a:txBody>
                  <a:tcPr marL="6350" marR="6350" marT="63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600">
                        <a:latin typeface="Gotham Bold"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600" b="0" i="0" u="none" strike="noStrike">
                          <a:solidFill>
                            <a:srgbClr val="000000"/>
                          </a:solidFill>
                          <a:effectLst/>
                          <a:latin typeface="Gotham Bold" pitchFamily="50" charset="0"/>
                        </a:rPr>
                        <a:t>Chapter</a:t>
                      </a:r>
                    </a:p>
                  </a:txBody>
                  <a:tcPr marL="6350" marR="6350" marT="63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600" b="0" i="0" u="none" strike="noStrike">
                          <a:solidFill>
                            <a:srgbClr val="000000"/>
                          </a:solidFill>
                          <a:effectLst/>
                          <a:latin typeface="Gotham Bold" pitchFamily="50" charset="0"/>
                        </a:rPr>
                        <a:t>Table Number</a:t>
                      </a:r>
                    </a:p>
                  </a:txBody>
                  <a:tcPr marL="6350" marR="6350" marT="63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600">
                        <a:latin typeface="Gotham Bold"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600" b="0" i="0" u="none" strike="noStrike">
                          <a:solidFill>
                            <a:srgbClr val="000000"/>
                          </a:solidFill>
                          <a:effectLst/>
                          <a:latin typeface="Gotham Bold" pitchFamily="50" charset="0"/>
                        </a:rPr>
                        <a:t>Chapter</a:t>
                      </a:r>
                    </a:p>
                  </a:txBody>
                  <a:tcPr marL="6350" marR="6350" marT="63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600" b="0" i="0" u="none" strike="noStrike">
                          <a:solidFill>
                            <a:srgbClr val="000000"/>
                          </a:solidFill>
                          <a:effectLst/>
                          <a:latin typeface="Gotham Bold" pitchFamily="50" charset="0"/>
                        </a:rPr>
                        <a:t>Table Number</a:t>
                      </a:r>
                    </a:p>
                  </a:txBody>
                  <a:tcPr marL="6350" marR="6350" marT="63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600" dirty="0">
                        <a:latin typeface="Gotham Bold" pitchFamily="50"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600" b="0" i="0" u="none" strike="noStrike">
                          <a:solidFill>
                            <a:srgbClr val="000000"/>
                          </a:solidFill>
                          <a:effectLst/>
                          <a:latin typeface="Gotham Bold" pitchFamily="50" charset="0"/>
                        </a:rPr>
                        <a:t>Chapter</a:t>
                      </a:r>
                    </a:p>
                  </a:txBody>
                  <a:tcPr marL="6350" marR="6350" marT="63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2600" b="0" i="0" u="none" strike="noStrike">
                          <a:solidFill>
                            <a:srgbClr val="000000"/>
                          </a:solidFill>
                          <a:effectLst/>
                          <a:latin typeface="Gotham Bold" pitchFamily="50" charset="0"/>
                        </a:rPr>
                        <a:t>Table Number</a:t>
                      </a:r>
                    </a:p>
                  </a:txBody>
                  <a:tcPr marL="6350" marR="6350" marT="63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5542916"/>
                  </a:ext>
                </a:extLst>
              </a:tr>
              <a:tr h="430713">
                <a:tc>
                  <a:txBody>
                    <a:bodyPr/>
                    <a:lstStyle/>
                    <a:p>
                      <a:pPr algn="ctr" fontAlgn="b">
                        <a:lnSpc>
                          <a:spcPct val="90000"/>
                        </a:lnSpc>
                      </a:pPr>
                      <a:r>
                        <a:rPr lang="en-US" sz="2500" b="0" i="0" u="none" strike="noStrike" dirty="0">
                          <a:solidFill>
                            <a:srgbClr val="000000"/>
                          </a:solidFill>
                          <a:effectLst/>
                          <a:latin typeface="Gotham Book" pitchFamily="50" charset="0"/>
                        </a:rPr>
                        <a:t>AL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6</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FL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4</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KY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13</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100000"/>
                        </a:lnSpc>
                      </a:pPr>
                      <a:r>
                        <a:rPr lang="en-US" sz="2500" b="0" i="0" u="none" strike="noStrike">
                          <a:solidFill>
                            <a:srgbClr val="000000"/>
                          </a:solidFill>
                          <a:effectLst/>
                          <a:latin typeface="Gotham Book" pitchFamily="50" charset="0"/>
                        </a:rPr>
                        <a:t>OK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4</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2463616"/>
                  </a:ext>
                </a:extLst>
              </a:tr>
              <a:tr h="430469">
                <a:tc>
                  <a:txBody>
                    <a:bodyPr/>
                    <a:lstStyle/>
                    <a:p>
                      <a:pPr algn="ctr" fontAlgn="b">
                        <a:lnSpc>
                          <a:spcPct val="90000"/>
                        </a:lnSpc>
                      </a:pPr>
                      <a:r>
                        <a:rPr lang="en-US" sz="2500" b="0" i="0" u="none" strike="noStrike" dirty="0">
                          <a:solidFill>
                            <a:srgbClr val="000000"/>
                          </a:solidFill>
                          <a:effectLst/>
                          <a:latin typeface="Gotham Book" pitchFamily="50" charset="0"/>
                        </a:rPr>
                        <a:t>AR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3</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FL Epsilon</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2</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LA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8</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ON Gamma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7</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4163365"/>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AZ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11</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FL 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8</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LA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3</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OR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8</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5844951"/>
                  </a:ext>
                </a:extLst>
              </a:tr>
              <a:tr h="430469">
                <a:tc>
                  <a:txBody>
                    <a:bodyPr/>
                    <a:lstStyle/>
                    <a:p>
                      <a:pPr algn="ctr" fontAlgn="b">
                        <a:lnSpc>
                          <a:spcPct val="90000"/>
                        </a:lnSpc>
                      </a:pPr>
                      <a:r>
                        <a:rPr lang="en-US" sz="2500" b="0" i="0" u="none" strike="noStrike" dirty="0">
                          <a:solidFill>
                            <a:srgbClr val="000000"/>
                          </a:solidFill>
                          <a:effectLst/>
                          <a:latin typeface="Gotham Book" pitchFamily="50" charset="0"/>
                        </a:rPr>
                        <a:t>AZ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13</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GA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6</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MI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5</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SC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11</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9170435"/>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AZ Gamma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10</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IA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7</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MI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12</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SC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3</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21438280"/>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CA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12</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IA Gamma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4</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MI Gamma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TN Delta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2</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374889"/>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CA Delta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9</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IA Zeta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8</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MO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4</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TN Gamma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4</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9655583"/>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CA Epsilon</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3</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ID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5</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MO Gamma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7</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TX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3</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2024591"/>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CA 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10</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IL Kappa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9</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MS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10</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TX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12</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7774895"/>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CA Kappa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4</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IL Theta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7</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MS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6</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TX Delta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11</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989484"/>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CA Mu</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2</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IL Zeta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10</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MS Gamma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11</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TX Epsilon</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2</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5730801"/>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CA Omicron</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9</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IN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7</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MT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2</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dirty="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TX 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13</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946165"/>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CA Zeta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6</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IN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12</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NE Gamma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TX Gamma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0180687"/>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CO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11</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IN Delta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NV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10</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TX Zeta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6</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64100693"/>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CO Delta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8</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IN Gamma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5</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NY 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9</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UT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12</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1627781"/>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CT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9</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KS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13</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OH Theta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5</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VT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2</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70778656"/>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CT Gamma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7</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KS Beta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12</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OH Zeta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WA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5</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171783"/>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D.C.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5</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KY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10</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OK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11</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WI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dirty="0">
                          <a:solidFill>
                            <a:srgbClr val="000000"/>
                          </a:solidFill>
                          <a:effectLst/>
                          <a:latin typeface="Gotham Book" pitchFamily="50" charset="0"/>
                        </a:rPr>
                        <a:t>13</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4413117"/>
                  </a:ext>
                </a:extLst>
              </a:tr>
              <a:tr h="430469">
                <a:tc>
                  <a:txBody>
                    <a:bodyPr/>
                    <a:lstStyle/>
                    <a:p>
                      <a:pPr algn="ctr" fontAlgn="b">
                        <a:lnSpc>
                          <a:spcPct val="90000"/>
                        </a:lnSpc>
                      </a:pPr>
                      <a:r>
                        <a:rPr lang="en-US" sz="2500" b="0" i="0" u="none" strike="noStrike">
                          <a:solidFill>
                            <a:srgbClr val="000000"/>
                          </a:solidFill>
                          <a:effectLst/>
                          <a:latin typeface="Gotham Book" pitchFamily="50" charset="0"/>
                        </a:rPr>
                        <a:t>DE Alpha</a:t>
                      </a:r>
                    </a:p>
                  </a:txBody>
                  <a:tcPr marL="6350" marR="6350" marT="635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r>
                        <a:rPr lang="en-US" sz="2500" b="0" i="0" u="none" strike="noStrike">
                          <a:solidFill>
                            <a:srgbClr val="000000"/>
                          </a:solidFill>
                          <a:effectLst/>
                          <a:latin typeface="Gotham Book" pitchFamily="50" charset="0"/>
                        </a:rPr>
                        <a:t>9</a:t>
                      </a:r>
                    </a:p>
                  </a:txBody>
                  <a:tcPr marL="6350" marR="6350" marT="635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endParaRPr lang="en-US" sz="2500" b="0" i="0" u="none" strike="noStrike">
                        <a:solidFill>
                          <a:srgbClr val="000000"/>
                        </a:solidFill>
                        <a:effectLst/>
                        <a:latin typeface="Gotham Book" pitchFamily="50" charset="0"/>
                      </a:endParaRPr>
                    </a:p>
                  </a:txBody>
                  <a:tcPr marL="6350" marR="6350" marT="635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endParaRPr lang="en-US" sz="2500" b="0" i="0" u="none" strike="noStrike">
                        <a:solidFill>
                          <a:srgbClr val="000000"/>
                        </a:solidFill>
                        <a:effectLst/>
                        <a:latin typeface="Gotham Book" pitchFamily="50" charset="0"/>
                      </a:endParaRPr>
                    </a:p>
                  </a:txBody>
                  <a:tcPr marL="6350" marR="6350" marT="635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endParaRPr lang="en-US" sz="2500" b="0" i="0" u="none" strike="noStrike">
                        <a:solidFill>
                          <a:srgbClr val="000000"/>
                        </a:solidFill>
                        <a:effectLst/>
                        <a:latin typeface="Gotham Book" pitchFamily="50" charset="0"/>
                      </a:endParaRPr>
                    </a:p>
                  </a:txBody>
                  <a:tcPr marL="6350" marR="6350" marT="635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endParaRPr lang="en-US" sz="2500" b="0" i="0" u="none" strike="noStrike">
                        <a:solidFill>
                          <a:srgbClr val="000000"/>
                        </a:solidFill>
                        <a:effectLst/>
                        <a:latin typeface="Gotham Book" pitchFamily="50" charset="0"/>
                      </a:endParaRPr>
                    </a:p>
                  </a:txBody>
                  <a:tcPr marL="6350" marR="6350" marT="635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2500">
                        <a:latin typeface="Gotham Book" pitchFamily="50" charset="0"/>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endParaRPr lang="en-US" sz="2500" b="0" i="0" u="none" strike="noStrike">
                        <a:solidFill>
                          <a:srgbClr val="000000"/>
                        </a:solidFill>
                        <a:effectLst/>
                        <a:latin typeface="Gotham Book" pitchFamily="50" charset="0"/>
                      </a:endParaRPr>
                    </a:p>
                  </a:txBody>
                  <a:tcPr marL="6350" marR="6350" marT="635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lnSpc>
                          <a:spcPct val="90000"/>
                        </a:lnSpc>
                      </a:pPr>
                      <a:endParaRPr lang="en-US" sz="2500" b="0" i="0" u="none" strike="noStrike" dirty="0">
                        <a:solidFill>
                          <a:srgbClr val="000000"/>
                        </a:solidFill>
                        <a:effectLst/>
                        <a:latin typeface="Gotham Book" pitchFamily="50" charset="0"/>
                      </a:endParaRPr>
                    </a:p>
                  </a:txBody>
                  <a:tcPr marL="6350" marR="6350" marT="635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7858779"/>
                  </a:ext>
                </a:extLst>
              </a:tr>
            </a:tbl>
          </a:graphicData>
        </a:graphic>
      </p:graphicFrame>
    </p:spTree>
    <p:extLst>
      <p:ext uri="{BB962C8B-B14F-4D97-AF65-F5344CB8AC3E}">
        <p14:creationId xmlns:p14="http://schemas.microsoft.com/office/powerpoint/2010/main" val="40337929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A3B6E-FC7B-70FA-D639-017C4CF3608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4DC67-9667-58DD-0AE5-89486F3BB298}"/>
              </a:ext>
            </a:extLst>
          </p:cNvPr>
          <p:cNvSpPr>
            <a:spLocks noGrp="1"/>
          </p:cNvSpPr>
          <p:nvPr>
            <p:ph type="ctrTitle"/>
          </p:nvPr>
        </p:nvSpPr>
        <p:spPr>
          <a:xfrm>
            <a:off x="4184650" y="2759075"/>
            <a:ext cx="13716000" cy="6463308"/>
          </a:xfrm>
        </p:spPr>
        <p:txBody>
          <a:bodyPr anchor="t"/>
          <a:lstStyle/>
          <a:p>
            <a:r>
              <a:rPr lang="en-US" sz="7000" dirty="0"/>
              <a:t>Hazing in Pi Beta Phi is defined as any conduct, action taken or situation created, regardless of intent, directed toward any other individual where participation may be voluntary, forced or coerced that…</a:t>
            </a:r>
          </a:p>
        </p:txBody>
      </p:sp>
    </p:spTree>
    <p:extLst>
      <p:ext uri="{BB962C8B-B14F-4D97-AF65-F5344CB8AC3E}">
        <p14:creationId xmlns:p14="http://schemas.microsoft.com/office/powerpoint/2010/main" val="29715998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BECD4-3949-78E9-9063-F99C80F1172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24DADA7-8C81-104A-848B-7D630F3CEF6C}"/>
              </a:ext>
            </a:extLst>
          </p:cNvPr>
          <p:cNvSpPr>
            <a:spLocks noGrp="1"/>
          </p:cNvSpPr>
          <p:nvPr>
            <p:ph type="ctrTitle"/>
          </p:nvPr>
        </p:nvSpPr>
        <p:spPr>
          <a:xfrm>
            <a:off x="4230300" y="3471308"/>
            <a:ext cx="13716000" cy="5416868"/>
          </a:xfrm>
        </p:spPr>
        <p:txBody>
          <a:bodyPr anchor="t"/>
          <a:lstStyle/>
          <a:p>
            <a:r>
              <a:rPr lang="en-US" sz="8800"/>
              <a:t>Has the potential to cause or actually results in emotional, mental or physical harm.</a:t>
            </a:r>
          </a:p>
        </p:txBody>
      </p:sp>
    </p:spTree>
    <p:extLst>
      <p:ext uri="{BB962C8B-B14F-4D97-AF65-F5344CB8AC3E}">
        <p14:creationId xmlns:p14="http://schemas.microsoft.com/office/powerpoint/2010/main" val="343874252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22F7C-D6B1-4C8B-1162-8D76C174A23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6FCFB1A-3F73-39B5-2ED7-0F8263DB2343}"/>
              </a:ext>
            </a:extLst>
          </p:cNvPr>
          <p:cNvSpPr>
            <a:spLocks noGrp="1"/>
          </p:cNvSpPr>
          <p:nvPr>
            <p:ph type="ctrTitle"/>
          </p:nvPr>
        </p:nvSpPr>
        <p:spPr>
          <a:xfrm>
            <a:off x="4023033" y="3615942"/>
            <a:ext cx="13716000" cy="4062651"/>
          </a:xfrm>
        </p:spPr>
        <p:txBody>
          <a:bodyPr anchor="t"/>
          <a:lstStyle/>
          <a:p>
            <a:r>
              <a:rPr lang="en-US" sz="8800"/>
              <a:t>Involves the consumption of or opportunity to consume alcohol or drugs.</a:t>
            </a:r>
          </a:p>
        </p:txBody>
      </p:sp>
    </p:spTree>
    <p:extLst>
      <p:ext uri="{BB962C8B-B14F-4D97-AF65-F5344CB8AC3E}">
        <p14:creationId xmlns:p14="http://schemas.microsoft.com/office/powerpoint/2010/main" val="40992150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4F9C26-5A83-7341-7AAE-2A9314BBB0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B186AFA-4ABA-4BA5-13A2-A1E8CFAC1E17}"/>
              </a:ext>
            </a:extLst>
          </p:cNvPr>
          <p:cNvSpPr>
            <a:spLocks noGrp="1"/>
          </p:cNvSpPr>
          <p:nvPr>
            <p:ph type="ctrTitle"/>
          </p:nvPr>
        </p:nvSpPr>
        <p:spPr>
          <a:xfrm>
            <a:off x="4184650" y="2759075"/>
            <a:ext cx="13716000" cy="6771084"/>
          </a:xfrm>
        </p:spPr>
        <p:txBody>
          <a:bodyPr anchor="t"/>
          <a:lstStyle/>
          <a:p>
            <a:r>
              <a:rPr lang="en-US" sz="8800"/>
              <a:t>Embarrasses, demeans or has the potential to create a superior/inferior relationship between the participants.</a:t>
            </a:r>
          </a:p>
        </p:txBody>
      </p:sp>
    </p:spTree>
    <p:extLst>
      <p:ext uri="{BB962C8B-B14F-4D97-AF65-F5344CB8AC3E}">
        <p14:creationId xmlns:p14="http://schemas.microsoft.com/office/powerpoint/2010/main" val="27952239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A223B4-80C6-20CE-F1A6-3E8B9FC7F8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4557EA5-C80F-5598-DA81-5085E8F6BFDD}"/>
              </a:ext>
            </a:extLst>
          </p:cNvPr>
          <p:cNvSpPr>
            <a:spLocks noGrp="1"/>
          </p:cNvSpPr>
          <p:nvPr>
            <p:ph type="ctrTitle"/>
          </p:nvPr>
        </p:nvSpPr>
        <p:spPr>
          <a:xfrm>
            <a:off x="4184650" y="2759075"/>
            <a:ext cx="15621000" cy="4062651"/>
          </a:xfrm>
        </p:spPr>
        <p:txBody>
          <a:bodyPr anchor="t"/>
          <a:lstStyle/>
          <a:p>
            <a:r>
              <a:rPr lang="en-US" sz="8800"/>
              <a:t>Each collegiate and alumna member of Pi Beta Phi must:​</a:t>
            </a:r>
          </a:p>
        </p:txBody>
      </p:sp>
      <p:sp>
        <p:nvSpPr>
          <p:cNvPr id="3" name="Title 3">
            <a:extLst>
              <a:ext uri="{FF2B5EF4-FFF2-40B4-BE49-F238E27FC236}">
                <a16:creationId xmlns:a16="http://schemas.microsoft.com/office/drawing/2014/main" id="{D9C72197-4677-09B6-1E1B-65EF07FF808A}"/>
              </a:ext>
            </a:extLst>
          </p:cNvPr>
          <p:cNvSpPr txBox="1">
            <a:spLocks/>
          </p:cNvSpPr>
          <p:nvPr/>
        </p:nvSpPr>
        <p:spPr>
          <a:xfrm>
            <a:off x="4184650" y="5654675"/>
            <a:ext cx="15468600" cy="4616648"/>
          </a:xfrm>
          <a:prstGeom prst="rect">
            <a:avLst/>
          </a:prstGeom>
        </p:spPr>
        <p:txBody>
          <a:bodyPr wrap="square" lIns="0" tIns="0" rIns="0" bIns="0" anchor="t" anchorCtr="0">
            <a:spAutoFit/>
          </a:bodyPr>
          <a:lstStyle>
            <a:lvl1pPr eaLnBrk="1" hangingPunct="1">
              <a:defRPr sz="6600" b="0" i="0">
                <a:solidFill>
                  <a:schemeClr val="bg1"/>
                </a:solidFill>
                <a:latin typeface="Hello Mogels"/>
                <a:ea typeface="+mj-ea"/>
                <a:cs typeface="Hello Mogels"/>
              </a:defRPr>
            </a:lvl1pPr>
          </a:lstStyle>
          <a:p>
            <a:pPr marL="857250" indent="-857250">
              <a:buFont typeface="Hello Mogels" pitchFamily="2" charset="0"/>
              <a:buChar char="—"/>
            </a:pPr>
            <a:r>
              <a:rPr lang="en-US" sz="5000"/>
              <a:t>Follow all applicable federal, state/provincial and local laws and institution or College Panhellenic governing council policies on hazing.</a:t>
            </a:r>
          </a:p>
          <a:p>
            <a:pPr marL="857250" indent="-857250">
              <a:buFont typeface="Hello Mogels" pitchFamily="2" charset="0"/>
              <a:buChar char="—"/>
            </a:pPr>
            <a:r>
              <a:rPr lang="en-US" sz="5000"/>
              <a:t>Eliminate hazing by refusing to participate in any form of hazing and/or by intervening and reporting hazing they observe or become aware of.</a:t>
            </a:r>
          </a:p>
        </p:txBody>
      </p:sp>
    </p:spTree>
    <p:extLst>
      <p:ext uri="{BB962C8B-B14F-4D97-AF65-F5344CB8AC3E}">
        <p14:creationId xmlns:p14="http://schemas.microsoft.com/office/powerpoint/2010/main" val="30158124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0479B-CC52-478E-351A-E3533E75908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D172ED5-D26E-0065-A650-1474BC40B189}"/>
              </a:ext>
            </a:extLst>
          </p:cNvPr>
          <p:cNvSpPr>
            <a:spLocks noGrp="1"/>
          </p:cNvSpPr>
          <p:nvPr>
            <p:ph type="title"/>
          </p:nvPr>
        </p:nvSpPr>
        <p:spPr>
          <a:xfrm>
            <a:off x="1136650" y="1463675"/>
            <a:ext cx="13106400" cy="1015663"/>
          </a:xfrm>
        </p:spPr>
        <p:txBody>
          <a:bodyPr anchor="t"/>
          <a:lstStyle/>
          <a:p>
            <a:r>
              <a:rPr lang="en-US"/>
              <a:t>Stop Campus Hazing Act (SCHA)</a:t>
            </a:r>
          </a:p>
        </p:txBody>
      </p:sp>
      <p:sp>
        <p:nvSpPr>
          <p:cNvPr id="9" name="Text Placeholder 8">
            <a:extLst>
              <a:ext uri="{FF2B5EF4-FFF2-40B4-BE49-F238E27FC236}">
                <a16:creationId xmlns:a16="http://schemas.microsoft.com/office/drawing/2014/main" id="{6B974C06-979B-392D-10C2-C41E453158DF}"/>
              </a:ext>
            </a:extLst>
          </p:cNvPr>
          <p:cNvSpPr>
            <a:spLocks noGrp="1"/>
          </p:cNvSpPr>
          <p:nvPr>
            <p:ph type="body" idx="1"/>
          </p:nvPr>
        </p:nvSpPr>
        <p:spPr>
          <a:xfrm>
            <a:off x="1136650" y="2491900"/>
            <a:ext cx="13639800" cy="6032998"/>
          </a:xfrm>
        </p:spPr>
        <p:txBody>
          <a:bodyPr wrap="square" lIns="0" tIns="0" rIns="0" bIns="0" anchor="t">
            <a:spAutoFit/>
          </a:bodyPr>
          <a:lstStyle/>
          <a:p>
            <a:pPr marL="457200" indent="-457200">
              <a:lnSpc>
                <a:spcPct val="114000"/>
              </a:lnSpc>
              <a:spcBef>
                <a:spcPts val="1000"/>
              </a:spcBef>
              <a:buFont typeface="Montserrat" pitchFamily="2" charset="0"/>
              <a:buChar char="‒"/>
            </a:pPr>
            <a:r>
              <a:rPr lang="en-US" sz="3600" dirty="0">
                <a:latin typeface="Gotham Book"/>
              </a:rPr>
              <a:t>Federal legislation signed into law in December 2024</a:t>
            </a:r>
          </a:p>
          <a:p>
            <a:pPr marL="457200" indent="-457200">
              <a:lnSpc>
                <a:spcPct val="114000"/>
              </a:lnSpc>
              <a:spcBef>
                <a:spcPts val="1000"/>
              </a:spcBef>
              <a:buFont typeface="Montserrat" pitchFamily="2" charset="0"/>
              <a:buChar char="‒"/>
            </a:pPr>
            <a:r>
              <a:rPr lang="en-US" sz="3600" dirty="0">
                <a:latin typeface="Gotham Book"/>
              </a:rPr>
              <a:t>Improves hazing reporting by requiring colleges to include hazing incidents in their Annual Security Report, the Clery Report</a:t>
            </a:r>
            <a:endParaRPr lang="en-US" sz="3600" dirty="0"/>
          </a:p>
          <a:p>
            <a:pPr marL="457200" indent="-457200">
              <a:lnSpc>
                <a:spcPct val="114000"/>
              </a:lnSpc>
              <a:spcBef>
                <a:spcPts val="1000"/>
              </a:spcBef>
              <a:buFont typeface="Montserrat" pitchFamily="2" charset="0"/>
              <a:buChar char="‒"/>
            </a:pPr>
            <a:r>
              <a:rPr lang="en-US" sz="3600" dirty="0">
                <a:latin typeface="Gotham Book"/>
              </a:rPr>
              <a:t>Prevents hazing by establishing campus-wide, research-based hazing education and prevention </a:t>
            </a:r>
            <a:r>
              <a:rPr lang="en-US" sz="3600">
                <a:latin typeface="Gotham Book"/>
              </a:rPr>
              <a:t>programs</a:t>
            </a:r>
            <a:endParaRPr lang="en-US" sz="3600"/>
          </a:p>
          <a:p>
            <a:pPr marL="457200" indent="-457200">
              <a:lnSpc>
                <a:spcPct val="114000"/>
              </a:lnSpc>
              <a:spcBef>
                <a:spcPts val="1000"/>
              </a:spcBef>
              <a:buFont typeface="Montserrat" pitchFamily="2" charset="0"/>
              <a:buChar char="‒"/>
            </a:pPr>
            <a:r>
              <a:rPr lang="en-US" sz="3600" dirty="0">
                <a:latin typeface="Gotham Book"/>
              </a:rPr>
              <a:t>Help students and their parents make informed decisions about joining organizations on campus by requiring colleges to publish on their websites the institution’s hazing prevention policies and the organizations that have violated them</a:t>
            </a:r>
          </a:p>
        </p:txBody>
      </p:sp>
      <p:pic>
        <p:nvPicPr>
          <p:cNvPr id="6" name="Picture Placeholder 5">
            <a:extLst>
              <a:ext uri="{FF2B5EF4-FFF2-40B4-BE49-F238E27FC236}">
                <a16:creationId xmlns:a16="http://schemas.microsoft.com/office/drawing/2014/main" id="{C3D0734B-375A-ADEF-C7EB-EA2AE2E35A1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77" t="-155" r="27525" b="155"/>
          <a:stretch/>
        </p:blipFill>
        <p:spPr>
          <a:xfrm>
            <a:off x="15005050" y="0"/>
            <a:ext cx="5099050" cy="11291888"/>
          </a:xfrm>
        </p:spPr>
      </p:pic>
    </p:spTree>
    <p:extLst>
      <p:ext uri="{BB962C8B-B14F-4D97-AF65-F5344CB8AC3E}">
        <p14:creationId xmlns:p14="http://schemas.microsoft.com/office/powerpoint/2010/main" val="34146817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FB39A-56B5-18D7-2C70-8D78ED2586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712EF4-95C9-4F4F-59BE-7CDECBD24B84}"/>
              </a:ext>
            </a:extLst>
          </p:cNvPr>
          <p:cNvSpPr>
            <a:spLocks noGrp="1"/>
          </p:cNvSpPr>
          <p:nvPr>
            <p:ph type="title"/>
          </p:nvPr>
        </p:nvSpPr>
        <p:spPr>
          <a:xfrm>
            <a:off x="5327650" y="854075"/>
            <a:ext cx="11582400" cy="1015663"/>
          </a:xfrm>
        </p:spPr>
        <p:txBody>
          <a:bodyPr anchor="t"/>
          <a:lstStyle/>
          <a:p>
            <a:r>
              <a:rPr lang="en-US" sz="6600"/>
              <a:t>Examples We’ve Seen in Pi Phi</a:t>
            </a:r>
            <a:endParaRPr lang="en-US"/>
          </a:p>
        </p:txBody>
      </p:sp>
      <p:sp>
        <p:nvSpPr>
          <p:cNvPr id="3" name="Text Placeholder 2">
            <a:extLst>
              <a:ext uri="{FF2B5EF4-FFF2-40B4-BE49-F238E27FC236}">
                <a16:creationId xmlns:a16="http://schemas.microsoft.com/office/drawing/2014/main" id="{0694F391-03C7-E69E-154B-4F61156ABEAA}"/>
              </a:ext>
            </a:extLst>
          </p:cNvPr>
          <p:cNvSpPr>
            <a:spLocks noGrp="1"/>
          </p:cNvSpPr>
          <p:nvPr>
            <p:ph type="body" idx="1"/>
          </p:nvPr>
        </p:nvSpPr>
        <p:spPr>
          <a:xfrm>
            <a:off x="5327650" y="2301875"/>
            <a:ext cx="13411200" cy="8153400"/>
          </a:xfrm>
        </p:spPr>
        <p:txBody>
          <a:bodyPr/>
          <a:lstStyle/>
          <a:p>
            <a:pPr marL="457200" indent="-457200">
              <a:spcBef>
                <a:spcPts val="1000"/>
              </a:spcBef>
              <a:buFont typeface="Montserrat" pitchFamily="2" charset="0"/>
              <a:buChar char="‒"/>
            </a:pPr>
            <a:r>
              <a:rPr lang="en-US" dirty="0"/>
              <a:t>Yelling at or criticizing a New Member class or youngest class, most commonly to trick them into thinking they did something wrong​</a:t>
            </a:r>
          </a:p>
          <a:p>
            <a:pPr marL="457200" indent="-457200">
              <a:spcBef>
                <a:spcPts val="1000"/>
              </a:spcBef>
              <a:buFont typeface="Montserrat" pitchFamily="2" charset="0"/>
              <a:buChar char="‒"/>
            </a:pPr>
            <a:r>
              <a:rPr lang="en-US" dirty="0"/>
              <a:t>Dressing a specific group of members up in costumes that set them apart somehow​, including “fashion shows”</a:t>
            </a:r>
          </a:p>
          <a:p>
            <a:pPr marL="457200" indent="-457200">
              <a:spcBef>
                <a:spcPts val="1000"/>
              </a:spcBef>
              <a:buFont typeface="Montserrat" pitchFamily="2" charset="0"/>
              <a:buChar char="‒"/>
            </a:pPr>
            <a:r>
              <a:rPr lang="en-US" dirty="0"/>
              <a:t>Parties or celebrations during Spirit Week, often involving seniors as the hosts​</a:t>
            </a:r>
          </a:p>
          <a:p>
            <a:pPr marL="457200" indent="-457200">
              <a:spcBef>
                <a:spcPts val="1000"/>
              </a:spcBef>
              <a:buFont typeface="Montserrat" pitchFamily="2" charset="0"/>
              <a:buChar char="‒"/>
            </a:pPr>
            <a:r>
              <a:rPr lang="en-US" dirty="0"/>
              <a:t>Withholding details of events or hosting surprise events</a:t>
            </a:r>
          </a:p>
          <a:p>
            <a:pPr marL="457200" indent="-457200">
              <a:spcBef>
                <a:spcPts val="1000"/>
              </a:spcBef>
              <a:buFont typeface="Montserrat" pitchFamily="2" charset="0"/>
              <a:buChar char="‒"/>
            </a:pPr>
            <a:r>
              <a:rPr lang="en-US" dirty="0"/>
              <a:t>Taking members phones or not allowing them access to their phones</a:t>
            </a:r>
          </a:p>
          <a:p>
            <a:pPr marL="457200" indent="-457200">
              <a:spcBef>
                <a:spcPts val="1000"/>
              </a:spcBef>
              <a:buFont typeface="Montserrat" pitchFamily="2" charset="0"/>
              <a:buChar char="‒"/>
            </a:pPr>
            <a:r>
              <a:rPr lang="en-US" dirty="0"/>
              <a:t>Quizzing members on Pi Phi or chapter facts outside of their approved New Member Education Program curriculum​</a:t>
            </a:r>
          </a:p>
        </p:txBody>
      </p:sp>
      <p:pic>
        <p:nvPicPr>
          <p:cNvPr id="5" name="Picture Placeholder 3" descr="A group of women lying in a circle with their arms around each other&#10;&#10;Description automatically generated">
            <a:extLst>
              <a:ext uri="{FF2B5EF4-FFF2-40B4-BE49-F238E27FC236}">
                <a16:creationId xmlns:a16="http://schemas.microsoft.com/office/drawing/2014/main" id="{BC7455E0-0F17-DE8F-79CB-49E05A797644}"/>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2199" r="22199"/>
          <a:stretch/>
        </p:blipFill>
        <p:spPr>
          <a:xfrm>
            <a:off x="0" y="17463"/>
            <a:ext cx="5022850" cy="11291887"/>
          </a:xfrm>
        </p:spPr>
      </p:pic>
    </p:spTree>
    <p:extLst>
      <p:ext uri="{BB962C8B-B14F-4D97-AF65-F5344CB8AC3E}">
        <p14:creationId xmlns:p14="http://schemas.microsoft.com/office/powerpoint/2010/main" val="29932856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4A6EF-9ADF-5C41-85EC-439963B472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D0CB6F-178D-1B48-E366-618F1C7B9ED8}"/>
              </a:ext>
            </a:extLst>
          </p:cNvPr>
          <p:cNvSpPr>
            <a:spLocks noGrp="1"/>
          </p:cNvSpPr>
          <p:nvPr>
            <p:ph type="title"/>
          </p:nvPr>
        </p:nvSpPr>
        <p:spPr>
          <a:xfrm>
            <a:off x="5327650" y="854075"/>
            <a:ext cx="11582400" cy="1015663"/>
          </a:xfrm>
        </p:spPr>
        <p:txBody>
          <a:bodyPr anchor="t"/>
          <a:lstStyle/>
          <a:p>
            <a:r>
              <a:rPr lang="en-US" sz="6600"/>
              <a:t>Examples We’ve Seen in Pi Phi</a:t>
            </a:r>
            <a:endParaRPr lang="en-US"/>
          </a:p>
        </p:txBody>
      </p:sp>
      <p:sp>
        <p:nvSpPr>
          <p:cNvPr id="3" name="Text Placeholder 2">
            <a:extLst>
              <a:ext uri="{FF2B5EF4-FFF2-40B4-BE49-F238E27FC236}">
                <a16:creationId xmlns:a16="http://schemas.microsoft.com/office/drawing/2014/main" id="{D2721C20-9BC4-1637-A708-029F0E5EA703}"/>
              </a:ext>
            </a:extLst>
          </p:cNvPr>
          <p:cNvSpPr>
            <a:spLocks noGrp="1"/>
          </p:cNvSpPr>
          <p:nvPr>
            <p:ph type="body" idx="1"/>
          </p:nvPr>
        </p:nvSpPr>
        <p:spPr>
          <a:xfrm>
            <a:off x="5327650" y="1920875"/>
            <a:ext cx="13716000" cy="5370701"/>
          </a:xfrm>
        </p:spPr>
        <p:txBody>
          <a:bodyPr/>
          <a:lstStyle/>
          <a:p>
            <a:pPr marL="457200" indent="-457200">
              <a:spcBef>
                <a:spcPts val="1000"/>
              </a:spcBef>
              <a:buFont typeface="Montserrat" pitchFamily="2" charset="0"/>
              <a:buChar char="‒"/>
            </a:pPr>
            <a:r>
              <a:rPr lang="en-US" dirty="0"/>
              <a:t>Restricting places New Members can go in the chapter facility (sets of stairs, certain rooms, etc.)​</a:t>
            </a:r>
          </a:p>
          <a:p>
            <a:pPr marL="457200" indent="-457200">
              <a:spcBef>
                <a:spcPts val="1000"/>
              </a:spcBef>
              <a:buFont typeface="Montserrat" pitchFamily="2" charset="0"/>
              <a:buChar char="‒"/>
            </a:pPr>
            <a:r>
              <a:rPr lang="en-US" dirty="0"/>
              <a:t>Encouraging censors to intimidate or scare New Members prior to a Pi Phi ceremony or ritual</a:t>
            </a:r>
          </a:p>
          <a:p>
            <a:pPr marL="457200" indent="-457200">
              <a:spcBef>
                <a:spcPts val="1000"/>
              </a:spcBef>
              <a:buFont typeface="Montserrat" pitchFamily="2" charset="0"/>
              <a:buChar char="‒"/>
            </a:pPr>
            <a:r>
              <a:rPr lang="en-US" dirty="0"/>
              <a:t>Family line traditions that could make New Members uncomfortable or feel like they have to do it in order to be “in” the family</a:t>
            </a:r>
          </a:p>
          <a:p>
            <a:pPr marL="457200" indent="-457200">
              <a:spcBef>
                <a:spcPts val="1000"/>
              </a:spcBef>
              <a:buFont typeface="Montserrat" pitchFamily="2" charset="0"/>
              <a:buChar char="‒"/>
            </a:pPr>
            <a:r>
              <a:rPr lang="en-US" dirty="0"/>
              <a:t>Perpetuating rumors, or leading New Members to believe that the rumors might be true</a:t>
            </a:r>
          </a:p>
        </p:txBody>
      </p:sp>
      <p:pic>
        <p:nvPicPr>
          <p:cNvPr id="5" name="Picture Placeholder 3" descr="A group of women lying in a circle with their arms around each other&#10;&#10;Description automatically generated">
            <a:extLst>
              <a:ext uri="{FF2B5EF4-FFF2-40B4-BE49-F238E27FC236}">
                <a16:creationId xmlns:a16="http://schemas.microsoft.com/office/drawing/2014/main" id="{B563783A-0BBC-38F5-D154-E162D6F4728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2199" r="22199"/>
          <a:stretch/>
        </p:blipFill>
        <p:spPr>
          <a:xfrm>
            <a:off x="0" y="17463"/>
            <a:ext cx="5022850" cy="11291887"/>
          </a:xfrm>
        </p:spPr>
      </p:pic>
    </p:spTree>
    <p:extLst>
      <p:ext uri="{BB962C8B-B14F-4D97-AF65-F5344CB8AC3E}">
        <p14:creationId xmlns:p14="http://schemas.microsoft.com/office/powerpoint/2010/main" val="1821667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8B3CC-D624-05E1-D0D9-038983196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8BDD7-9B1B-0D57-73D8-9C061ACD281C}"/>
              </a:ext>
            </a:extLst>
          </p:cNvPr>
          <p:cNvSpPr>
            <a:spLocks noGrp="1"/>
          </p:cNvSpPr>
          <p:nvPr>
            <p:ph type="title"/>
          </p:nvPr>
        </p:nvSpPr>
        <p:spPr>
          <a:xfrm>
            <a:off x="1822449" y="1302867"/>
            <a:ext cx="17441231" cy="1015663"/>
          </a:xfrm>
        </p:spPr>
        <p:txBody>
          <a:bodyPr/>
          <a:lstStyle/>
          <a:p>
            <a:r>
              <a:rPr lang="en-US" dirty="0"/>
              <a:t>Questions to Ask Yourself</a:t>
            </a:r>
          </a:p>
        </p:txBody>
      </p:sp>
      <p:sp>
        <p:nvSpPr>
          <p:cNvPr id="7" name="Text Placeholder 6">
            <a:extLst>
              <a:ext uri="{FF2B5EF4-FFF2-40B4-BE49-F238E27FC236}">
                <a16:creationId xmlns:a16="http://schemas.microsoft.com/office/drawing/2014/main" id="{C3F276FF-2446-260A-795D-6CC7F3B13842}"/>
              </a:ext>
            </a:extLst>
          </p:cNvPr>
          <p:cNvSpPr>
            <a:spLocks noGrp="1"/>
          </p:cNvSpPr>
          <p:nvPr>
            <p:ph type="body" idx="1"/>
          </p:nvPr>
        </p:nvSpPr>
        <p:spPr>
          <a:xfrm>
            <a:off x="1822449" y="2565995"/>
            <a:ext cx="18281651" cy="8366393"/>
          </a:xfrm>
        </p:spPr>
        <p:txBody>
          <a:bodyPr wrap="square" lIns="0" tIns="0" rIns="0" bIns="0" anchor="t">
            <a:spAutoFit/>
          </a:bodyPr>
          <a:lstStyle/>
          <a:p>
            <a:pPr marL="457200" indent="-457200">
              <a:spcBef>
                <a:spcPts val="1000"/>
              </a:spcBef>
              <a:buFont typeface="Montserrat" pitchFamily="2" charset="0"/>
              <a:buChar char="‒"/>
            </a:pPr>
            <a:r>
              <a:rPr lang="en-US" sz="3200" dirty="0">
                <a:latin typeface="Gotham Book"/>
              </a:rPr>
              <a:t>Are we keeping this a secret from AAC?​</a:t>
            </a:r>
          </a:p>
          <a:p>
            <a:pPr marL="457200" indent="-457200">
              <a:spcBef>
                <a:spcPts val="1000"/>
              </a:spcBef>
              <a:buFont typeface="Montserrat" pitchFamily="2" charset="0"/>
              <a:buChar char="‒"/>
            </a:pPr>
            <a:r>
              <a:rPr lang="en-US" sz="3200" dirty="0">
                <a:latin typeface="Gotham Book"/>
              </a:rPr>
              <a:t>Are we keeping this a secret from members who are not participating? ​</a:t>
            </a:r>
          </a:p>
          <a:p>
            <a:pPr marL="457200" indent="-457200">
              <a:spcBef>
                <a:spcPts val="1000"/>
              </a:spcBef>
              <a:buFont typeface="Montserrat" pitchFamily="2" charset="0"/>
              <a:buChar char="‒"/>
            </a:pPr>
            <a:r>
              <a:rPr lang="en-US" sz="3200" dirty="0">
                <a:latin typeface="Gotham Book"/>
              </a:rPr>
              <a:t>Are we keeping this a secret from a subset of members participating?​</a:t>
            </a:r>
          </a:p>
          <a:p>
            <a:pPr marL="457200" indent="-457200">
              <a:spcBef>
                <a:spcPts val="1000"/>
              </a:spcBef>
              <a:buFont typeface="Montserrat" pitchFamily="2" charset="0"/>
              <a:buChar char="‒"/>
            </a:pPr>
            <a:r>
              <a:rPr lang="en-US" sz="3200" dirty="0">
                <a:latin typeface="Gotham Book"/>
              </a:rPr>
              <a:t>Would we allow a visiting Leadership Development Consultant (LDC) to participate in or observe this?​</a:t>
            </a:r>
          </a:p>
          <a:p>
            <a:pPr marL="457200" indent="-457200">
              <a:spcBef>
                <a:spcPts val="1000"/>
              </a:spcBef>
              <a:buFont typeface="Montserrat" pitchFamily="2" charset="0"/>
              <a:buChar char="‒"/>
            </a:pPr>
            <a:r>
              <a:rPr lang="en-US" sz="3200" dirty="0">
                <a:latin typeface="Gotham Book"/>
              </a:rPr>
              <a:t>Are we telling our members not to share the information with our visiting LDC?</a:t>
            </a:r>
          </a:p>
          <a:p>
            <a:pPr marL="457200" indent="-457200">
              <a:spcBef>
                <a:spcPts val="1000"/>
              </a:spcBef>
              <a:buFont typeface="Montserrat" pitchFamily="2" charset="0"/>
              <a:buChar char="‒"/>
            </a:pPr>
            <a:r>
              <a:rPr lang="en-US" sz="3200" dirty="0">
                <a:latin typeface="Gotham Book"/>
              </a:rPr>
              <a:t>Does it involve underage drinking? ​</a:t>
            </a:r>
          </a:p>
          <a:p>
            <a:pPr marL="457200" indent="-457200">
              <a:spcBef>
                <a:spcPts val="1000"/>
              </a:spcBef>
              <a:buFont typeface="Montserrat" pitchFamily="2" charset="0"/>
              <a:buChar char="‒"/>
            </a:pPr>
            <a:r>
              <a:rPr lang="en-US" sz="3200" dirty="0">
                <a:latin typeface="Gotham Book"/>
              </a:rPr>
              <a:t>Does it involve embarrassing or demeaning behavior?​</a:t>
            </a:r>
          </a:p>
          <a:p>
            <a:pPr marL="457200" indent="-457200">
              <a:spcBef>
                <a:spcPts val="1000"/>
              </a:spcBef>
              <a:buFont typeface="Montserrat" pitchFamily="2" charset="0"/>
              <a:buChar char="‒"/>
            </a:pPr>
            <a:r>
              <a:rPr lang="en-US" sz="3200" dirty="0">
                <a:latin typeface="Gotham Book"/>
              </a:rPr>
              <a:t>Is it a parody of a legitimate Pi Phi ceremony? ​</a:t>
            </a:r>
          </a:p>
          <a:p>
            <a:pPr marL="457200" indent="-457200">
              <a:spcBef>
                <a:spcPts val="1000"/>
              </a:spcBef>
              <a:buFont typeface="Montserrat" pitchFamily="2" charset="0"/>
              <a:buChar char="‒"/>
            </a:pPr>
            <a:r>
              <a:rPr lang="en-US" sz="3200" dirty="0">
                <a:latin typeface="Gotham Book"/>
              </a:rPr>
              <a:t>Is it something we would do in any other situation? ​</a:t>
            </a:r>
          </a:p>
          <a:p>
            <a:pPr marL="457200" indent="-457200">
              <a:spcBef>
                <a:spcPts val="1000"/>
              </a:spcBef>
              <a:buFont typeface="Montserrat" pitchFamily="2" charset="0"/>
              <a:buChar char="‒"/>
            </a:pPr>
            <a:r>
              <a:rPr lang="en-US" sz="3200" dirty="0">
                <a:latin typeface="Gotham Book"/>
              </a:rPr>
              <a:t>What is its purpose? ​</a:t>
            </a:r>
          </a:p>
          <a:p>
            <a:pPr marL="457200" indent="-457200">
              <a:spcBef>
                <a:spcPts val="1000"/>
              </a:spcBef>
              <a:buFont typeface="Montserrat" pitchFamily="2" charset="0"/>
              <a:buChar char="‒"/>
            </a:pPr>
            <a:r>
              <a:rPr lang="en-US" sz="3200" dirty="0">
                <a:latin typeface="Gotham Book"/>
              </a:rPr>
              <a:t>Which Pi Phi core value does this reflect? ​</a:t>
            </a:r>
          </a:p>
          <a:p>
            <a:pPr marL="457200" indent="-457200">
              <a:spcBef>
                <a:spcPts val="1000"/>
              </a:spcBef>
              <a:buFont typeface="Montserrat" pitchFamily="2" charset="0"/>
              <a:buChar char="‒"/>
            </a:pPr>
            <a:r>
              <a:rPr lang="en-US" sz="3200" dirty="0">
                <a:latin typeface="Gotham Book"/>
              </a:rPr>
              <a:t>Would we want our parents or university administration to know about it?</a:t>
            </a:r>
          </a:p>
          <a:p>
            <a:endParaRPr lang="en-US" dirty="0"/>
          </a:p>
        </p:txBody>
      </p:sp>
    </p:spTree>
    <p:extLst>
      <p:ext uri="{BB962C8B-B14F-4D97-AF65-F5344CB8AC3E}">
        <p14:creationId xmlns:p14="http://schemas.microsoft.com/office/powerpoint/2010/main" val="7301159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307BF-6B10-A5BC-86C5-3536677752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3F67B0-9701-2434-6DC7-DB6A6211BD09}"/>
              </a:ext>
            </a:extLst>
          </p:cNvPr>
          <p:cNvSpPr>
            <a:spLocks noGrp="1"/>
          </p:cNvSpPr>
          <p:nvPr>
            <p:ph type="title"/>
          </p:nvPr>
        </p:nvSpPr>
        <p:spPr>
          <a:xfrm>
            <a:off x="1822449" y="1302867"/>
            <a:ext cx="17441231" cy="1015663"/>
          </a:xfrm>
        </p:spPr>
        <p:txBody>
          <a:bodyPr/>
          <a:lstStyle/>
          <a:p>
            <a:r>
              <a:rPr lang="en-US"/>
              <a:t>How Do We Prevent Hazing</a:t>
            </a:r>
          </a:p>
        </p:txBody>
      </p:sp>
      <p:sp>
        <p:nvSpPr>
          <p:cNvPr id="7" name="Text Placeholder 6">
            <a:extLst>
              <a:ext uri="{FF2B5EF4-FFF2-40B4-BE49-F238E27FC236}">
                <a16:creationId xmlns:a16="http://schemas.microsoft.com/office/drawing/2014/main" id="{8C7042DA-F029-87D9-2A11-926D7AA469BA}"/>
              </a:ext>
            </a:extLst>
          </p:cNvPr>
          <p:cNvSpPr>
            <a:spLocks noGrp="1"/>
          </p:cNvSpPr>
          <p:nvPr>
            <p:ph type="body" idx="1"/>
          </p:nvPr>
        </p:nvSpPr>
        <p:spPr>
          <a:xfrm>
            <a:off x="1822449" y="2565995"/>
            <a:ext cx="18070416" cy="7299434"/>
          </a:xfrm>
        </p:spPr>
        <p:txBody>
          <a:bodyPr wrap="square" lIns="0" tIns="0" rIns="0" bIns="0" anchor="t">
            <a:spAutoFit/>
          </a:bodyPr>
          <a:lstStyle/>
          <a:p>
            <a:pPr marL="457200" indent="-457200">
              <a:spcBef>
                <a:spcPts val="1000"/>
              </a:spcBef>
              <a:buFont typeface="Montserrat" pitchFamily="2" charset="0"/>
              <a:buChar char="‒"/>
            </a:pPr>
            <a:r>
              <a:rPr lang="en-US" sz="3200" dirty="0"/>
              <a:t>Ensure both initiated members and New Members receive education on Pi Phi, university and state hazing policies/laws</a:t>
            </a:r>
          </a:p>
          <a:p>
            <a:pPr marL="457200" indent="-457200">
              <a:spcBef>
                <a:spcPts val="1000"/>
              </a:spcBef>
              <a:buFont typeface="Montserrat" pitchFamily="2" charset="0"/>
              <a:buChar char="‒"/>
            </a:pPr>
            <a:r>
              <a:rPr lang="en-US" sz="3200" dirty="0"/>
              <a:t>Create a chapter culture that prioritizes members’ safety and inclusivity over problematic events</a:t>
            </a:r>
          </a:p>
          <a:p>
            <a:pPr marL="457200" indent="-457200">
              <a:spcBef>
                <a:spcPts val="1000"/>
              </a:spcBef>
              <a:buFont typeface="Montserrat" pitchFamily="2" charset="0"/>
              <a:buChar char="‒"/>
            </a:pPr>
            <a:r>
              <a:rPr lang="en-US" sz="3200" dirty="0">
                <a:latin typeface="Gotham Book"/>
              </a:rPr>
              <a:t>Create a chapter culture that communicates scare tactics and power dynamics are not building blocks of our sisterhood</a:t>
            </a:r>
          </a:p>
          <a:p>
            <a:pPr marL="457200" indent="-457200">
              <a:spcBef>
                <a:spcPts val="1000"/>
              </a:spcBef>
              <a:buFont typeface="Montserrat" pitchFamily="2" charset="0"/>
              <a:buChar char="‒"/>
            </a:pPr>
            <a:r>
              <a:rPr lang="en-US" sz="3200" dirty="0"/>
              <a:t>Demonstrate strong leadership by ending chapter traditions that could be hazing</a:t>
            </a:r>
          </a:p>
          <a:p>
            <a:pPr marL="457200" indent="-457200">
              <a:spcBef>
                <a:spcPts val="1000"/>
              </a:spcBef>
              <a:buFont typeface="Montserrat" pitchFamily="2" charset="0"/>
              <a:buChar char="‒"/>
            </a:pPr>
            <a:r>
              <a:rPr lang="en-US" sz="3200" dirty="0"/>
              <a:t>Conduct chapter-wide bystander training as a tool each semester​</a:t>
            </a:r>
          </a:p>
          <a:p>
            <a:pPr marL="457200" indent="-457200">
              <a:spcBef>
                <a:spcPts val="1000"/>
              </a:spcBef>
              <a:buFont typeface="Montserrat" pitchFamily="2" charset="0"/>
              <a:buChar char="‒"/>
            </a:pPr>
            <a:r>
              <a:rPr lang="en-US" sz="3200" dirty="0"/>
              <a:t>Ensure that your chapter is not participating in or encouraging the hazing of fraternity New Members (doing dances/singing, filming videos, etc.)</a:t>
            </a:r>
          </a:p>
          <a:p>
            <a:pPr marL="457200" indent="-457200">
              <a:spcBef>
                <a:spcPts val="1000"/>
              </a:spcBef>
              <a:buFont typeface="Montserrat" pitchFamily="2" charset="0"/>
              <a:buChar char="‒"/>
            </a:pPr>
            <a:r>
              <a:rPr lang="en-US" sz="3200" dirty="0"/>
              <a:t>Tell AAC or a member of the Regional Team about any concerns</a:t>
            </a:r>
          </a:p>
          <a:p>
            <a:pPr marL="457200" indent="-457200">
              <a:spcBef>
                <a:spcPts val="1000"/>
              </a:spcBef>
              <a:buFont typeface="Montserrat" pitchFamily="2" charset="0"/>
              <a:buChar char="‒"/>
            </a:pPr>
            <a:r>
              <a:rPr lang="en-US" sz="3200" dirty="0"/>
              <a:t>If you suspect a hazing event is planned, talk to anyone likely to be involved </a:t>
            </a:r>
            <a:br>
              <a:rPr lang="en-US" sz="3200" dirty="0"/>
            </a:br>
            <a:r>
              <a:rPr lang="en-US" sz="3200" dirty="0"/>
              <a:t>one-on-one</a:t>
            </a:r>
          </a:p>
        </p:txBody>
      </p:sp>
    </p:spTree>
    <p:extLst>
      <p:ext uri="{BB962C8B-B14F-4D97-AF65-F5344CB8AC3E}">
        <p14:creationId xmlns:p14="http://schemas.microsoft.com/office/powerpoint/2010/main" val="2785877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3F5F0-23FC-9CAB-7976-BD884F2506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550350-1C9A-02EA-0690-FF7C5E5BB9ED}"/>
              </a:ext>
            </a:extLst>
          </p:cNvPr>
          <p:cNvSpPr>
            <a:spLocks noGrp="1"/>
          </p:cNvSpPr>
          <p:nvPr>
            <p:ph type="ctrTitle"/>
          </p:nvPr>
        </p:nvSpPr>
        <p:spPr>
          <a:xfrm>
            <a:off x="3575050" y="4249923"/>
            <a:ext cx="12954000" cy="1354217"/>
          </a:xfrm>
        </p:spPr>
        <p:txBody>
          <a:bodyPr/>
          <a:lstStyle/>
          <a:p>
            <a:r>
              <a:rPr lang="en-US"/>
              <a:t>Event Planning</a:t>
            </a:r>
          </a:p>
        </p:txBody>
      </p:sp>
      <p:sp>
        <p:nvSpPr>
          <p:cNvPr id="3" name="Subtitle 2">
            <a:extLst>
              <a:ext uri="{FF2B5EF4-FFF2-40B4-BE49-F238E27FC236}">
                <a16:creationId xmlns:a16="http://schemas.microsoft.com/office/drawing/2014/main" id="{049C13F7-187A-74C4-E63B-B2CB791DC0CD}"/>
              </a:ext>
            </a:extLst>
          </p:cNvPr>
          <p:cNvSpPr>
            <a:spLocks noGrp="1"/>
          </p:cNvSpPr>
          <p:nvPr>
            <p:ph type="subTitle" idx="4"/>
          </p:nvPr>
        </p:nvSpPr>
        <p:spPr>
          <a:xfrm>
            <a:off x="3575049" y="5654675"/>
            <a:ext cx="12954001" cy="553998"/>
          </a:xfrm>
        </p:spPr>
        <p:txBody>
          <a:bodyPr/>
          <a:lstStyle/>
          <a:p>
            <a:r>
              <a:rPr lang="en-US"/>
              <a:t>Planning a great Pi Phi event</a:t>
            </a:r>
          </a:p>
        </p:txBody>
      </p:sp>
    </p:spTree>
    <p:extLst>
      <p:ext uri="{BB962C8B-B14F-4D97-AF65-F5344CB8AC3E}">
        <p14:creationId xmlns:p14="http://schemas.microsoft.com/office/powerpoint/2010/main" val="4233509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AEC86-C77C-BEFD-1EA0-93FEA848CC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E640C8-C105-6313-927B-94EAD6D7FE29}"/>
              </a:ext>
            </a:extLst>
          </p:cNvPr>
          <p:cNvSpPr>
            <a:spLocks noGrp="1"/>
          </p:cNvSpPr>
          <p:nvPr>
            <p:ph type="title"/>
          </p:nvPr>
        </p:nvSpPr>
        <p:spPr>
          <a:xfrm>
            <a:off x="1822449" y="1302867"/>
            <a:ext cx="17441231" cy="1015663"/>
          </a:xfrm>
        </p:spPr>
        <p:txBody>
          <a:bodyPr/>
          <a:lstStyle/>
          <a:p>
            <a:r>
              <a:rPr lang="en-US"/>
              <a:t>Suggestions</a:t>
            </a:r>
          </a:p>
        </p:txBody>
      </p:sp>
      <p:sp>
        <p:nvSpPr>
          <p:cNvPr id="7" name="Text Placeholder 6">
            <a:extLst>
              <a:ext uri="{FF2B5EF4-FFF2-40B4-BE49-F238E27FC236}">
                <a16:creationId xmlns:a16="http://schemas.microsoft.com/office/drawing/2014/main" id="{95118E96-D081-8D42-0298-BA664AF6F1AB}"/>
              </a:ext>
            </a:extLst>
          </p:cNvPr>
          <p:cNvSpPr>
            <a:spLocks noGrp="1"/>
          </p:cNvSpPr>
          <p:nvPr>
            <p:ph type="body" idx="1"/>
          </p:nvPr>
        </p:nvSpPr>
        <p:spPr>
          <a:xfrm>
            <a:off x="1822449" y="2565995"/>
            <a:ext cx="17441231" cy="6124754"/>
          </a:xfrm>
        </p:spPr>
        <p:txBody>
          <a:bodyPr wrap="square" lIns="0" tIns="0" rIns="0" bIns="0" anchor="t">
            <a:spAutoFit/>
          </a:bodyPr>
          <a:lstStyle/>
          <a:p>
            <a:pPr marL="457200" indent="-457200">
              <a:spcBef>
                <a:spcPts val="1000"/>
              </a:spcBef>
              <a:buFont typeface="Montserrat" pitchFamily="2" charset="0"/>
              <a:buChar char="‒"/>
            </a:pPr>
            <a:r>
              <a:rPr lang="en-US" dirty="0">
                <a:latin typeface="Gotham Book"/>
              </a:rPr>
              <a:t>There’s no such thing as over-educating on the topic of hazing​.</a:t>
            </a:r>
            <a:endParaRPr lang="en-US" dirty="0"/>
          </a:p>
          <a:p>
            <a:pPr marL="457200" indent="-457200">
              <a:spcBef>
                <a:spcPts val="1000"/>
              </a:spcBef>
              <a:buFont typeface="Montserrat" pitchFamily="2" charset="0"/>
              <a:buChar char="‒"/>
            </a:pPr>
            <a:r>
              <a:rPr lang="en-US" dirty="0">
                <a:latin typeface="Gotham Book"/>
              </a:rPr>
              <a:t>Avoid the word “hazing”​ if that word isn’t received well in your chapter.</a:t>
            </a:r>
            <a:endParaRPr lang="en-US" dirty="0"/>
          </a:p>
          <a:p>
            <a:pPr marL="1371600" lvl="2" indent="-457200">
              <a:spcBef>
                <a:spcPts val="1000"/>
              </a:spcBef>
              <a:buFont typeface="Courier New" panose="02070309020205020404" pitchFamily="49" charset="0"/>
              <a:buChar char="o"/>
            </a:pPr>
            <a:r>
              <a:rPr lang="en-US" sz="3200" dirty="0">
                <a:solidFill>
                  <a:schemeClr val="tx1"/>
                </a:solidFill>
                <a:latin typeface="Montserrat"/>
              </a:rPr>
              <a:t>Ask if a behavior creates an “uneven power dynamic” or an “inferior/superior relationship."​</a:t>
            </a:r>
          </a:p>
          <a:p>
            <a:pPr marL="1371600" lvl="2" indent="-457200">
              <a:spcBef>
                <a:spcPts val="1000"/>
              </a:spcBef>
              <a:buFont typeface="Courier New" panose="02070309020205020404" pitchFamily="49" charset="0"/>
              <a:buChar char="o"/>
            </a:pPr>
            <a:r>
              <a:rPr lang="en-US" sz="3200" dirty="0">
                <a:solidFill>
                  <a:schemeClr val="tx1"/>
                </a:solidFill>
                <a:latin typeface="Montserrat"/>
              </a:rPr>
              <a:t>Ask if a behavior has the potential to make a member uncomfortable.</a:t>
            </a:r>
            <a:endParaRPr lang="en-US" sz="3200" dirty="0">
              <a:solidFill>
                <a:schemeClr val="tx1"/>
              </a:solidFill>
              <a:latin typeface="Montserrat" pitchFamily="2" charset="0"/>
            </a:endParaRPr>
          </a:p>
          <a:p>
            <a:pPr marL="457200" indent="-457200">
              <a:spcBef>
                <a:spcPts val="1000"/>
              </a:spcBef>
              <a:buFont typeface="Montserrat" pitchFamily="2" charset="0"/>
              <a:buChar char="‒"/>
            </a:pPr>
            <a:r>
              <a:rPr lang="en-US" dirty="0">
                <a:latin typeface="Gotham Book"/>
              </a:rPr>
              <a:t>Pay special attention to things small groups of members are doing, outside of what is on your chapter calendar​.</a:t>
            </a:r>
            <a:endParaRPr lang="en-US" dirty="0"/>
          </a:p>
          <a:p>
            <a:pPr marL="457200" indent="-457200">
              <a:spcBef>
                <a:spcPts val="1000"/>
              </a:spcBef>
              <a:buFont typeface="Montserrat" pitchFamily="2" charset="0"/>
              <a:buChar char="‒"/>
            </a:pPr>
            <a:r>
              <a:rPr lang="en-US" dirty="0">
                <a:latin typeface="Gotham Book"/>
              </a:rPr>
              <a:t>Eliminating hazing can be hard to do by yourself; you have resources to help you​.</a:t>
            </a:r>
            <a:endParaRPr lang="en-US" dirty="0"/>
          </a:p>
          <a:p>
            <a:pPr marL="457200" indent="-457200">
              <a:spcBef>
                <a:spcPts val="1000"/>
              </a:spcBef>
              <a:buFont typeface="Montserrat" pitchFamily="2" charset="0"/>
              <a:buChar char="‒"/>
            </a:pPr>
            <a:r>
              <a:rPr lang="en-US" dirty="0">
                <a:latin typeface="Gotham Book"/>
              </a:rPr>
              <a:t>Confidential reports can be made to Pi Phi HQ or the Anti-Hazing Hotline.</a:t>
            </a:r>
            <a:endParaRPr lang="en-US" dirty="0"/>
          </a:p>
          <a:p>
            <a:endParaRPr lang="en-US" dirty="0"/>
          </a:p>
        </p:txBody>
      </p:sp>
    </p:spTree>
    <p:extLst>
      <p:ext uri="{BB962C8B-B14F-4D97-AF65-F5344CB8AC3E}">
        <p14:creationId xmlns:p14="http://schemas.microsoft.com/office/powerpoint/2010/main" val="55813261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AAAD6-9EC5-0216-315C-8CB2D46F8D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387529-1384-0449-BCC3-18BD7E00F16A}"/>
              </a:ext>
            </a:extLst>
          </p:cNvPr>
          <p:cNvSpPr>
            <a:spLocks noGrp="1"/>
          </p:cNvSpPr>
          <p:nvPr>
            <p:ph type="ctrTitle"/>
          </p:nvPr>
        </p:nvSpPr>
        <p:spPr/>
        <p:txBody>
          <a:bodyPr/>
          <a:lstStyle/>
          <a:p>
            <a:pPr algn="ctr"/>
            <a:r>
              <a:rPr lang="en-US"/>
              <a:t>Member Accountability Votes</a:t>
            </a:r>
          </a:p>
        </p:txBody>
      </p:sp>
    </p:spTree>
    <p:extLst>
      <p:ext uri="{BB962C8B-B14F-4D97-AF65-F5344CB8AC3E}">
        <p14:creationId xmlns:p14="http://schemas.microsoft.com/office/powerpoint/2010/main" val="246773518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41658-7955-E44B-6CC8-F57B99B92E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C74EE5-436D-ECD0-30B5-A625BD006E16}"/>
              </a:ext>
            </a:extLst>
          </p:cNvPr>
          <p:cNvSpPr>
            <a:spLocks noGrp="1"/>
          </p:cNvSpPr>
          <p:nvPr>
            <p:ph type="title"/>
          </p:nvPr>
        </p:nvSpPr>
        <p:spPr/>
        <p:txBody>
          <a:bodyPr/>
          <a:lstStyle/>
          <a:p>
            <a:r>
              <a:rPr lang="en-US"/>
              <a:t>Language is Important</a:t>
            </a:r>
          </a:p>
        </p:txBody>
      </p:sp>
      <p:sp>
        <p:nvSpPr>
          <p:cNvPr id="7" name="Text Placeholder 6">
            <a:extLst>
              <a:ext uri="{FF2B5EF4-FFF2-40B4-BE49-F238E27FC236}">
                <a16:creationId xmlns:a16="http://schemas.microsoft.com/office/drawing/2014/main" id="{738A3E07-CE6D-11BE-FE37-C04392AAB934}"/>
              </a:ext>
            </a:extLst>
          </p:cNvPr>
          <p:cNvSpPr>
            <a:spLocks noGrp="1"/>
          </p:cNvSpPr>
          <p:nvPr>
            <p:ph type="body" idx="1"/>
          </p:nvPr>
        </p:nvSpPr>
        <p:spPr>
          <a:xfrm>
            <a:off x="1822449" y="2883231"/>
            <a:ext cx="17441231" cy="4949047"/>
          </a:xfrm>
        </p:spPr>
        <p:txBody>
          <a:bodyPr/>
          <a:lstStyle/>
          <a:p>
            <a:pPr algn="ctr">
              <a:lnSpc>
                <a:spcPct val="200000"/>
              </a:lnSpc>
            </a:pPr>
            <a:r>
              <a:rPr lang="en-US" sz="4000" strike="sngStrike"/>
              <a:t>Conduct</a:t>
            </a:r>
          </a:p>
          <a:p>
            <a:pPr algn="ctr">
              <a:lnSpc>
                <a:spcPct val="200000"/>
              </a:lnSpc>
            </a:pPr>
            <a:r>
              <a:rPr lang="en-US" sz="4000" strike="sngStrike"/>
              <a:t>Standards</a:t>
            </a:r>
          </a:p>
          <a:p>
            <a:pPr algn="ctr">
              <a:lnSpc>
                <a:spcPct val="200000"/>
              </a:lnSpc>
            </a:pPr>
            <a:r>
              <a:rPr lang="en-US" sz="4000" strike="sngStrike"/>
              <a:t>Discipline</a:t>
            </a:r>
          </a:p>
          <a:p>
            <a:pPr algn="ctr">
              <a:lnSpc>
                <a:spcPct val="200000"/>
              </a:lnSpc>
            </a:pPr>
            <a:r>
              <a:rPr lang="en-US" sz="4800">
                <a:latin typeface="Gotham Bold" pitchFamily="50" charset="0"/>
              </a:rPr>
              <a:t>Member Accountability</a:t>
            </a:r>
            <a:endParaRPr lang="en-US" sz="4400">
              <a:latin typeface="Gotham Bold" pitchFamily="50" charset="0"/>
            </a:endParaRPr>
          </a:p>
        </p:txBody>
      </p:sp>
    </p:spTree>
    <p:extLst>
      <p:ext uri="{BB962C8B-B14F-4D97-AF65-F5344CB8AC3E}">
        <p14:creationId xmlns:p14="http://schemas.microsoft.com/office/powerpoint/2010/main" val="10285088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223E5-7245-C120-A97F-01FAF82BC86E}"/>
            </a:ext>
          </a:extLst>
        </p:cNvPr>
        <p:cNvGrpSpPr/>
        <p:nvPr/>
      </p:nvGrpSpPr>
      <p:grpSpPr>
        <a:xfrm>
          <a:off x="0" y="0"/>
          <a:ext cx="0" cy="0"/>
          <a:chOff x="0" y="0"/>
          <a:chExt cx="0" cy="0"/>
        </a:xfrm>
      </p:grpSpPr>
      <p:pic>
        <p:nvPicPr>
          <p:cNvPr id="3" name="Picture Placeholder 2" descr="A group of women in white outfits hugging&#10;&#10;Description automatically generated">
            <a:extLst>
              <a:ext uri="{FF2B5EF4-FFF2-40B4-BE49-F238E27FC236}">
                <a16:creationId xmlns:a16="http://schemas.microsoft.com/office/drawing/2014/main" id="{E7DD7A5C-9EA8-A6D8-7951-0983C9EFE70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307" t="8370" r="10427" b="145"/>
          <a:stretch/>
        </p:blipFill>
        <p:spPr>
          <a:xfrm>
            <a:off x="12566650" y="0"/>
            <a:ext cx="7537450" cy="11309350"/>
          </a:xfrm>
        </p:spPr>
      </p:pic>
      <p:sp>
        <p:nvSpPr>
          <p:cNvPr id="8" name="Title 7">
            <a:extLst>
              <a:ext uri="{FF2B5EF4-FFF2-40B4-BE49-F238E27FC236}">
                <a16:creationId xmlns:a16="http://schemas.microsoft.com/office/drawing/2014/main" id="{38DAFBA2-E13F-1C1B-6AEE-D23BDF82812E}"/>
              </a:ext>
            </a:extLst>
          </p:cNvPr>
          <p:cNvSpPr>
            <a:spLocks noGrp="1"/>
          </p:cNvSpPr>
          <p:nvPr>
            <p:ph type="title"/>
          </p:nvPr>
        </p:nvSpPr>
        <p:spPr>
          <a:xfrm>
            <a:off x="1289050" y="1675115"/>
            <a:ext cx="10515600" cy="923330"/>
          </a:xfrm>
        </p:spPr>
        <p:txBody>
          <a:bodyPr/>
          <a:lstStyle/>
          <a:p>
            <a:r>
              <a:rPr lang="en-US" sz="6000"/>
              <a:t>Member Accountability Guide</a:t>
            </a:r>
          </a:p>
        </p:txBody>
      </p:sp>
      <p:sp>
        <p:nvSpPr>
          <p:cNvPr id="9" name="Text Placeholder 8">
            <a:extLst>
              <a:ext uri="{FF2B5EF4-FFF2-40B4-BE49-F238E27FC236}">
                <a16:creationId xmlns:a16="http://schemas.microsoft.com/office/drawing/2014/main" id="{9967ED55-08B1-88B8-C8BC-E5C8E03E0426}"/>
              </a:ext>
            </a:extLst>
          </p:cNvPr>
          <p:cNvSpPr>
            <a:spLocks noGrp="1"/>
          </p:cNvSpPr>
          <p:nvPr>
            <p:ph type="body" idx="1"/>
          </p:nvPr>
        </p:nvSpPr>
        <p:spPr>
          <a:xfrm>
            <a:off x="1289050" y="2883232"/>
            <a:ext cx="10515600" cy="3367332"/>
          </a:xfrm>
        </p:spPr>
        <p:txBody>
          <a:bodyPr/>
          <a:lstStyle/>
          <a:p>
            <a:pPr marL="457200" indent="-457200">
              <a:lnSpc>
                <a:spcPct val="114000"/>
              </a:lnSpc>
              <a:spcBef>
                <a:spcPts val="1000"/>
              </a:spcBef>
              <a:buFont typeface="Montserrat" pitchFamily="2" charset="0"/>
              <a:buChar char="‒"/>
            </a:pPr>
            <a:r>
              <a:rPr lang="en-US" sz="3600"/>
              <a:t>Includes all components of the member accountability process</a:t>
            </a:r>
          </a:p>
          <a:p>
            <a:pPr marL="457200" indent="-457200">
              <a:lnSpc>
                <a:spcPct val="114000"/>
              </a:lnSpc>
              <a:spcBef>
                <a:spcPts val="1000"/>
              </a:spcBef>
              <a:buFont typeface="Montserrat" pitchFamily="2" charset="0"/>
              <a:buChar char="‒"/>
            </a:pPr>
            <a:r>
              <a:rPr lang="en-US" sz="3600"/>
              <a:t>Process must be followed exactly as it is written in this guide</a:t>
            </a:r>
          </a:p>
          <a:p>
            <a:pPr marL="457200" indent="-457200">
              <a:lnSpc>
                <a:spcPct val="114000"/>
              </a:lnSpc>
              <a:spcBef>
                <a:spcPts val="1000"/>
              </a:spcBef>
              <a:buFont typeface="Montserrat" pitchFamily="2" charset="0"/>
              <a:buChar char="‒"/>
            </a:pPr>
            <a:r>
              <a:rPr lang="en-US" sz="3600"/>
              <a:t>Updated in September 2024</a:t>
            </a:r>
          </a:p>
        </p:txBody>
      </p:sp>
    </p:spTree>
    <p:extLst>
      <p:ext uri="{BB962C8B-B14F-4D97-AF65-F5344CB8AC3E}">
        <p14:creationId xmlns:p14="http://schemas.microsoft.com/office/powerpoint/2010/main" val="1222014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8A39A1-A23D-3201-AB54-A1B81661549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B077A58-4E96-C361-2967-350040A9746B}"/>
              </a:ext>
            </a:extLst>
          </p:cNvPr>
          <p:cNvSpPr>
            <a:spLocks noGrp="1"/>
          </p:cNvSpPr>
          <p:nvPr>
            <p:ph type="title"/>
          </p:nvPr>
        </p:nvSpPr>
        <p:spPr>
          <a:xfrm>
            <a:off x="1289050" y="1582782"/>
            <a:ext cx="17526000" cy="1015663"/>
          </a:xfrm>
        </p:spPr>
        <p:txBody>
          <a:bodyPr/>
          <a:lstStyle/>
          <a:p>
            <a:r>
              <a:rPr lang="en-US"/>
              <a:t>Accountability Vote Steps</a:t>
            </a:r>
          </a:p>
        </p:txBody>
      </p:sp>
      <p:sp>
        <p:nvSpPr>
          <p:cNvPr id="9" name="Text Placeholder 8">
            <a:extLst>
              <a:ext uri="{FF2B5EF4-FFF2-40B4-BE49-F238E27FC236}">
                <a16:creationId xmlns:a16="http://schemas.microsoft.com/office/drawing/2014/main" id="{82FA4DFF-9639-9004-54F3-DBD4A3FA186E}"/>
              </a:ext>
            </a:extLst>
          </p:cNvPr>
          <p:cNvSpPr>
            <a:spLocks noGrp="1"/>
          </p:cNvSpPr>
          <p:nvPr>
            <p:ph type="body" idx="1"/>
          </p:nvPr>
        </p:nvSpPr>
        <p:spPr>
          <a:xfrm>
            <a:off x="1289050" y="2883232"/>
            <a:ext cx="17526000" cy="7673063"/>
          </a:xfrm>
        </p:spPr>
        <p:txBody>
          <a:bodyPr numCol="2"/>
          <a:lstStyle/>
          <a:p>
            <a:pPr marL="742950" indent="-742950">
              <a:lnSpc>
                <a:spcPct val="114000"/>
              </a:lnSpc>
              <a:spcBef>
                <a:spcPts val="1000"/>
              </a:spcBef>
              <a:buFont typeface="+mj-lt"/>
              <a:buAutoNum type="arabicPeriod"/>
            </a:pPr>
            <a:r>
              <a:rPr lang="en-US" sz="3600" dirty="0">
                <a:solidFill>
                  <a:schemeClr val="tx1"/>
                </a:solidFill>
                <a:latin typeface="Gotham Book" pitchFamily="50" charset="0"/>
              </a:rPr>
              <a:t>Inform and consult Regional Fraternity officers</a:t>
            </a:r>
          </a:p>
          <a:p>
            <a:pPr marL="742950" indent="-742950">
              <a:lnSpc>
                <a:spcPct val="114000"/>
              </a:lnSpc>
              <a:spcBef>
                <a:spcPts val="1000"/>
              </a:spcBef>
              <a:buFont typeface="+mj-lt"/>
              <a:buAutoNum type="arabicPeriod"/>
            </a:pPr>
            <a:r>
              <a:rPr lang="en-US" sz="3600" dirty="0">
                <a:latin typeface="Gotham Book" pitchFamily="50" charset="0"/>
              </a:rPr>
              <a:t>Verify reported misconduct</a:t>
            </a:r>
          </a:p>
          <a:p>
            <a:pPr marL="742950" indent="-742950">
              <a:lnSpc>
                <a:spcPct val="114000"/>
              </a:lnSpc>
              <a:spcBef>
                <a:spcPts val="1000"/>
              </a:spcBef>
              <a:buFont typeface="+mj-lt"/>
              <a:buAutoNum type="arabicPeriod"/>
            </a:pPr>
            <a:r>
              <a:rPr lang="en-US" sz="3600" dirty="0">
                <a:latin typeface="Gotham Book" pitchFamily="50" charset="0"/>
              </a:rPr>
              <a:t>Exec/AAC meet with the MIQ</a:t>
            </a:r>
          </a:p>
          <a:p>
            <a:pPr marL="742950" indent="-742950">
              <a:lnSpc>
                <a:spcPct val="114000"/>
              </a:lnSpc>
              <a:spcBef>
                <a:spcPts val="1000"/>
              </a:spcBef>
              <a:buFont typeface="+mj-lt"/>
              <a:buAutoNum type="arabicPeriod"/>
            </a:pPr>
            <a:r>
              <a:rPr lang="en-US" sz="3600" dirty="0">
                <a:solidFill>
                  <a:schemeClr val="tx1"/>
                </a:solidFill>
                <a:latin typeface="Gotham Book" pitchFamily="50" charset="0"/>
              </a:rPr>
              <a:t>Terms of Probation are drafte</a:t>
            </a:r>
            <a:r>
              <a:rPr lang="en-US" sz="3600" dirty="0">
                <a:latin typeface="Gotham Book" pitchFamily="50" charset="0"/>
              </a:rPr>
              <a:t>d</a:t>
            </a:r>
          </a:p>
          <a:p>
            <a:pPr marL="742950" indent="-742950">
              <a:lnSpc>
                <a:spcPct val="114000"/>
              </a:lnSpc>
              <a:spcBef>
                <a:spcPts val="1000"/>
              </a:spcBef>
              <a:buFont typeface="+mj-lt"/>
              <a:buAutoNum type="arabicPeriod"/>
            </a:pPr>
            <a:r>
              <a:rPr lang="en-US" sz="3600" dirty="0">
                <a:solidFill>
                  <a:schemeClr val="tx1"/>
                </a:solidFill>
                <a:latin typeface="Gotham Book" pitchFamily="50" charset="0"/>
              </a:rPr>
              <a:t>Terms are reviewed, and further approval is requested</a:t>
            </a:r>
          </a:p>
          <a:p>
            <a:pPr marL="742950" indent="-742950">
              <a:lnSpc>
                <a:spcPct val="114000"/>
              </a:lnSpc>
              <a:spcBef>
                <a:spcPts val="1000"/>
              </a:spcBef>
              <a:buFont typeface="+mj-lt"/>
              <a:buAutoNum type="arabicPeriod"/>
            </a:pPr>
            <a:r>
              <a:rPr lang="en-US" sz="3600" dirty="0">
                <a:latin typeface="Gotham Book" pitchFamily="50" charset="0"/>
              </a:rPr>
              <a:t>Notify member of recommended accountability action</a:t>
            </a:r>
            <a:br>
              <a:rPr lang="en-US" sz="3600" dirty="0">
                <a:latin typeface="Gotham Book" pitchFamily="50" charset="0"/>
              </a:rPr>
            </a:br>
            <a:br>
              <a:rPr lang="en-US" sz="3600" dirty="0">
                <a:latin typeface="Gotham Book" pitchFamily="50" charset="0"/>
              </a:rPr>
            </a:br>
            <a:endParaRPr lang="en-US" sz="3600" dirty="0">
              <a:latin typeface="Gotham Book" pitchFamily="50" charset="0"/>
            </a:endParaRPr>
          </a:p>
          <a:p>
            <a:pPr marL="742950" indent="-742950">
              <a:lnSpc>
                <a:spcPct val="114000"/>
              </a:lnSpc>
              <a:spcBef>
                <a:spcPts val="1000"/>
              </a:spcBef>
              <a:buFont typeface="+mj-lt"/>
              <a:buAutoNum type="arabicPeriod"/>
            </a:pPr>
            <a:r>
              <a:rPr lang="en-US" sz="3600" dirty="0">
                <a:solidFill>
                  <a:schemeClr val="tx1"/>
                </a:solidFill>
                <a:latin typeface="Gotham Book" pitchFamily="50" charset="0"/>
              </a:rPr>
              <a:t>Chapter or special meeting notice given</a:t>
            </a:r>
          </a:p>
          <a:p>
            <a:pPr marL="742950" indent="-742950">
              <a:lnSpc>
                <a:spcPct val="114000"/>
              </a:lnSpc>
              <a:spcBef>
                <a:spcPts val="1000"/>
              </a:spcBef>
              <a:buFont typeface="+mj-lt"/>
              <a:buAutoNum type="arabicPeriod"/>
            </a:pPr>
            <a:r>
              <a:rPr lang="en-US" sz="3600" dirty="0">
                <a:latin typeface="Gotham Book" pitchFamily="50" charset="0"/>
              </a:rPr>
              <a:t>Chapter meeting to consider the vote</a:t>
            </a:r>
          </a:p>
          <a:p>
            <a:pPr marL="742950" indent="-742950">
              <a:lnSpc>
                <a:spcPct val="114000"/>
              </a:lnSpc>
              <a:spcBef>
                <a:spcPts val="1000"/>
              </a:spcBef>
              <a:buFont typeface="+mj-lt"/>
              <a:buAutoNum type="arabicPeriod"/>
            </a:pPr>
            <a:r>
              <a:rPr lang="en-US" sz="3600" dirty="0">
                <a:solidFill>
                  <a:schemeClr val="tx1"/>
                </a:solidFill>
                <a:latin typeface="Gotham Book" pitchFamily="50" charset="0"/>
              </a:rPr>
              <a:t>Inform Fraternity officers of vote outcome</a:t>
            </a:r>
          </a:p>
          <a:p>
            <a:pPr marL="742950" indent="-742950">
              <a:lnSpc>
                <a:spcPct val="114000"/>
              </a:lnSpc>
              <a:spcBef>
                <a:spcPts val="1000"/>
              </a:spcBef>
              <a:buFont typeface="+mj-lt"/>
              <a:buAutoNum type="arabicPeriod"/>
            </a:pPr>
            <a:r>
              <a:rPr lang="en-US" sz="3600" dirty="0">
                <a:latin typeface="Gotham Book" pitchFamily="50" charset="0"/>
              </a:rPr>
              <a:t>Accountability follow-up</a:t>
            </a:r>
          </a:p>
          <a:p>
            <a:pPr marL="742950" indent="-742950">
              <a:lnSpc>
                <a:spcPct val="114000"/>
              </a:lnSpc>
              <a:spcBef>
                <a:spcPts val="1000"/>
              </a:spcBef>
              <a:buFont typeface="+mj-lt"/>
              <a:buAutoNum type="arabicPeriod"/>
            </a:pPr>
            <a:r>
              <a:rPr lang="en-US" sz="3600" dirty="0">
                <a:solidFill>
                  <a:schemeClr val="tx1"/>
                </a:solidFill>
                <a:latin typeface="Gotham Book" pitchFamily="50" charset="0"/>
              </a:rPr>
              <a:t>Vote to remove member from probation, extend probation or consider dismissal</a:t>
            </a:r>
          </a:p>
          <a:p>
            <a:endParaRPr lang="en-US" dirty="0"/>
          </a:p>
        </p:txBody>
      </p:sp>
    </p:spTree>
    <p:extLst>
      <p:ext uri="{BB962C8B-B14F-4D97-AF65-F5344CB8AC3E}">
        <p14:creationId xmlns:p14="http://schemas.microsoft.com/office/powerpoint/2010/main" val="28980065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EFC23-C44E-3A2A-B4BB-3038D5569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04EDA3-04DC-5F0A-0E5A-6306FE00A908}"/>
              </a:ext>
            </a:extLst>
          </p:cNvPr>
          <p:cNvSpPr>
            <a:spLocks noGrp="1"/>
          </p:cNvSpPr>
          <p:nvPr>
            <p:ph type="ctrTitle"/>
          </p:nvPr>
        </p:nvSpPr>
        <p:spPr/>
        <p:txBody>
          <a:bodyPr/>
          <a:lstStyle/>
          <a:p>
            <a:pPr algn="ctr"/>
            <a:r>
              <a:rPr lang="en-US"/>
              <a:t>Risk Management Education</a:t>
            </a:r>
          </a:p>
        </p:txBody>
      </p:sp>
    </p:spTree>
    <p:extLst>
      <p:ext uri="{BB962C8B-B14F-4D97-AF65-F5344CB8AC3E}">
        <p14:creationId xmlns:p14="http://schemas.microsoft.com/office/powerpoint/2010/main" val="35086368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92AA1-FF97-ED1A-239B-A25B10E6E64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35ED3401-7C28-0950-E13E-07621A355265}"/>
              </a:ext>
            </a:extLst>
          </p:cNvPr>
          <p:cNvSpPr>
            <a:spLocks noGrp="1"/>
          </p:cNvSpPr>
          <p:nvPr>
            <p:ph type="title"/>
          </p:nvPr>
        </p:nvSpPr>
        <p:spPr>
          <a:xfrm>
            <a:off x="908050" y="1844675"/>
            <a:ext cx="14630400" cy="1015663"/>
          </a:xfrm>
        </p:spPr>
        <p:txBody>
          <a:bodyPr anchor="t"/>
          <a:lstStyle/>
          <a:p>
            <a:r>
              <a:rPr lang="en-US"/>
              <a:t>VPRM Position Description - Education</a:t>
            </a:r>
          </a:p>
        </p:txBody>
      </p:sp>
      <p:sp>
        <p:nvSpPr>
          <p:cNvPr id="9" name="Text Placeholder 8">
            <a:extLst>
              <a:ext uri="{FF2B5EF4-FFF2-40B4-BE49-F238E27FC236}">
                <a16:creationId xmlns:a16="http://schemas.microsoft.com/office/drawing/2014/main" id="{5A399896-13BF-CFA9-0504-2880954D9094}"/>
              </a:ext>
            </a:extLst>
          </p:cNvPr>
          <p:cNvSpPr>
            <a:spLocks noGrp="1"/>
          </p:cNvSpPr>
          <p:nvPr>
            <p:ph type="body" idx="1"/>
          </p:nvPr>
        </p:nvSpPr>
        <p:spPr>
          <a:xfrm>
            <a:off x="908050" y="2987675"/>
            <a:ext cx="13563600" cy="3838615"/>
          </a:xfrm>
        </p:spPr>
        <p:txBody>
          <a:bodyPr/>
          <a:lstStyle/>
          <a:p>
            <a:pPr marL="457200" indent="-457200">
              <a:lnSpc>
                <a:spcPct val="113000"/>
              </a:lnSpc>
              <a:spcBef>
                <a:spcPts val="1000"/>
              </a:spcBef>
              <a:buFont typeface="Montserrat" pitchFamily="2" charset="0"/>
              <a:buChar char="‒"/>
            </a:pPr>
            <a:r>
              <a:rPr lang="en-US"/>
              <a:t>Coordinates the efforts of all officers to ensure members are aware and educated on Fraternity and campus/community policies and local, state and provincial and federal laws​.</a:t>
            </a:r>
          </a:p>
          <a:p>
            <a:pPr marL="457200" indent="-457200">
              <a:lnSpc>
                <a:spcPct val="113000"/>
              </a:lnSpc>
              <a:spcBef>
                <a:spcPts val="1000"/>
              </a:spcBef>
              <a:buFont typeface="Montserrat" pitchFamily="2" charset="0"/>
              <a:buChar char="‒"/>
            </a:pPr>
            <a:r>
              <a:rPr lang="en-US"/>
              <a:t>Ensures the chapter’s compliance with any campus, council or community risk management requirements.</a:t>
            </a:r>
          </a:p>
        </p:txBody>
      </p:sp>
      <p:pic>
        <p:nvPicPr>
          <p:cNvPr id="3" name="Picture Placeholder 2" descr="Two women in white dresses holding flowers&#10;&#10;Description automatically generated">
            <a:extLst>
              <a:ext uri="{FF2B5EF4-FFF2-40B4-BE49-F238E27FC236}">
                <a16:creationId xmlns:a16="http://schemas.microsoft.com/office/drawing/2014/main" id="{46DA50F0-5130-807B-489A-750C69962A8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060" t="-28" r="27060" b="28"/>
          <a:stretch/>
        </p:blipFill>
        <p:spPr>
          <a:xfrm>
            <a:off x="15614650" y="-3175"/>
            <a:ext cx="4489450" cy="11312525"/>
          </a:xfrm>
        </p:spPr>
      </p:pic>
    </p:spTree>
    <p:extLst>
      <p:ext uri="{BB962C8B-B14F-4D97-AF65-F5344CB8AC3E}">
        <p14:creationId xmlns:p14="http://schemas.microsoft.com/office/powerpoint/2010/main" val="13922700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E447A-B4FB-C8A1-E319-6CB695CF42C7}"/>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E08FD08-56B2-C3AF-CCC2-541D9A2EE655}"/>
              </a:ext>
            </a:extLst>
          </p:cNvPr>
          <p:cNvSpPr>
            <a:spLocks noGrp="1"/>
          </p:cNvSpPr>
          <p:nvPr>
            <p:ph type="title"/>
          </p:nvPr>
        </p:nvSpPr>
        <p:spPr>
          <a:xfrm>
            <a:off x="908050" y="1844675"/>
            <a:ext cx="14630400" cy="1015663"/>
          </a:xfrm>
        </p:spPr>
        <p:txBody>
          <a:bodyPr anchor="t"/>
          <a:lstStyle/>
          <a:p>
            <a:r>
              <a:rPr lang="en-US"/>
              <a:t>DPPE Position Description - Education</a:t>
            </a:r>
          </a:p>
        </p:txBody>
      </p:sp>
      <p:sp>
        <p:nvSpPr>
          <p:cNvPr id="9" name="Text Placeholder 8">
            <a:extLst>
              <a:ext uri="{FF2B5EF4-FFF2-40B4-BE49-F238E27FC236}">
                <a16:creationId xmlns:a16="http://schemas.microsoft.com/office/drawing/2014/main" id="{BAC39C9A-2625-AD0A-1EF0-0A24CEFA0170}"/>
              </a:ext>
            </a:extLst>
          </p:cNvPr>
          <p:cNvSpPr>
            <a:spLocks noGrp="1"/>
          </p:cNvSpPr>
          <p:nvPr>
            <p:ph type="body" idx="1"/>
          </p:nvPr>
        </p:nvSpPr>
        <p:spPr>
          <a:xfrm>
            <a:off x="908050" y="2987675"/>
            <a:ext cx="13563600" cy="5844870"/>
          </a:xfrm>
        </p:spPr>
        <p:txBody>
          <a:bodyPr wrap="square" lIns="0" tIns="0" rIns="0" bIns="0" anchor="t">
            <a:spAutoFit/>
          </a:bodyPr>
          <a:lstStyle/>
          <a:p>
            <a:pPr marL="457200" indent="-457200">
              <a:lnSpc>
                <a:spcPct val="113000"/>
              </a:lnSpc>
              <a:spcBef>
                <a:spcPts val="1000"/>
              </a:spcBef>
              <a:buFont typeface="Montserrat" pitchFamily="2" charset="0"/>
              <a:buChar char="‒"/>
            </a:pPr>
            <a:r>
              <a:rPr lang="en-US" dirty="0">
                <a:latin typeface="Gotham Book"/>
              </a:rPr>
              <a:t>Provides required and ongoing education on Fraternity policies, chapter bylaws, campus and community policies and local, state/province and federal laws​.</a:t>
            </a:r>
          </a:p>
          <a:p>
            <a:pPr marL="457200" indent="-457200">
              <a:lnSpc>
                <a:spcPct val="113000"/>
              </a:lnSpc>
              <a:spcBef>
                <a:spcPts val="1000"/>
              </a:spcBef>
              <a:buFont typeface="Montserrat" pitchFamily="2" charset="0"/>
              <a:buChar char="‒"/>
            </a:pPr>
            <a:r>
              <a:rPr lang="en-US" dirty="0">
                <a:latin typeface="Gotham Book"/>
              </a:rPr>
              <a:t>Works toward the health and safety of members by education on prevention education topics​.</a:t>
            </a:r>
          </a:p>
          <a:p>
            <a:pPr marL="457200" indent="-457200">
              <a:lnSpc>
                <a:spcPct val="113000"/>
              </a:lnSpc>
              <a:spcBef>
                <a:spcPts val="1000"/>
              </a:spcBef>
              <a:buFont typeface="Montserrat" pitchFamily="2" charset="0"/>
              <a:buChar char="‒"/>
            </a:pPr>
            <a:r>
              <a:rPr lang="en-US" dirty="0">
                <a:latin typeface="Gotham Book"/>
              </a:rPr>
              <a:t>Manages the chapter’s implementation of Critical Conversations prevention education program through facilitation of material and collaboration with appropriate Headquarters staff, facilitators and advisors.</a:t>
            </a:r>
          </a:p>
        </p:txBody>
      </p:sp>
      <p:pic>
        <p:nvPicPr>
          <p:cNvPr id="6" name="Picture Placeholder 5" descr="A group of women in white dresses&#10;&#10;Description automatically generated">
            <a:extLst>
              <a:ext uri="{FF2B5EF4-FFF2-40B4-BE49-F238E27FC236}">
                <a16:creationId xmlns:a16="http://schemas.microsoft.com/office/drawing/2014/main" id="{52D96702-CFB5-3967-4C4F-E6B26F05580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5151" r="25151"/>
          <a:stretch>
            <a:fillRect/>
          </a:stretch>
        </p:blipFill>
        <p:spPr>
          <a:xfrm>
            <a:off x="15617952" y="-3175"/>
            <a:ext cx="4489450" cy="11291421"/>
          </a:xfrm>
        </p:spPr>
      </p:pic>
    </p:spTree>
    <p:extLst>
      <p:ext uri="{BB962C8B-B14F-4D97-AF65-F5344CB8AC3E}">
        <p14:creationId xmlns:p14="http://schemas.microsoft.com/office/powerpoint/2010/main" val="14050131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2B6C7-7CCA-E455-7103-7DD8F53CA9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10F74E-F9CA-B5B9-2DB6-4E8527D6B22B}"/>
              </a:ext>
            </a:extLst>
          </p:cNvPr>
          <p:cNvSpPr>
            <a:spLocks noGrp="1"/>
          </p:cNvSpPr>
          <p:nvPr>
            <p:ph type="title"/>
          </p:nvPr>
        </p:nvSpPr>
        <p:spPr/>
        <p:txBody>
          <a:bodyPr/>
          <a:lstStyle/>
          <a:p>
            <a:r>
              <a:rPr lang="en-US"/>
              <a:t>Annual Chapter Education</a:t>
            </a:r>
          </a:p>
        </p:txBody>
      </p:sp>
      <p:sp>
        <p:nvSpPr>
          <p:cNvPr id="3" name="Text Placeholder 2">
            <a:extLst>
              <a:ext uri="{FF2B5EF4-FFF2-40B4-BE49-F238E27FC236}">
                <a16:creationId xmlns:a16="http://schemas.microsoft.com/office/drawing/2014/main" id="{D6B03D53-82E3-9D91-35F9-7866C0F0EB1D}"/>
              </a:ext>
            </a:extLst>
          </p:cNvPr>
          <p:cNvSpPr>
            <a:spLocks noGrp="1"/>
          </p:cNvSpPr>
          <p:nvPr>
            <p:ph type="body" idx="1"/>
          </p:nvPr>
        </p:nvSpPr>
        <p:spPr>
          <a:xfrm>
            <a:off x="1289050" y="2911474"/>
            <a:ext cx="17297400" cy="7639271"/>
          </a:xfrm>
        </p:spPr>
        <p:txBody>
          <a:bodyPr/>
          <a:lstStyle/>
          <a:p>
            <a:pPr>
              <a:lnSpc>
                <a:spcPct val="114000"/>
              </a:lnSpc>
              <a:spcBef>
                <a:spcPts val="1000"/>
              </a:spcBef>
            </a:pPr>
            <a:r>
              <a:rPr lang="en-US"/>
              <a:t>Initiated members should receive the following education every year:</a:t>
            </a:r>
          </a:p>
          <a:p>
            <a:pPr marL="914400" lvl="1" indent="-457200">
              <a:lnSpc>
                <a:spcPct val="114000"/>
              </a:lnSpc>
              <a:spcBef>
                <a:spcPts val="1000"/>
              </a:spcBef>
              <a:buFont typeface="Montserrat" pitchFamily="2" charset="0"/>
              <a:buChar char="‒"/>
            </a:pPr>
            <a:r>
              <a:rPr lang="en-US" sz="3600">
                <a:solidFill>
                  <a:schemeClr val="tx1"/>
                </a:solidFill>
                <a:latin typeface="Gotham Book" pitchFamily="50" charset="0"/>
              </a:rPr>
              <a:t>Risk Management Workshop reviewing all Policy and Position Statements (</a:t>
            </a:r>
            <a:r>
              <a:rPr lang="en-US" sz="3600" i="1">
                <a:solidFill>
                  <a:schemeClr val="tx1"/>
                </a:solidFill>
                <a:latin typeface="Gotham Book" pitchFamily="50" charset="0"/>
              </a:rPr>
              <a:t>CP, VPRM, DPPE</a:t>
            </a:r>
            <a:r>
              <a:rPr lang="en-US" sz="3600">
                <a:solidFill>
                  <a:schemeClr val="tx1"/>
                </a:solidFill>
                <a:latin typeface="Gotham Book" pitchFamily="50" charset="0"/>
              </a:rPr>
              <a:t>)​</a:t>
            </a:r>
          </a:p>
          <a:p>
            <a:pPr marL="914400" lvl="1" indent="-457200">
              <a:lnSpc>
                <a:spcPct val="114000"/>
              </a:lnSpc>
              <a:spcBef>
                <a:spcPts val="1000"/>
              </a:spcBef>
              <a:buFont typeface="Montserrat" pitchFamily="2" charset="0"/>
              <a:buChar char="‒"/>
            </a:pPr>
            <a:r>
              <a:rPr lang="en-US" sz="3600">
                <a:solidFill>
                  <a:schemeClr val="tx1"/>
                </a:solidFill>
                <a:latin typeface="Gotham Book" pitchFamily="50" charset="0"/>
              </a:rPr>
              <a:t>Review of Policy and Position Statements specific to event planning (</a:t>
            </a:r>
            <a:r>
              <a:rPr lang="en-US" sz="3600" i="1">
                <a:solidFill>
                  <a:schemeClr val="tx1"/>
                </a:solidFill>
                <a:latin typeface="Gotham Book" pitchFamily="50" charset="0"/>
              </a:rPr>
              <a:t>DSE</a:t>
            </a:r>
            <a:r>
              <a:rPr lang="en-US" sz="3600">
                <a:solidFill>
                  <a:schemeClr val="tx1"/>
                </a:solidFill>
                <a:latin typeface="Gotham Book" pitchFamily="50" charset="0"/>
              </a:rPr>
              <a:t>)​</a:t>
            </a:r>
          </a:p>
          <a:p>
            <a:pPr marL="914400" lvl="1" indent="-457200">
              <a:lnSpc>
                <a:spcPct val="114000"/>
              </a:lnSpc>
              <a:spcBef>
                <a:spcPts val="1000"/>
              </a:spcBef>
              <a:buFont typeface="Montserrat" pitchFamily="2" charset="0"/>
              <a:buChar char="‒"/>
            </a:pPr>
            <a:r>
              <a:rPr lang="en-US" sz="3600">
                <a:solidFill>
                  <a:schemeClr val="tx1"/>
                </a:solidFill>
                <a:latin typeface="Gotham Book" pitchFamily="50" charset="0"/>
              </a:rPr>
              <a:t>Campus, governing council and applicable state/provincial or local laws (</a:t>
            </a:r>
            <a:r>
              <a:rPr lang="en-US" sz="3600" i="1">
                <a:solidFill>
                  <a:schemeClr val="tx1"/>
                </a:solidFill>
                <a:latin typeface="Gotham Book" pitchFamily="50" charset="0"/>
              </a:rPr>
              <a:t>VPRM, DPPE</a:t>
            </a:r>
            <a:r>
              <a:rPr lang="en-US" sz="3600">
                <a:solidFill>
                  <a:schemeClr val="tx1"/>
                </a:solidFill>
                <a:latin typeface="Gotham Book" pitchFamily="50" charset="0"/>
              </a:rPr>
              <a:t>)​</a:t>
            </a:r>
          </a:p>
          <a:p>
            <a:pPr marL="914400" lvl="1" indent="-457200">
              <a:lnSpc>
                <a:spcPct val="114000"/>
              </a:lnSpc>
              <a:spcBef>
                <a:spcPts val="1000"/>
              </a:spcBef>
              <a:buFont typeface="Montserrat" pitchFamily="2" charset="0"/>
              <a:buChar char="‒"/>
            </a:pPr>
            <a:r>
              <a:rPr lang="en-US" sz="3600">
                <a:solidFill>
                  <a:schemeClr val="tx1"/>
                </a:solidFill>
                <a:latin typeface="Gotham Book" pitchFamily="50" charset="0"/>
              </a:rPr>
              <a:t>Emergency Procedures (</a:t>
            </a:r>
            <a:r>
              <a:rPr lang="en-US" sz="3600" i="1">
                <a:solidFill>
                  <a:schemeClr val="tx1"/>
                </a:solidFill>
                <a:latin typeface="Gotham Book" pitchFamily="50" charset="0"/>
              </a:rPr>
              <a:t>CP</a:t>
            </a:r>
            <a:r>
              <a:rPr lang="en-US" sz="3600">
                <a:solidFill>
                  <a:schemeClr val="tx1"/>
                </a:solidFill>
                <a:latin typeface="Gotham Book" pitchFamily="50" charset="0"/>
              </a:rPr>
              <a:t>)​</a:t>
            </a:r>
          </a:p>
          <a:p>
            <a:pPr marL="914400" lvl="1" indent="-457200">
              <a:lnSpc>
                <a:spcPct val="114000"/>
              </a:lnSpc>
              <a:spcBef>
                <a:spcPts val="1000"/>
              </a:spcBef>
              <a:buFont typeface="Montserrat" pitchFamily="2" charset="0"/>
              <a:buChar char="‒"/>
            </a:pPr>
            <a:r>
              <a:rPr lang="en-US" sz="3600">
                <a:solidFill>
                  <a:schemeClr val="tx1"/>
                </a:solidFill>
                <a:latin typeface="Gotham Book" pitchFamily="50" charset="0"/>
              </a:rPr>
              <a:t>Member Obligations (</a:t>
            </a:r>
            <a:r>
              <a:rPr lang="en-US" sz="3600" i="1">
                <a:solidFill>
                  <a:schemeClr val="tx1"/>
                </a:solidFill>
                <a:latin typeface="Gotham Book" pitchFamily="50" charset="0"/>
              </a:rPr>
              <a:t>VPO</a:t>
            </a:r>
            <a:r>
              <a:rPr lang="en-US" sz="3600">
                <a:solidFill>
                  <a:schemeClr val="tx1"/>
                </a:solidFill>
                <a:latin typeface="Gotham Book" pitchFamily="50" charset="0"/>
              </a:rPr>
              <a:t>)</a:t>
            </a:r>
          </a:p>
          <a:p>
            <a:pPr marL="914400" lvl="1" indent="-457200">
              <a:lnSpc>
                <a:spcPct val="114000"/>
              </a:lnSpc>
              <a:spcBef>
                <a:spcPts val="1000"/>
              </a:spcBef>
              <a:buFont typeface="Montserrat" pitchFamily="2" charset="0"/>
              <a:buChar char="‒"/>
            </a:pPr>
            <a:r>
              <a:rPr lang="en-US" sz="3600">
                <a:solidFill>
                  <a:schemeClr val="tx1"/>
                </a:solidFill>
                <a:latin typeface="Gotham Book" pitchFamily="50" charset="0"/>
              </a:rPr>
              <a:t>Any required campus or council education</a:t>
            </a:r>
          </a:p>
          <a:p>
            <a:endParaRPr lang="en-US"/>
          </a:p>
        </p:txBody>
      </p:sp>
    </p:spTree>
    <p:extLst>
      <p:ext uri="{BB962C8B-B14F-4D97-AF65-F5344CB8AC3E}">
        <p14:creationId xmlns:p14="http://schemas.microsoft.com/office/powerpoint/2010/main" val="15317164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BCE14-A83F-828F-24C2-D183D512AE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8F951B-B29A-BAEA-9B65-7346A617E82C}"/>
              </a:ext>
            </a:extLst>
          </p:cNvPr>
          <p:cNvSpPr>
            <a:spLocks noGrp="1"/>
          </p:cNvSpPr>
          <p:nvPr>
            <p:ph type="title"/>
          </p:nvPr>
        </p:nvSpPr>
        <p:spPr/>
        <p:txBody>
          <a:bodyPr/>
          <a:lstStyle/>
          <a:p>
            <a:r>
              <a:rPr lang="en-US"/>
              <a:t>Social Event Education</a:t>
            </a:r>
          </a:p>
        </p:txBody>
      </p:sp>
      <p:sp>
        <p:nvSpPr>
          <p:cNvPr id="3" name="Text Placeholder 2">
            <a:extLst>
              <a:ext uri="{FF2B5EF4-FFF2-40B4-BE49-F238E27FC236}">
                <a16:creationId xmlns:a16="http://schemas.microsoft.com/office/drawing/2014/main" id="{F013E6A0-58D2-304D-438D-2BF52925E597}"/>
              </a:ext>
            </a:extLst>
          </p:cNvPr>
          <p:cNvSpPr>
            <a:spLocks noGrp="1"/>
          </p:cNvSpPr>
          <p:nvPr>
            <p:ph type="body" idx="1"/>
          </p:nvPr>
        </p:nvSpPr>
        <p:spPr>
          <a:xfrm>
            <a:off x="1289050" y="2911474"/>
            <a:ext cx="17297400" cy="2735749"/>
          </a:xfrm>
        </p:spPr>
        <p:txBody>
          <a:bodyPr/>
          <a:lstStyle/>
          <a:p>
            <a:pPr>
              <a:lnSpc>
                <a:spcPct val="114000"/>
              </a:lnSpc>
              <a:spcBef>
                <a:spcPts val="1000"/>
              </a:spcBef>
            </a:pPr>
            <a:r>
              <a:rPr lang="en-US">
                <a:latin typeface="Gotham Book" pitchFamily="50" charset="0"/>
              </a:rPr>
              <a:t>Before each social event:</a:t>
            </a:r>
          </a:p>
          <a:p>
            <a:pPr marL="914400" lvl="1" indent="-457200">
              <a:lnSpc>
                <a:spcPct val="114000"/>
              </a:lnSpc>
              <a:spcBef>
                <a:spcPts val="1000"/>
              </a:spcBef>
              <a:buFont typeface="Montserrat" pitchFamily="2" charset="0"/>
              <a:buChar char="‒"/>
            </a:pPr>
            <a:r>
              <a:rPr lang="en-US" sz="3600">
                <a:solidFill>
                  <a:schemeClr val="tx1"/>
                </a:solidFill>
                <a:latin typeface="Gotham Book" pitchFamily="50" charset="0"/>
              </a:rPr>
              <a:t>Refresh of event planning expectations and emergency procedures with all members (</a:t>
            </a:r>
            <a:r>
              <a:rPr lang="en-US" sz="3600" i="1">
                <a:solidFill>
                  <a:schemeClr val="tx1"/>
                </a:solidFill>
                <a:latin typeface="Gotham Book" pitchFamily="50" charset="0"/>
              </a:rPr>
              <a:t>DSE</a:t>
            </a:r>
            <a:r>
              <a:rPr lang="en-US" sz="3600">
                <a:solidFill>
                  <a:schemeClr val="tx1"/>
                </a:solidFill>
                <a:latin typeface="Gotham Book" pitchFamily="50" charset="0"/>
              </a:rPr>
              <a:t>)​</a:t>
            </a:r>
          </a:p>
          <a:p>
            <a:pPr marL="914400" lvl="1" indent="-457200">
              <a:lnSpc>
                <a:spcPct val="114000"/>
              </a:lnSpc>
              <a:spcBef>
                <a:spcPts val="1000"/>
              </a:spcBef>
              <a:buFont typeface="Montserrat" pitchFamily="2" charset="0"/>
              <a:buChar char="‒"/>
            </a:pPr>
            <a:r>
              <a:rPr lang="en-US" sz="3600">
                <a:solidFill>
                  <a:schemeClr val="tx1"/>
                </a:solidFill>
                <a:latin typeface="Gotham Book" pitchFamily="50" charset="0"/>
              </a:rPr>
              <a:t>Train event monitors (</a:t>
            </a:r>
            <a:r>
              <a:rPr lang="en-US" sz="3600" i="1">
                <a:solidFill>
                  <a:schemeClr val="tx1"/>
                </a:solidFill>
                <a:latin typeface="Gotham Book" pitchFamily="50" charset="0"/>
              </a:rPr>
              <a:t>DSE</a:t>
            </a:r>
            <a:r>
              <a:rPr lang="en-US" sz="3600">
                <a:solidFill>
                  <a:schemeClr val="tx1"/>
                </a:solidFill>
                <a:latin typeface="Gotham Book" pitchFamily="50" charset="0"/>
              </a:rPr>
              <a:t>)</a:t>
            </a:r>
          </a:p>
        </p:txBody>
      </p:sp>
    </p:spTree>
    <p:extLst>
      <p:ext uri="{BB962C8B-B14F-4D97-AF65-F5344CB8AC3E}">
        <p14:creationId xmlns:p14="http://schemas.microsoft.com/office/powerpoint/2010/main" val="3572474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E6B10-9505-64E4-ECBE-0CBDB2DD4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4BDAB-B558-FBB2-2636-DF3122E5F5CA}"/>
              </a:ext>
            </a:extLst>
          </p:cNvPr>
          <p:cNvSpPr>
            <a:spLocks noGrp="1"/>
          </p:cNvSpPr>
          <p:nvPr>
            <p:ph type="title"/>
          </p:nvPr>
        </p:nvSpPr>
        <p:spPr>
          <a:xfrm>
            <a:off x="8528050" y="777875"/>
            <a:ext cx="10591800" cy="2031325"/>
          </a:xfrm>
        </p:spPr>
        <p:txBody>
          <a:bodyPr wrap="square" anchor="b">
            <a:normAutofit/>
          </a:bodyPr>
          <a:lstStyle/>
          <a:p>
            <a:r>
              <a:rPr lang="en-US"/>
              <a:t>Chapter Social Events and Activities</a:t>
            </a:r>
          </a:p>
        </p:txBody>
      </p:sp>
      <p:sp>
        <p:nvSpPr>
          <p:cNvPr id="3" name="Text Placeholder 2">
            <a:extLst>
              <a:ext uri="{FF2B5EF4-FFF2-40B4-BE49-F238E27FC236}">
                <a16:creationId xmlns:a16="http://schemas.microsoft.com/office/drawing/2014/main" id="{29ABFA93-83DD-66C6-D653-5CBB62DE6D43}"/>
              </a:ext>
            </a:extLst>
          </p:cNvPr>
          <p:cNvSpPr>
            <a:spLocks noGrp="1"/>
          </p:cNvSpPr>
          <p:nvPr>
            <p:ph type="body" idx="1"/>
          </p:nvPr>
        </p:nvSpPr>
        <p:spPr>
          <a:xfrm>
            <a:off x="8528050" y="3292476"/>
            <a:ext cx="10591800" cy="5943600"/>
          </a:xfrm>
        </p:spPr>
        <p:txBody>
          <a:bodyPr wrap="square">
            <a:normAutofit/>
          </a:bodyPr>
          <a:lstStyle/>
          <a:p>
            <a:pPr marL="571500" indent="-571500">
              <a:lnSpc>
                <a:spcPct val="113000"/>
              </a:lnSpc>
              <a:spcBef>
                <a:spcPts val="1000"/>
              </a:spcBef>
              <a:buFont typeface="Gotham Book" pitchFamily="50" charset="0"/>
              <a:buChar char="—"/>
            </a:pPr>
            <a:r>
              <a:rPr lang="en-US"/>
              <a:t>What counts as a chapter social event?</a:t>
            </a:r>
          </a:p>
          <a:p>
            <a:pPr marL="571500" indent="-571500">
              <a:lnSpc>
                <a:spcPct val="113000"/>
              </a:lnSpc>
              <a:spcBef>
                <a:spcPts val="1000"/>
              </a:spcBef>
              <a:buFont typeface="Gotham Book" pitchFamily="50" charset="0"/>
              <a:buChar char="—"/>
            </a:pPr>
            <a:r>
              <a:rPr lang="en-US"/>
              <a:t>What policies do we need to follow?</a:t>
            </a:r>
          </a:p>
          <a:p>
            <a:pPr marL="571500" indent="-571500">
              <a:lnSpc>
                <a:spcPct val="113000"/>
              </a:lnSpc>
              <a:spcBef>
                <a:spcPts val="1000"/>
              </a:spcBef>
              <a:buFont typeface="Gotham Book" pitchFamily="50" charset="0"/>
              <a:buChar char="—"/>
            </a:pPr>
            <a:r>
              <a:rPr lang="en-US"/>
              <a:t>Where can we host our events?</a:t>
            </a:r>
          </a:p>
          <a:p>
            <a:pPr marL="571500" indent="-571500">
              <a:lnSpc>
                <a:spcPct val="113000"/>
              </a:lnSpc>
              <a:spcBef>
                <a:spcPts val="1000"/>
              </a:spcBef>
              <a:buFont typeface="Gotham Book" pitchFamily="50" charset="0"/>
              <a:buChar char="—"/>
            </a:pPr>
            <a:r>
              <a:rPr lang="en-US"/>
              <a:t>Who can we host events with?</a:t>
            </a:r>
          </a:p>
          <a:p>
            <a:pPr marL="571500" indent="-571500">
              <a:lnSpc>
                <a:spcPct val="113000"/>
              </a:lnSpc>
              <a:spcBef>
                <a:spcPts val="1000"/>
              </a:spcBef>
              <a:buFont typeface="Gotham Book" pitchFamily="50" charset="0"/>
              <a:buChar char="—"/>
            </a:pPr>
            <a:r>
              <a:rPr lang="en-US"/>
              <a:t>When are we able to host events?</a:t>
            </a:r>
          </a:p>
          <a:p>
            <a:pPr marL="571500" indent="-571500">
              <a:lnSpc>
                <a:spcPct val="113000"/>
              </a:lnSpc>
              <a:spcBef>
                <a:spcPts val="1000"/>
              </a:spcBef>
              <a:buFont typeface="Gotham Book" pitchFamily="50" charset="0"/>
              <a:buChar char="—"/>
            </a:pPr>
            <a:r>
              <a:rPr lang="en-US"/>
              <a:t>What is our drug and alcohol policy?</a:t>
            </a:r>
          </a:p>
        </p:txBody>
      </p:sp>
      <p:pic>
        <p:nvPicPr>
          <p:cNvPr id="10" name="Picture Placeholder 9" descr="A group of women wearing blue shirts&#10;&#10;Description automatically generated">
            <a:extLst>
              <a:ext uri="{FF2B5EF4-FFF2-40B4-BE49-F238E27FC236}">
                <a16:creationId xmlns:a16="http://schemas.microsoft.com/office/drawing/2014/main" id="{BFBC4F81-B3C7-41AF-F2D6-448DCE37EED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1"/>
            <a:ext cx="7537450" cy="11309350"/>
          </a:xfrm>
        </p:spPr>
      </p:pic>
    </p:spTree>
    <p:extLst>
      <p:ext uri="{BB962C8B-B14F-4D97-AF65-F5344CB8AC3E}">
        <p14:creationId xmlns:p14="http://schemas.microsoft.com/office/powerpoint/2010/main" val="329838927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1196-F9CC-8C37-0DF0-AB3261A531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71B416-5320-D34D-5995-E1289DDFBEFB}"/>
              </a:ext>
            </a:extLst>
          </p:cNvPr>
          <p:cNvSpPr>
            <a:spLocks noGrp="1"/>
          </p:cNvSpPr>
          <p:nvPr>
            <p:ph type="title"/>
          </p:nvPr>
        </p:nvSpPr>
        <p:spPr/>
        <p:txBody>
          <a:bodyPr/>
          <a:lstStyle/>
          <a:p>
            <a:r>
              <a:rPr lang="en-US"/>
              <a:t>Ongoing Education</a:t>
            </a:r>
          </a:p>
        </p:txBody>
      </p:sp>
      <p:sp>
        <p:nvSpPr>
          <p:cNvPr id="3" name="Text Placeholder 2">
            <a:extLst>
              <a:ext uri="{FF2B5EF4-FFF2-40B4-BE49-F238E27FC236}">
                <a16:creationId xmlns:a16="http://schemas.microsoft.com/office/drawing/2014/main" id="{8E1744AC-6A47-65B2-141E-00E0DCE9552E}"/>
              </a:ext>
            </a:extLst>
          </p:cNvPr>
          <p:cNvSpPr>
            <a:spLocks noGrp="1"/>
          </p:cNvSpPr>
          <p:nvPr>
            <p:ph type="body" idx="1"/>
          </p:nvPr>
        </p:nvSpPr>
        <p:spPr>
          <a:xfrm>
            <a:off x="1289050" y="2911474"/>
            <a:ext cx="17297400" cy="3627083"/>
          </a:xfrm>
        </p:spPr>
        <p:txBody>
          <a:bodyPr/>
          <a:lstStyle/>
          <a:p>
            <a:pPr marL="457200" indent="-457200">
              <a:lnSpc>
                <a:spcPct val="114000"/>
              </a:lnSpc>
              <a:spcBef>
                <a:spcPts val="1000"/>
              </a:spcBef>
              <a:buFont typeface="Montserrat" pitchFamily="2" charset="0"/>
              <a:buChar char="‒"/>
            </a:pPr>
            <a:r>
              <a:rPr lang="en-US" sz="3600">
                <a:solidFill>
                  <a:schemeClr val="tx1"/>
                </a:solidFill>
                <a:latin typeface="Gotham Book" pitchFamily="50" charset="0"/>
              </a:rPr>
              <a:t>Anti-hazing education​</a:t>
            </a:r>
          </a:p>
          <a:p>
            <a:pPr marL="457200" indent="-457200">
              <a:lnSpc>
                <a:spcPct val="114000"/>
              </a:lnSpc>
              <a:spcBef>
                <a:spcPts val="1000"/>
              </a:spcBef>
              <a:buFont typeface="Montserrat" pitchFamily="2" charset="0"/>
              <a:buChar char="‒"/>
            </a:pPr>
            <a:r>
              <a:rPr lang="en-US" sz="3600">
                <a:solidFill>
                  <a:schemeClr val="tx1"/>
                </a:solidFill>
                <a:latin typeface="Gotham Book" pitchFamily="50" charset="0"/>
              </a:rPr>
              <a:t>Timely policy reminders​</a:t>
            </a:r>
          </a:p>
          <a:p>
            <a:pPr marL="457200" indent="-457200">
              <a:lnSpc>
                <a:spcPct val="114000"/>
              </a:lnSpc>
              <a:spcBef>
                <a:spcPts val="1000"/>
              </a:spcBef>
              <a:buFont typeface="Montserrat" pitchFamily="2" charset="0"/>
              <a:buChar char="‒"/>
            </a:pPr>
            <a:r>
              <a:rPr lang="en-US" sz="3600">
                <a:solidFill>
                  <a:schemeClr val="tx1"/>
                </a:solidFill>
                <a:latin typeface="Gotham Book" pitchFamily="50" charset="0"/>
              </a:rPr>
              <a:t>Timely wellness and prevention education​</a:t>
            </a:r>
          </a:p>
          <a:p>
            <a:pPr marL="457200" indent="-457200">
              <a:lnSpc>
                <a:spcPct val="114000"/>
              </a:lnSpc>
              <a:spcBef>
                <a:spcPts val="1000"/>
              </a:spcBef>
              <a:buFont typeface="Montserrat" pitchFamily="2" charset="0"/>
              <a:buChar char="‒"/>
            </a:pPr>
            <a:r>
              <a:rPr lang="en-US" sz="3600">
                <a:solidFill>
                  <a:schemeClr val="tx1"/>
                </a:solidFill>
                <a:latin typeface="Gotham Book" pitchFamily="50" charset="0"/>
              </a:rPr>
              <a:t>Changes to policies​</a:t>
            </a:r>
          </a:p>
          <a:p>
            <a:pPr marL="457200" indent="-457200">
              <a:lnSpc>
                <a:spcPct val="114000"/>
              </a:lnSpc>
              <a:spcBef>
                <a:spcPts val="1000"/>
              </a:spcBef>
              <a:buFont typeface="Montserrat" pitchFamily="2" charset="0"/>
              <a:buChar char="‒"/>
            </a:pPr>
            <a:r>
              <a:rPr lang="en-US" sz="3600">
                <a:solidFill>
                  <a:schemeClr val="tx1"/>
                </a:solidFill>
                <a:latin typeface="Gotham Book" pitchFamily="50" charset="0"/>
              </a:rPr>
              <a:t>Other topics as relevant to your chapter and/or required by your campus</a:t>
            </a:r>
          </a:p>
        </p:txBody>
      </p:sp>
    </p:spTree>
    <p:extLst>
      <p:ext uri="{BB962C8B-B14F-4D97-AF65-F5344CB8AC3E}">
        <p14:creationId xmlns:p14="http://schemas.microsoft.com/office/powerpoint/2010/main" val="10183886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BAF38-3513-59E8-6221-A295F70D02EA}"/>
            </a:ext>
          </a:extLst>
        </p:cNvPr>
        <p:cNvGrpSpPr/>
        <p:nvPr/>
      </p:nvGrpSpPr>
      <p:grpSpPr>
        <a:xfrm>
          <a:off x="0" y="0"/>
          <a:ext cx="0" cy="0"/>
          <a:chOff x="0" y="0"/>
          <a:chExt cx="0" cy="0"/>
        </a:xfrm>
      </p:grpSpPr>
      <p:pic>
        <p:nvPicPr>
          <p:cNvPr id="6" name="Picture Placeholder 5" descr="A group of women posing for a photo&#10;&#10;Description automatically generated">
            <a:extLst>
              <a:ext uri="{FF2B5EF4-FFF2-40B4-BE49-F238E27FC236}">
                <a16:creationId xmlns:a16="http://schemas.microsoft.com/office/drawing/2014/main" id="{88F13EC6-754D-B331-82D2-9BDCC19593A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024" r="8024"/>
          <a:stretch>
            <a:fillRect/>
          </a:stretch>
        </p:blipFill>
        <p:spPr>
          <a:xfrm>
            <a:off x="0" y="1"/>
            <a:ext cx="7537450" cy="11309350"/>
          </a:xfrm>
        </p:spPr>
      </p:pic>
      <p:sp>
        <p:nvSpPr>
          <p:cNvPr id="2" name="Title 1">
            <a:extLst>
              <a:ext uri="{FF2B5EF4-FFF2-40B4-BE49-F238E27FC236}">
                <a16:creationId xmlns:a16="http://schemas.microsoft.com/office/drawing/2014/main" id="{65A9DE22-CF59-FB34-3FEC-E2EB3E986D14}"/>
              </a:ext>
            </a:extLst>
          </p:cNvPr>
          <p:cNvSpPr>
            <a:spLocks noGrp="1"/>
          </p:cNvSpPr>
          <p:nvPr>
            <p:ph type="title"/>
          </p:nvPr>
        </p:nvSpPr>
        <p:spPr>
          <a:xfrm>
            <a:off x="8528050" y="1582782"/>
            <a:ext cx="10591800" cy="1015663"/>
          </a:xfrm>
        </p:spPr>
        <p:txBody>
          <a:bodyPr/>
          <a:lstStyle/>
          <a:p>
            <a:r>
              <a:rPr lang="en-US"/>
              <a:t>Education Inventory</a:t>
            </a:r>
          </a:p>
        </p:txBody>
      </p:sp>
      <p:sp>
        <p:nvSpPr>
          <p:cNvPr id="3" name="Text Placeholder 2">
            <a:extLst>
              <a:ext uri="{FF2B5EF4-FFF2-40B4-BE49-F238E27FC236}">
                <a16:creationId xmlns:a16="http://schemas.microsoft.com/office/drawing/2014/main" id="{C544AD09-BB76-1AEC-E4DA-16D634E7DCB6}"/>
              </a:ext>
            </a:extLst>
          </p:cNvPr>
          <p:cNvSpPr>
            <a:spLocks noGrp="1"/>
          </p:cNvSpPr>
          <p:nvPr>
            <p:ph type="body" idx="1"/>
          </p:nvPr>
        </p:nvSpPr>
        <p:spPr>
          <a:xfrm>
            <a:off x="8528050" y="2883232"/>
            <a:ext cx="10591800" cy="3998915"/>
          </a:xfrm>
        </p:spPr>
        <p:txBody>
          <a:bodyPr/>
          <a:lstStyle/>
          <a:p>
            <a:pPr marL="457200" indent="-457200">
              <a:lnSpc>
                <a:spcPct val="114000"/>
              </a:lnSpc>
              <a:spcBef>
                <a:spcPts val="1000"/>
              </a:spcBef>
              <a:buFont typeface="Montserrat" pitchFamily="2" charset="0"/>
              <a:buChar char="‒"/>
            </a:pPr>
            <a:r>
              <a:rPr lang="en-US" sz="3600">
                <a:latin typeface="Gotham Bold" pitchFamily="50" charset="0"/>
              </a:rPr>
              <a:t>Column 1</a:t>
            </a:r>
            <a:r>
              <a:rPr lang="en-US" sz="3600">
                <a:latin typeface="Gotham Book" pitchFamily="50" charset="0"/>
              </a:rPr>
              <a:t>: Requirements through Pi Phi and/or your university​</a:t>
            </a:r>
          </a:p>
          <a:p>
            <a:pPr marL="457200" indent="-457200">
              <a:lnSpc>
                <a:spcPct val="114000"/>
              </a:lnSpc>
              <a:spcBef>
                <a:spcPts val="1000"/>
              </a:spcBef>
              <a:buFont typeface="Montserrat" pitchFamily="2" charset="0"/>
              <a:buChar char="‒"/>
            </a:pPr>
            <a:r>
              <a:rPr lang="en-US" sz="3600">
                <a:latin typeface="Gotham Bold" pitchFamily="50" charset="0"/>
              </a:rPr>
              <a:t>Column 2</a:t>
            </a:r>
            <a:r>
              <a:rPr lang="en-US" sz="3600">
                <a:latin typeface="Gotham Book" pitchFamily="50" charset="0"/>
              </a:rPr>
              <a:t>: What your chapter currently educates on​</a:t>
            </a:r>
          </a:p>
          <a:p>
            <a:pPr marL="457200" indent="-457200">
              <a:lnSpc>
                <a:spcPct val="114000"/>
              </a:lnSpc>
              <a:spcBef>
                <a:spcPts val="1000"/>
              </a:spcBef>
              <a:buFont typeface="Montserrat" pitchFamily="2" charset="0"/>
              <a:buChar char="‒"/>
            </a:pPr>
            <a:r>
              <a:rPr lang="en-US" sz="3600">
                <a:latin typeface="Gotham Bold" pitchFamily="50" charset="0"/>
              </a:rPr>
              <a:t>Column 3</a:t>
            </a:r>
            <a:r>
              <a:rPr lang="en-US" sz="3600">
                <a:latin typeface="Gotham Book" pitchFamily="50" charset="0"/>
              </a:rPr>
              <a:t>: Gaps between what your chapter currently does and what it is required to do</a:t>
            </a:r>
          </a:p>
        </p:txBody>
      </p:sp>
    </p:spTree>
    <p:extLst>
      <p:ext uri="{BB962C8B-B14F-4D97-AF65-F5344CB8AC3E}">
        <p14:creationId xmlns:p14="http://schemas.microsoft.com/office/powerpoint/2010/main" val="39923984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AF343-6C9C-991F-7777-E41B53BE04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B9299E-FDF7-D1E6-0FBC-D9CFF3C03BD6}"/>
              </a:ext>
            </a:extLst>
          </p:cNvPr>
          <p:cNvSpPr>
            <a:spLocks noGrp="1"/>
          </p:cNvSpPr>
          <p:nvPr>
            <p:ph type="title"/>
          </p:nvPr>
        </p:nvSpPr>
        <p:spPr/>
        <p:txBody>
          <a:bodyPr/>
          <a:lstStyle/>
          <a:p>
            <a:r>
              <a:rPr lang="en-US"/>
              <a:t>Prioritizing Education Opportunities</a:t>
            </a:r>
          </a:p>
        </p:txBody>
      </p:sp>
      <p:sp>
        <p:nvSpPr>
          <p:cNvPr id="7" name="Text Placeholder 6">
            <a:extLst>
              <a:ext uri="{FF2B5EF4-FFF2-40B4-BE49-F238E27FC236}">
                <a16:creationId xmlns:a16="http://schemas.microsoft.com/office/drawing/2014/main" id="{C8F84A77-F1D9-34FB-665C-D6F5D3422120}"/>
              </a:ext>
            </a:extLst>
          </p:cNvPr>
          <p:cNvSpPr>
            <a:spLocks noGrp="1"/>
          </p:cNvSpPr>
          <p:nvPr>
            <p:ph type="body" idx="1"/>
          </p:nvPr>
        </p:nvSpPr>
        <p:spPr>
          <a:xfrm>
            <a:off x="1822449" y="2883232"/>
            <a:ext cx="17441231" cy="5991384"/>
          </a:xfrm>
        </p:spPr>
        <p:txBody>
          <a:bodyPr/>
          <a:lstStyle/>
          <a:p>
            <a:pPr marL="457200" indent="-457200">
              <a:lnSpc>
                <a:spcPct val="114000"/>
              </a:lnSpc>
              <a:spcBef>
                <a:spcPts val="1000"/>
              </a:spcBef>
              <a:buFont typeface="Montserrat" pitchFamily="2" charset="0"/>
              <a:buChar char="‒"/>
            </a:pPr>
            <a:r>
              <a:rPr lang="en-US" sz="3600">
                <a:latin typeface="Gotham Bold" pitchFamily="50" charset="0"/>
              </a:rPr>
              <a:t>Priority 1 (next 4 weeks)</a:t>
            </a:r>
            <a:r>
              <a:rPr lang="en-US" sz="3600">
                <a:latin typeface="Gotham Book" pitchFamily="50" charset="0"/>
              </a:rPr>
              <a:t>: Both your university and Pi Phi require, time sensitive or upcoming due dates​</a:t>
            </a:r>
            <a:br>
              <a:rPr lang="en-US" sz="3600">
                <a:latin typeface="Gotham Book" pitchFamily="50" charset="0"/>
              </a:rPr>
            </a:br>
            <a:endParaRPr lang="en-US" sz="3600">
              <a:latin typeface="Gotham Book" pitchFamily="50" charset="0"/>
            </a:endParaRPr>
          </a:p>
          <a:p>
            <a:pPr marL="457200" indent="-457200">
              <a:lnSpc>
                <a:spcPct val="114000"/>
              </a:lnSpc>
              <a:spcBef>
                <a:spcPts val="1000"/>
              </a:spcBef>
              <a:buFont typeface="Montserrat" pitchFamily="2" charset="0"/>
              <a:buChar char="‒"/>
            </a:pPr>
            <a:r>
              <a:rPr lang="en-US" sz="3600">
                <a:latin typeface="Gotham Bold" pitchFamily="50" charset="0"/>
              </a:rPr>
              <a:t>Priority 2 (next 6-8 weeks)</a:t>
            </a:r>
            <a:r>
              <a:rPr lang="en-US" sz="3600">
                <a:latin typeface="Gotham Book" pitchFamily="50" charset="0"/>
              </a:rPr>
              <a:t>: Either your university or Pi Phi require or driven by specific chapter concern</a:t>
            </a:r>
          </a:p>
          <a:p>
            <a:pPr marL="457200" indent="-457200">
              <a:lnSpc>
                <a:spcPct val="114000"/>
              </a:lnSpc>
              <a:spcBef>
                <a:spcPts val="1000"/>
              </a:spcBef>
              <a:buFont typeface="Montserrat" pitchFamily="2" charset="0"/>
              <a:buChar char="‒"/>
            </a:pPr>
            <a:endParaRPr lang="en-US" sz="3600">
              <a:latin typeface="Gotham Book" pitchFamily="50" charset="0"/>
            </a:endParaRPr>
          </a:p>
          <a:p>
            <a:pPr marL="457200" indent="-457200">
              <a:lnSpc>
                <a:spcPct val="114000"/>
              </a:lnSpc>
              <a:spcBef>
                <a:spcPts val="1000"/>
              </a:spcBef>
              <a:buFont typeface="Montserrat" pitchFamily="2" charset="0"/>
              <a:buChar char="‒"/>
            </a:pPr>
            <a:r>
              <a:rPr lang="en-US" sz="3600">
                <a:latin typeface="Gotham Bold" pitchFamily="50" charset="0"/>
              </a:rPr>
              <a:t>Priority 3 (next 4-6 months)</a:t>
            </a:r>
            <a:r>
              <a:rPr lang="en-US" sz="3600">
                <a:latin typeface="Gotham Book" pitchFamily="50" charset="0"/>
              </a:rPr>
              <a:t>: Other education required not yet been completed or opportunities for further development</a:t>
            </a:r>
          </a:p>
          <a:p>
            <a:endParaRPr lang="en-US"/>
          </a:p>
        </p:txBody>
      </p:sp>
    </p:spTree>
    <p:extLst>
      <p:ext uri="{BB962C8B-B14F-4D97-AF65-F5344CB8AC3E}">
        <p14:creationId xmlns:p14="http://schemas.microsoft.com/office/powerpoint/2010/main" val="26294183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8EFE8-704E-0A33-A0E5-B46489931D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3CD7C9-8465-C080-465F-AC725FE71470}"/>
              </a:ext>
            </a:extLst>
          </p:cNvPr>
          <p:cNvSpPr>
            <a:spLocks noGrp="1"/>
          </p:cNvSpPr>
          <p:nvPr>
            <p:ph type="title"/>
          </p:nvPr>
        </p:nvSpPr>
        <p:spPr/>
        <p:txBody>
          <a:bodyPr/>
          <a:lstStyle/>
          <a:p>
            <a:r>
              <a:rPr lang="en-US"/>
              <a:t>Delivery Methods</a:t>
            </a:r>
          </a:p>
        </p:txBody>
      </p:sp>
      <p:sp>
        <p:nvSpPr>
          <p:cNvPr id="3" name="Text Placeholder 2">
            <a:extLst>
              <a:ext uri="{FF2B5EF4-FFF2-40B4-BE49-F238E27FC236}">
                <a16:creationId xmlns:a16="http://schemas.microsoft.com/office/drawing/2014/main" id="{7D799201-57BF-2BA5-926D-1715E2DC93C4}"/>
              </a:ext>
            </a:extLst>
          </p:cNvPr>
          <p:cNvSpPr>
            <a:spLocks noGrp="1"/>
          </p:cNvSpPr>
          <p:nvPr>
            <p:ph type="body" idx="1"/>
          </p:nvPr>
        </p:nvSpPr>
        <p:spPr>
          <a:xfrm>
            <a:off x="1289050" y="2911474"/>
            <a:ext cx="17297400" cy="4599977"/>
          </a:xfrm>
        </p:spPr>
        <p:txBody>
          <a:bodyPr/>
          <a:lstStyle/>
          <a:p>
            <a:pPr marL="457200" indent="-457200">
              <a:lnSpc>
                <a:spcPct val="114000"/>
              </a:lnSpc>
              <a:spcBef>
                <a:spcPts val="1000"/>
              </a:spcBef>
              <a:buFont typeface="Montserrat" pitchFamily="2" charset="0"/>
              <a:buChar char="‒"/>
            </a:pPr>
            <a:r>
              <a:rPr lang="en-US" sz="3600">
                <a:latin typeface="Gotham Bold" pitchFamily="50" charset="0"/>
              </a:rPr>
              <a:t>Policies and laws</a:t>
            </a:r>
            <a:r>
              <a:rPr lang="en-US" sz="3600">
                <a:latin typeface="Gotham Book" pitchFamily="50" charset="0"/>
              </a:rPr>
              <a:t>: Utilize the Policy and Position Statement Education Guide and PowerPoint Workshop in the Resource Library.​</a:t>
            </a:r>
          </a:p>
          <a:p>
            <a:pPr marL="457200" indent="-457200">
              <a:lnSpc>
                <a:spcPct val="114000"/>
              </a:lnSpc>
              <a:spcBef>
                <a:spcPts val="1000"/>
              </a:spcBef>
              <a:buFont typeface="Montserrat" pitchFamily="2" charset="0"/>
              <a:buChar char="‒"/>
            </a:pPr>
            <a:r>
              <a:rPr lang="en-US" sz="3600">
                <a:latin typeface="Gotham Bold" pitchFamily="50" charset="0"/>
              </a:rPr>
              <a:t>Prevention wellness topics</a:t>
            </a:r>
            <a:r>
              <a:rPr lang="en-US" sz="3600">
                <a:latin typeface="Gotham Book" pitchFamily="50" charset="0"/>
              </a:rPr>
              <a:t>: Utilize Critical Conversations Webisodes and accompanying discussion guide.​</a:t>
            </a:r>
          </a:p>
          <a:p>
            <a:pPr marL="457200" indent="-457200">
              <a:lnSpc>
                <a:spcPct val="114000"/>
              </a:lnSpc>
              <a:spcBef>
                <a:spcPts val="1000"/>
              </a:spcBef>
              <a:buFont typeface="Montserrat" pitchFamily="2" charset="0"/>
              <a:buChar char="‒"/>
            </a:pPr>
            <a:r>
              <a:rPr lang="en-US" sz="3600">
                <a:latin typeface="Gotham Bold" pitchFamily="50" charset="0"/>
              </a:rPr>
              <a:t>Risk Management due to recent issue</a:t>
            </a:r>
            <a:r>
              <a:rPr lang="en-US" sz="3600">
                <a:latin typeface="Gotham Book" pitchFamily="50" charset="0"/>
              </a:rPr>
              <a:t>: Consider seeking the assistance of a campus or community expert.</a:t>
            </a:r>
          </a:p>
          <a:p>
            <a:endParaRPr lang="en-US"/>
          </a:p>
        </p:txBody>
      </p:sp>
    </p:spTree>
    <p:extLst>
      <p:ext uri="{BB962C8B-B14F-4D97-AF65-F5344CB8AC3E}">
        <p14:creationId xmlns:p14="http://schemas.microsoft.com/office/powerpoint/2010/main" val="3911850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86AF3-EE99-7FB1-E093-9AAF3B1DFC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8A20D8-4D25-99EC-D2A1-D75B443C5499}"/>
              </a:ext>
            </a:extLst>
          </p:cNvPr>
          <p:cNvSpPr>
            <a:spLocks noGrp="1"/>
          </p:cNvSpPr>
          <p:nvPr>
            <p:ph type="title"/>
          </p:nvPr>
        </p:nvSpPr>
        <p:spPr/>
        <p:txBody>
          <a:bodyPr/>
          <a:lstStyle/>
          <a:p>
            <a:r>
              <a:rPr lang="en-US"/>
              <a:t>Critical Conversations: Speaker Series Visits</a:t>
            </a:r>
          </a:p>
        </p:txBody>
      </p:sp>
      <p:sp>
        <p:nvSpPr>
          <p:cNvPr id="7" name="Text Placeholder 6">
            <a:extLst>
              <a:ext uri="{FF2B5EF4-FFF2-40B4-BE49-F238E27FC236}">
                <a16:creationId xmlns:a16="http://schemas.microsoft.com/office/drawing/2014/main" id="{47CD7BA9-FBAA-AC47-1FE6-9BE12EEBCCC7}"/>
              </a:ext>
            </a:extLst>
          </p:cNvPr>
          <p:cNvSpPr>
            <a:spLocks noGrp="1"/>
          </p:cNvSpPr>
          <p:nvPr>
            <p:ph type="body" idx="1"/>
          </p:nvPr>
        </p:nvSpPr>
        <p:spPr>
          <a:xfrm>
            <a:off x="1822449" y="2883232"/>
            <a:ext cx="17441231" cy="7165295"/>
          </a:xfrm>
        </p:spPr>
        <p:txBody>
          <a:bodyPr/>
          <a:lstStyle/>
          <a:p>
            <a:pPr marL="457200" indent="-457200">
              <a:lnSpc>
                <a:spcPct val="114000"/>
              </a:lnSpc>
              <a:spcBef>
                <a:spcPts val="1000"/>
              </a:spcBef>
              <a:buFont typeface="Montserrat" pitchFamily="2" charset="0"/>
              <a:buChar char="‒"/>
            </a:pPr>
            <a:r>
              <a:rPr lang="en-US" sz="3600" dirty="0">
                <a:latin typeface="Gotham Book" pitchFamily="50" charset="0"/>
              </a:rPr>
              <a:t>Coordinated by the DPPE and VPRM</a:t>
            </a:r>
          </a:p>
          <a:p>
            <a:pPr marL="457200" indent="-457200">
              <a:lnSpc>
                <a:spcPct val="114000"/>
              </a:lnSpc>
              <a:spcBef>
                <a:spcPts val="1000"/>
              </a:spcBef>
              <a:buFont typeface="Montserrat" pitchFamily="2" charset="0"/>
              <a:buChar char="‒"/>
            </a:pPr>
            <a:r>
              <a:rPr lang="en-US" sz="3600" dirty="0">
                <a:latin typeface="Gotham Book" pitchFamily="50" charset="0"/>
              </a:rPr>
              <a:t>You get to select which program your chapter receives</a:t>
            </a:r>
          </a:p>
          <a:p>
            <a:pPr marL="457200" indent="-457200">
              <a:lnSpc>
                <a:spcPct val="114000"/>
              </a:lnSpc>
              <a:spcBef>
                <a:spcPts val="1000"/>
              </a:spcBef>
              <a:buFont typeface="Montserrat" pitchFamily="2" charset="0"/>
              <a:buChar char="‒"/>
            </a:pPr>
            <a:r>
              <a:rPr lang="en-US" dirty="0">
                <a:latin typeface="Gotham Book" pitchFamily="50" charset="0"/>
              </a:rPr>
              <a:t>Free for all chapters</a:t>
            </a:r>
          </a:p>
          <a:p>
            <a:pPr marL="457200" indent="-457200">
              <a:lnSpc>
                <a:spcPct val="114000"/>
              </a:lnSpc>
              <a:spcBef>
                <a:spcPts val="1000"/>
              </a:spcBef>
              <a:buFont typeface="Montserrat" pitchFamily="2" charset="0"/>
              <a:buChar char="‒"/>
            </a:pPr>
            <a:r>
              <a:rPr lang="en-US" sz="3600" dirty="0">
                <a:latin typeface="Gotham Book" pitchFamily="50" charset="0"/>
              </a:rPr>
              <a:t>In-person visits are the best way to maximize the experience for your members – HIGHLY encouraged!</a:t>
            </a:r>
          </a:p>
          <a:p>
            <a:pPr marL="457200" indent="-457200">
              <a:lnSpc>
                <a:spcPct val="114000"/>
              </a:lnSpc>
              <a:spcBef>
                <a:spcPts val="1000"/>
              </a:spcBef>
              <a:buFont typeface="Montserrat" pitchFamily="2" charset="0"/>
              <a:buChar char="‒"/>
            </a:pPr>
            <a:r>
              <a:rPr lang="en-US" sz="3600" dirty="0">
                <a:latin typeface="Gotham Book" pitchFamily="50" charset="0"/>
              </a:rPr>
              <a:t>Minimum attendance expectations of 80% – should not just be NMs!​</a:t>
            </a:r>
          </a:p>
          <a:p>
            <a:pPr marL="457200" indent="-457200">
              <a:lnSpc>
                <a:spcPct val="114000"/>
              </a:lnSpc>
              <a:spcBef>
                <a:spcPts val="1000"/>
              </a:spcBef>
              <a:buFont typeface="Montserrat" pitchFamily="2" charset="0"/>
              <a:buChar char="‒"/>
            </a:pPr>
            <a:r>
              <a:rPr lang="en-US" dirty="0">
                <a:latin typeface="Gotham Book" pitchFamily="50" charset="0"/>
              </a:rPr>
              <a:t>Approach the program as an opportunity to have a tailored conversation with just Pi Phis – just your sisters</a:t>
            </a:r>
            <a:endParaRPr lang="en-US" sz="3600" dirty="0">
              <a:latin typeface="Gotham Book" pitchFamily="50" charset="0"/>
            </a:endParaRPr>
          </a:p>
          <a:p>
            <a:pPr marL="457200" indent="-457200">
              <a:lnSpc>
                <a:spcPct val="114000"/>
              </a:lnSpc>
              <a:spcBef>
                <a:spcPts val="1000"/>
              </a:spcBef>
              <a:buFont typeface="Montserrat" pitchFamily="2" charset="0"/>
              <a:buChar char="‒"/>
            </a:pPr>
            <a:r>
              <a:rPr lang="en-US" sz="3600" dirty="0">
                <a:latin typeface="Gotham Book" pitchFamily="50" charset="0"/>
              </a:rPr>
              <a:t>Communicate with visiting facilitator promptly​</a:t>
            </a:r>
          </a:p>
          <a:p>
            <a:pPr marL="457200" indent="-457200">
              <a:lnSpc>
                <a:spcPct val="114000"/>
              </a:lnSpc>
              <a:spcBef>
                <a:spcPts val="1000"/>
              </a:spcBef>
              <a:buFont typeface="Montserrat" pitchFamily="2" charset="0"/>
              <a:buChar char="‒"/>
            </a:pPr>
            <a:r>
              <a:rPr lang="en-US" sz="3600" dirty="0">
                <a:latin typeface="Gotham Book" pitchFamily="50" charset="0"/>
              </a:rPr>
              <a:t>Coordinate scheduled pre-visit phone call​</a:t>
            </a:r>
          </a:p>
        </p:txBody>
      </p:sp>
    </p:spTree>
    <p:extLst>
      <p:ext uri="{BB962C8B-B14F-4D97-AF65-F5344CB8AC3E}">
        <p14:creationId xmlns:p14="http://schemas.microsoft.com/office/powerpoint/2010/main" val="13573759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02443-F451-08F9-A65F-80BA2C1AB5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1D9F5-C758-27EC-43A6-433872778E4D}"/>
              </a:ext>
            </a:extLst>
          </p:cNvPr>
          <p:cNvSpPr>
            <a:spLocks noGrp="1"/>
          </p:cNvSpPr>
          <p:nvPr>
            <p:ph type="ctrTitle"/>
          </p:nvPr>
        </p:nvSpPr>
        <p:spPr/>
        <p:txBody>
          <a:bodyPr/>
          <a:lstStyle/>
          <a:p>
            <a:pPr algn="ctr"/>
            <a:r>
              <a:rPr lang="en-US"/>
              <a:t>Key Takeaways</a:t>
            </a:r>
          </a:p>
        </p:txBody>
      </p:sp>
    </p:spTree>
    <p:extLst>
      <p:ext uri="{BB962C8B-B14F-4D97-AF65-F5344CB8AC3E}">
        <p14:creationId xmlns:p14="http://schemas.microsoft.com/office/powerpoint/2010/main" val="217717263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EBA1E-3A85-BC08-274F-77BFC7559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2E7C7B-BD22-9C65-F3E5-13A9E57B4420}"/>
              </a:ext>
            </a:extLst>
          </p:cNvPr>
          <p:cNvSpPr>
            <a:spLocks noGrp="1"/>
          </p:cNvSpPr>
          <p:nvPr>
            <p:ph type="title"/>
          </p:nvPr>
        </p:nvSpPr>
        <p:spPr/>
        <p:txBody>
          <a:bodyPr/>
          <a:lstStyle/>
          <a:p>
            <a:r>
              <a:rPr lang="en-US"/>
              <a:t>Last, But Not Least…</a:t>
            </a:r>
          </a:p>
        </p:txBody>
      </p:sp>
      <p:sp>
        <p:nvSpPr>
          <p:cNvPr id="7" name="Text Placeholder 6">
            <a:extLst>
              <a:ext uri="{FF2B5EF4-FFF2-40B4-BE49-F238E27FC236}">
                <a16:creationId xmlns:a16="http://schemas.microsoft.com/office/drawing/2014/main" id="{3CFE98C0-0965-FCEE-6C84-BF6035A05BCA}"/>
              </a:ext>
            </a:extLst>
          </p:cNvPr>
          <p:cNvSpPr>
            <a:spLocks noGrp="1"/>
          </p:cNvSpPr>
          <p:nvPr>
            <p:ph type="body" idx="1"/>
          </p:nvPr>
        </p:nvSpPr>
        <p:spPr>
          <a:xfrm>
            <a:off x="1822449" y="2883232"/>
            <a:ext cx="17441231" cy="5390322"/>
          </a:xfrm>
        </p:spPr>
        <p:txBody>
          <a:bodyPr wrap="square" lIns="0" tIns="0" rIns="0" bIns="0" anchor="t">
            <a:spAutoFit/>
          </a:bodyPr>
          <a:lstStyle/>
          <a:p>
            <a:pPr marL="457200" indent="-457200">
              <a:lnSpc>
                <a:spcPct val="114000"/>
              </a:lnSpc>
              <a:spcBef>
                <a:spcPts val="1000"/>
              </a:spcBef>
              <a:buFont typeface="Montserrat" pitchFamily="2" charset="0"/>
              <a:buChar char="‒"/>
            </a:pPr>
            <a:r>
              <a:rPr lang="en-US" dirty="0">
                <a:latin typeface="Gotham Book"/>
              </a:rPr>
              <a:t>Your role is critically important to the success of our chapters and of </a:t>
            </a:r>
            <a:br>
              <a:rPr lang="en-US" dirty="0"/>
            </a:br>
            <a:r>
              <a:rPr lang="en-US" dirty="0">
                <a:latin typeface="Gotham Book"/>
              </a:rPr>
              <a:t>Pi Phi internationally.</a:t>
            </a:r>
            <a:endParaRPr lang="en-US" dirty="0"/>
          </a:p>
          <a:p>
            <a:pPr marL="457200" indent="-457200">
              <a:lnSpc>
                <a:spcPct val="114000"/>
              </a:lnSpc>
              <a:spcBef>
                <a:spcPts val="1000"/>
              </a:spcBef>
              <a:buFont typeface="Montserrat" pitchFamily="2" charset="0"/>
              <a:buChar char="‒"/>
            </a:pPr>
            <a:r>
              <a:rPr lang="en-US" dirty="0">
                <a:latin typeface="Gotham Book"/>
              </a:rPr>
              <a:t>There are some guided goal setting tools and reflection questions in your workbook for you to use.</a:t>
            </a:r>
            <a:endParaRPr lang="en-US" dirty="0"/>
          </a:p>
          <a:p>
            <a:pPr marL="457200" indent="-457200">
              <a:lnSpc>
                <a:spcPct val="114000"/>
              </a:lnSpc>
              <a:spcBef>
                <a:spcPts val="1000"/>
              </a:spcBef>
              <a:buFont typeface="Montserrat" pitchFamily="2" charset="0"/>
              <a:buChar char="‒"/>
            </a:pPr>
            <a:r>
              <a:rPr lang="en-US" dirty="0">
                <a:latin typeface="Gotham Book"/>
              </a:rPr>
              <a:t>Your AAC RM advisor, your Risk Management Specialist, your Regional Team, and Headquarters staff – we are ALL here to support you!</a:t>
            </a:r>
          </a:p>
          <a:p>
            <a:pPr marL="457200" indent="-457200">
              <a:lnSpc>
                <a:spcPct val="114000"/>
              </a:lnSpc>
              <a:spcBef>
                <a:spcPts val="1000"/>
              </a:spcBef>
              <a:buFont typeface="Montserrat" pitchFamily="2" charset="0"/>
              <a:buChar char="‒"/>
            </a:pPr>
            <a:r>
              <a:rPr lang="en-US" dirty="0">
                <a:latin typeface="Gotham Book"/>
              </a:rPr>
              <a:t>Please complete the College Weekend evaluation to help us improve this track and the weekend.</a:t>
            </a:r>
            <a:endParaRPr lang="en-US" dirty="0"/>
          </a:p>
        </p:txBody>
      </p:sp>
    </p:spTree>
    <p:extLst>
      <p:ext uri="{BB962C8B-B14F-4D97-AF65-F5344CB8AC3E}">
        <p14:creationId xmlns:p14="http://schemas.microsoft.com/office/powerpoint/2010/main" val="39915740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A1C3F-93A6-9AF3-8EDA-DB2C82683A55}"/>
              </a:ext>
            </a:extLst>
          </p:cNvPr>
          <p:cNvSpPr>
            <a:spLocks noGrp="1"/>
          </p:cNvSpPr>
          <p:nvPr>
            <p:ph type="ctrTitle"/>
          </p:nvPr>
        </p:nvSpPr>
        <p:spPr>
          <a:xfrm>
            <a:off x="3575050" y="5484892"/>
            <a:ext cx="12954000" cy="1354217"/>
          </a:xfrm>
        </p:spPr>
        <p:txBody>
          <a:bodyPr/>
          <a:lstStyle/>
          <a:p>
            <a:r>
              <a:rPr lang="en-US"/>
              <a:t>Thank you for joining us!</a:t>
            </a:r>
          </a:p>
        </p:txBody>
      </p:sp>
    </p:spTree>
    <p:extLst>
      <p:ext uri="{BB962C8B-B14F-4D97-AF65-F5344CB8AC3E}">
        <p14:creationId xmlns:p14="http://schemas.microsoft.com/office/powerpoint/2010/main" val="13100944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89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203A5-0C0D-B1B3-B539-6683F044F0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1A14B7-D68B-BDA0-42DB-E436F93E373D}"/>
              </a:ext>
            </a:extLst>
          </p:cNvPr>
          <p:cNvSpPr>
            <a:spLocks noGrp="1"/>
          </p:cNvSpPr>
          <p:nvPr>
            <p:ph type="title"/>
          </p:nvPr>
        </p:nvSpPr>
        <p:spPr/>
        <p:txBody>
          <a:bodyPr/>
          <a:lstStyle/>
          <a:p>
            <a:r>
              <a:rPr lang="en-US"/>
              <a:t>Event Planning: True or False</a:t>
            </a:r>
          </a:p>
        </p:txBody>
      </p:sp>
      <p:sp>
        <p:nvSpPr>
          <p:cNvPr id="3" name="Text Placeholder 2">
            <a:extLst>
              <a:ext uri="{FF2B5EF4-FFF2-40B4-BE49-F238E27FC236}">
                <a16:creationId xmlns:a16="http://schemas.microsoft.com/office/drawing/2014/main" id="{23876031-36F5-9032-AED5-520C1AA7897A}"/>
              </a:ext>
            </a:extLst>
          </p:cNvPr>
          <p:cNvSpPr>
            <a:spLocks noGrp="1"/>
          </p:cNvSpPr>
          <p:nvPr>
            <p:ph type="body" idx="1"/>
          </p:nvPr>
        </p:nvSpPr>
        <p:spPr>
          <a:xfrm>
            <a:off x="3479796" y="4358057"/>
            <a:ext cx="13144503" cy="1107996"/>
          </a:xfrm>
        </p:spPr>
        <p:txBody>
          <a:bodyPr anchor="ctr"/>
          <a:lstStyle/>
          <a:p>
            <a:pPr algn="ctr"/>
            <a:r>
              <a:rPr lang="en-US"/>
              <a:t>The Director Social Events assumes the ultimate responsibility for all social events. </a:t>
            </a:r>
          </a:p>
        </p:txBody>
      </p:sp>
      <p:sp>
        <p:nvSpPr>
          <p:cNvPr id="4" name="Title 1">
            <a:extLst>
              <a:ext uri="{FF2B5EF4-FFF2-40B4-BE49-F238E27FC236}">
                <a16:creationId xmlns:a16="http://schemas.microsoft.com/office/drawing/2014/main" id="{4F18FB01-5E90-F10E-6D0D-39315BD0480E}"/>
              </a:ext>
            </a:extLst>
          </p:cNvPr>
          <p:cNvSpPr txBox="1">
            <a:spLocks/>
          </p:cNvSpPr>
          <p:nvPr/>
        </p:nvSpPr>
        <p:spPr>
          <a:xfrm>
            <a:off x="7054211" y="6569075"/>
            <a:ext cx="5995671" cy="1015663"/>
          </a:xfrm>
          <a:prstGeom prst="rect">
            <a:avLst/>
          </a:prstGeom>
        </p:spPr>
        <p:txBody>
          <a:bodyPr wrap="square" lIns="0" tIns="0" rIns="0" bIns="0" anchor="b" anchorCtr="0">
            <a:spAutoFit/>
          </a:bodyPr>
          <a:lstStyle>
            <a:lvl1pPr eaLnBrk="1" hangingPunct="1">
              <a:defRPr sz="6600" b="0" i="0">
                <a:solidFill>
                  <a:schemeClr val="accent2"/>
                </a:solidFill>
                <a:latin typeface="Hello Mogels"/>
                <a:ea typeface="+mj-ea"/>
                <a:cs typeface="Hello Mogels"/>
              </a:defRPr>
            </a:lvl1pPr>
          </a:lstStyle>
          <a:p>
            <a:pPr algn="ctr"/>
            <a:r>
              <a:rPr lang="en-US"/>
              <a:t>True</a:t>
            </a:r>
          </a:p>
        </p:txBody>
      </p:sp>
    </p:spTree>
    <p:extLst>
      <p:ext uri="{BB962C8B-B14F-4D97-AF65-F5344CB8AC3E}">
        <p14:creationId xmlns:p14="http://schemas.microsoft.com/office/powerpoint/2010/main" val="31195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935BC-4348-E5EC-3BE4-97EFD4E6A0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27C3B7-DCCD-7FAA-8773-F4341C48B773}"/>
              </a:ext>
            </a:extLst>
          </p:cNvPr>
          <p:cNvSpPr>
            <a:spLocks noGrp="1"/>
          </p:cNvSpPr>
          <p:nvPr>
            <p:ph type="title"/>
          </p:nvPr>
        </p:nvSpPr>
        <p:spPr/>
        <p:txBody>
          <a:bodyPr/>
          <a:lstStyle/>
          <a:p>
            <a:r>
              <a:rPr lang="en-US"/>
              <a:t>Event Planning: True or False</a:t>
            </a:r>
          </a:p>
        </p:txBody>
      </p:sp>
      <p:sp>
        <p:nvSpPr>
          <p:cNvPr id="3" name="Text Placeholder 2">
            <a:extLst>
              <a:ext uri="{FF2B5EF4-FFF2-40B4-BE49-F238E27FC236}">
                <a16:creationId xmlns:a16="http://schemas.microsoft.com/office/drawing/2014/main" id="{D2614508-916D-8614-3528-14106366265D}"/>
              </a:ext>
            </a:extLst>
          </p:cNvPr>
          <p:cNvSpPr>
            <a:spLocks noGrp="1"/>
          </p:cNvSpPr>
          <p:nvPr>
            <p:ph type="body" idx="1"/>
          </p:nvPr>
        </p:nvSpPr>
        <p:spPr>
          <a:xfrm>
            <a:off x="3479796" y="4358057"/>
            <a:ext cx="13144503" cy="1107996"/>
          </a:xfrm>
        </p:spPr>
        <p:txBody>
          <a:bodyPr anchor="ctr"/>
          <a:lstStyle/>
          <a:p>
            <a:pPr algn="ctr"/>
            <a:r>
              <a:rPr lang="en-US" sz="3600"/>
              <a:t>The Director Service and Philanthropy completes all the event planning tasks for philanthropy events.​</a:t>
            </a:r>
          </a:p>
        </p:txBody>
      </p:sp>
      <p:sp>
        <p:nvSpPr>
          <p:cNvPr id="4" name="Title 1">
            <a:extLst>
              <a:ext uri="{FF2B5EF4-FFF2-40B4-BE49-F238E27FC236}">
                <a16:creationId xmlns:a16="http://schemas.microsoft.com/office/drawing/2014/main" id="{43AC6269-6E89-BCE7-48A5-FF1C8E54D581}"/>
              </a:ext>
            </a:extLst>
          </p:cNvPr>
          <p:cNvSpPr txBox="1">
            <a:spLocks/>
          </p:cNvSpPr>
          <p:nvPr/>
        </p:nvSpPr>
        <p:spPr>
          <a:xfrm>
            <a:off x="7054211" y="6569075"/>
            <a:ext cx="5995671" cy="1015663"/>
          </a:xfrm>
          <a:prstGeom prst="rect">
            <a:avLst/>
          </a:prstGeom>
        </p:spPr>
        <p:txBody>
          <a:bodyPr wrap="square" lIns="0" tIns="0" rIns="0" bIns="0" anchor="b" anchorCtr="0">
            <a:spAutoFit/>
          </a:bodyPr>
          <a:lstStyle>
            <a:lvl1pPr eaLnBrk="1" hangingPunct="1">
              <a:defRPr sz="6600" b="0" i="0">
                <a:solidFill>
                  <a:schemeClr val="accent2"/>
                </a:solidFill>
                <a:latin typeface="Hello Mogels"/>
                <a:ea typeface="+mj-ea"/>
                <a:cs typeface="Hello Mogels"/>
              </a:defRPr>
            </a:lvl1pPr>
          </a:lstStyle>
          <a:p>
            <a:pPr algn="ctr"/>
            <a:r>
              <a:rPr lang="en-US"/>
              <a:t>True</a:t>
            </a:r>
          </a:p>
        </p:txBody>
      </p:sp>
    </p:spTree>
    <p:extLst>
      <p:ext uri="{BB962C8B-B14F-4D97-AF65-F5344CB8AC3E}">
        <p14:creationId xmlns:p14="http://schemas.microsoft.com/office/powerpoint/2010/main" val="330257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FC9AB-9DDA-373F-94FB-E5C3589D20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45DCA-9C10-0BF4-33F7-1F9B555767B3}"/>
              </a:ext>
            </a:extLst>
          </p:cNvPr>
          <p:cNvSpPr>
            <a:spLocks noGrp="1"/>
          </p:cNvSpPr>
          <p:nvPr>
            <p:ph type="title"/>
          </p:nvPr>
        </p:nvSpPr>
        <p:spPr/>
        <p:txBody>
          <a:bodyPr/>
          <a:lstStyle/>
          <a:p>
            <a:r>
              <a:rPr lang="en-US"/>
              <a:t>Event Planning: True or False</a:t>
            </a:r>
          </a:p>
        </p:txBody>
      </p:sp>
      <p:sp>
        <p:nvSpPr>
          <p:cNvPr id="3" name="Text Placeholder 2">
            <a:extLst>
              <a:ext uri="{FF2B5EF4-FFF2-40B4-BE49-F238E27FC236}">
                <a16:creationId xmlns:a16="http://schemas.microsoft.com/office/drawing/2014/main" id="{17C45F03-3DA6-DFD2-3143-17885CCCC82D}"/>
              </a:ext>
            </a:extLst>
          </p:cNvPr>
          <p:cNvSpPr>
            <a:spLocks noGrp="1"/>
          </p:cNvSpPr>
          <p:nvPr>
            <p:ph type="body" idx="1"/>
          </p:nvPr>
        </p:nvSpPr>
        <p:spPr>
          <a:xfrm>
            <a:off x="3479796" y="4358057"/>
            <a:ext cx="13144503" cy="1107996"/>
          </a:xfrm>
        </p:spPr>
        <p:txBody>
          <a:bodyPr anchor="ctr"/>
          <a:lstStyle/>
          <a:p>
            <a:pPr algn="ctr"/>
            <a:r>
              <a:rPr lang="en-US" sz="3600"/>
              <a:t>The Director Social Events oversees recruitment event planning tasks.​</a:t>
            </a:r>
          </a:p>
        </p:txBody>
      </p:sp>
      <p:sp>
        <p:nvSpPr>
          <p:cNvPr id="4" name="Title 1">
            <a:extLst>
              <a:ext uri="{FF2B5EF4-FFF2-40B4-BE49-F238E27FC236}">
                <a16:creationId xmlns:a16="http://schemas.microsoft.com/office/drawing/2014/main" id="{58EE1058-355D-F455-12F6-AE1AD1F9D94E}"/>
              </a:ext>
            </a:extLst>
          </p:cNvPr>
          <p:cNvSpPr txBox="1">
            <a:spLocks/>
          </p:cNvSpPr>
          <p:nvPr/>
        </p:nvSpPr>
        <p:spPr>
          <a:xfrm>
            <a:off x="7054211" y="6569075"/>
            <a:ext cx="5995671" cy="1015663"/>
          </a:xfrm>
          <a:prstGeom prst="rect">
            <a:avLst/>
          </a:prstGeom>
        </p:spPr>
        <p:txBody>
          <a:bodyPr wrap="square" lIns="0" tIns="0" rIns="0" bIns="0" anchor="b" anchorCtr="0">
            <a:spAutoFit/>
          </a:bodyPr>
          <a:lstStyle>
            <a:lvl1pPr eaLnBrk="1" hangingPunct="1">
              <a:defRPr sz="6600" b="0" i="0">
                <a:solidFill>
                  <a:schemeClr val="accent2"/>
                </a:solidFill>
                <a:latin typeface="Hello Mogels"/>
                <a:ea typeface="+mj-ea"/>
                <a:cs typeface="Hello Mogels"/>
              </a:defRPr>
            </a:lvl1pPr>
          </a:lstStyle>
          <a:p>
            <a:pPr algn="ctr"/>
            <a:r>
              <a:rPr lang="en-US"/>
              <a:t>False</a:t>
            </a:r>
          </a:p>
        </p:txBody>
      </p:sp>
    </p:spTree>
    <p:extLst>
      <p:ext uri="{BB962C8B-B14F-4D97-AF65-F5344CB8AC3E}">
        <p14:creationId xmlns:p14="http://schemas.microsoft.com/office/powerpoint/2010/main" val="134995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5B60D-5714-D7E3-D99C-3BE713DD4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E6A49-3671-9342-E926-EBFD08A5A57E}"/>
              </a:ext>
            </a:extLst>
          </p:cNvPr>
          <p:cNvSpPr>
            <a:spLocks noGrp="1"/>
          </p:cNvSpPr>
          <p:nvPr>
            <p:ph type="title"/>
          </p:nvPr>
        </p:nvSpPr>
        <p:spPr/>
        <p:txBody>
          <a:bodyPr/>
          <a:lstStyle/>
          <a:p>
            <a:r>
              <a:rPr lang="en-US"/>
              <a:t>Event Planning: True or False</a:t>
            </a:r>
          </a:p>
        </p:txBody>
      </p:sp>
      <p:sp>
        <p:nvSpPr>
          <p:cNvPr id="3" name="Text Placeholder 2">
            <a:extLst>
              <a:ext uri="{FF2B5EF4-FFF2-40B4-BE49-F238E27FC236}">
                <a16:creationId xmlns:a16="http://schemas.microsoft.com/office/drawing/2014/main" id="{464E5A48-24E3-60A6-358C-0628F5625D77}"/>
              </a:ext>
            </a:extLst>
          </p:cNvPr>
          <p:cNvSpPr>
            <a:spLocks noGrp="1"/>
          </p:cNvSpPr>
          <p:nvPr>
            <p:ph type="body" idx="1"/>
          </p:nvPr>
        </p:nvSpPr>
        <p:spPr>
          <a:xfrm>
            <a:off x="3479796" y="4358057"/>
            <a:ext cx="13144503" cy="1107996"/>
          </a:xfrm>
        </p:spPr>
        <p:txBody>
          <a:bodyPr anchor="ctr"/>
          <a:lstStyle/>
          <a:p>
            <a:pPr algn="ctr"/>
            <a:r>
              <a:rPr lang="en-US" sz="3600"/>
              <a:t>The Vice President Community Relations plans Parent/Family Weekend events.​</a:t>
            </a:r>
          </a:p>
        </p:txBody>
      </p:sp>
      <p:sp>
        <p:nvSpPr>
          <p:cNvPr id="4" name="Title 1">
            <a:extLst>
              <a:ext uri="{FF2B5EF4-FFF2-40B4-BE49-F238E27FC236}">
                <a16:creationId xmlns:a16="http://schemas.microsoft.com/office/drawing/2014/main" id="{FAF31EB7-1B3E-1700-3E0A-64D01548B586}"/>
              </a:ext>
            </a:extLst>
          </p:cNvPr>
          <p:cNvSpPr txBox="1">
            <a:spLocks/>
          </p:cNvSpPr>
          <p:nvPr/>
        </p:nvSpPr>
        <p:spPr>
          <a:xfrm>
            <a:off x="7054211" y="6569075"/>
            <a:ext cx="5995671" cy="1015663"/>
          </a:xfrm>
          <a:prstGeom prst="rect">
            <a:avLst/>
          </a:prstGeom>
        </p:spPr>
        <p:txBody>
          <a:bodyPr wrap="square" lIns="0" tIns="0" rIns="0" bIns="0" anchor="b" anchorCtr="0">
            <a:spAutoFit/>
          </a:bodyPr>
          <a:lstStyle>
            <a:lvl1pPr eaLnBrk="1" hangingPunct="1">
              <a:defRPr sz="6600" b="0" i="0">
                <a:solidFill>
                  <a:schemeClr val="accent2"/>
                </a:solidFill>
                <a:latin typeface="Hello Mogels"/>
                <a:ea typeface="+mj-ea"/>
                <a:cs typeface="Hello Mogels"/>
              </a:defRPr>
            </a:lvl1pPr>
          </a:lstStyle>
          <a:p>
            <a:pPr algn="ctr"/>
            <a:r>
              <a:rPr lang="en-US"/>
              <a:t>True</a:t>
            </a:r>
          </a:p>
        </p:txBody>
      </p:sp>
    </p:spTree>
    <p:extLst>
      <p:ext uri="{BB962C8B-B14F-4D97-AF65-F5344CB8AC3E}">
        <p14:creationId xmlns:p14="http://schemas.microsoft.com/office/powerpoint/2010/main" val="37548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B963D-5ED3-2C6A-8C25-6C9E3437E5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9633FA-9100-F020-9503-A26D52A56DCD}"/>
              </a:ext>
            </a:extLst>
          </p:cNvPr>
          <p:cNvSpPr>
            <a:spLocks noGrp="1"/>
          </p:cNvSpPr>
          <p:nvPr>
            <p:ph type="title"/>
          </p:nvPr>
        </p:nvSpPr>
        <p:spPr/>
        <p:txBody>
          <a:bodyPr/>
          <a:lstStyle/>
          <a:p>
            <a:r>
              <a:rPr lang="en-US"/>
              <a:t>Event Planning: True or False</a:t>
            </a:r>
          </a:p>
        </p:txBody>
      </p:sp>
      <p:sp>
        <p:nvSpPr>
          <p:cNvPr id="3" name="Text Placeholder 2">
            <a:extLst>
              <a:ext uri="{FF2B5EF4-FFF2-40B4-BE49-F238E27FC236}">
                <a16:creationId xmlns:a16="http://schemas.microsoft.com/office/drawing/2014/main" id="{706467B3-E34E-B0E7-2DB7-F924E7B7627A}"/>
              </a:ext>
            </a:extLst>
          </p:cNvPr>
          <p:cNvSpPr>
            <a:spLocks noGrp="1"/>
          </p:cNvSpPr>
          <p:nvPr>
            <p:ph type="body" idx="1"/>
          </p:nvPr>
        </p:nvSpPr>
        <p:spPr>
          <a:xfrm>
            <a:off x="3479796" y="4358057"/>
            <a:ext cx="13144503" cy="1107996"/>
          </a:xfrm>
        </p:spPr>
        <p:txBody>
          <a:bodyPr anchor="ctr"/>
          <a:lstStyle/>
          <a:p>
            <a:pPr algn="ctr"/>
            <a:r>
              <a:rPr lang="en-US" sz="3600"/>
              <a:t>The Director Social Events reviews event contracts </a:t>
            </a:r>
            <a:br>
              <a:rPr lang="en-US" sz="3600"/>
            </a:br>
            <a:r>
              <a:rPr lang="en-US" sz="3600"/>
              <a:t>and signs them.​</a:t>
            </a:r>
          </a:p>
        </p:txBody>
      </p:sp>
      <p:sp>
        <p:nvSpPr>
          <p:cNvPr id="4" name="Title 1">
            <a:extLst>
              <a:ext uri="{FF2B5EF4-FFF2-40B4-BE49-F238E27FC236}">
                <a16:creationId xmlns:a16="http://schemas.microsoft.com/office/drawing/2014/main" id="{46B72688-0DD4-328E-687B-5FA4E77B5FED}"/>
              </a:ext>
            </a:extLst>
          </p:cNvPr>
          <p:cNvSpPr txBox="1">
            <a:spLocks/>
          </p:cNvSpPr>
          <p:nvPr/>
        </p:nvSpPr>
        <p:spPr>
          <a:xfrm>
            <a:off x="7054211" y="6569075"/>
            <a:ext cx="5995671" cy="1015663"/>
          </a:xfrm>
          <a:prstGeom prst="rect">
            <a:avLst/>
          </a:prstGeom>
        </p:spPr>
        <p:txBody>
          <a:bodyPr wrap="square" lIns="0" tIns="0" rIns="0" bIns="0" anchor="b" anchorCtr="0">
            <a:spAutoFit/>
          </a:bodyPr>
          <a:lstStyle>
            <a:lvl1pPr eaLnBrk="1" hangingPunct="1">
              <a:defRPr sz="6600" b="0" i="0">
                <a:solidFill>
                  <a:schemeClr val="accent2"/>
                </a:solidFill>
                <a:latin typeface="Hello Mogels"/>
                <a:ea typeface="+mj-ea"/>
                <a:cs typeface="Hello Mogels"/>
              </a:defRPr>
            </a:lvl1pPr>
          </a:lstStyle>
          <a:p>
            <a:pPr algn="ctr"/>
            <a:r>
              <a:rPr lang="en-US"/>
              <a:t>False</a:t>
            </a:r>
          </a:p>
        </p:txBody>
      </p:sp>
    </p:spTree>
    <p:extLst>
      <p:ext uri="{BB962C8B-B14F-4D97-AF65-F5344CB8AC3E}">
        <p14:creationId xmlns:p14="http://schemas.microsoft.com/office/powerpoint/2010/main" val="317920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24C962-EE73-014A-26C0-3CD76F58E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261F71-DAF9-9DE3-81CF-B86849D8C954}"/>
              </a:ext>
            </a:extLst>
          </p:cNvPr>
          <p:cNvSpPr>
            <a:spLocks noGrp="1"/>
          </p:cNvSpPr>
          <p:nvPr>
            <p:ph type="title"/>
          </p:nvPr>
        </p:nvSpPr>
        <p:spPr/>
        <p:txBody>
          <a:bodyPr/>
          <a:lstStyle/>
          <a:p>
            <a:r>
              <a:rPr lang="en-US"/>
              <a:t>Event Planning: True or False</a:t>
            </a:r>
          </a:p>
        </p:txBody>
      </p:sp>
      <p:sp>
        <p:nvSpPr>
          <p:cNvPr id="3" name="Text Placeholder 2">
            <a:extLst>
              <a:ext uri="{FF2B5EF4-FFF2-40B4-BE49-F238E27FC236}">
                <a16:creationId xmlns:a16="http://schemas.microsoft.com/office/drawing/2014/main" id="{D2CB65B5-DDD6-9B67-344F-93DE393EAED1}"/>
              </a:ext>
            </a:extLst>
          </p:cNvPr>
          <p:cNvSpPr>
            <a:spLocks noGrp="1"/>
          </p:cNvSpPr>
          <p:nvPr>
            <p:ph type="body" idx="1"/>
          </p:nvPr>
        </p:nvSpPr>
        <p:spPr>
          <a:xfrm>
            <a:off x="3270250" y="4081059"/>
            <a:ext cx="13887454" cy="1661993"/>
          </a:xfrm>
        </p:spPr>
        <p:txBody>
          <a:bodyPr anchor="ctr"/>
          <a:lstStyle/>
          <a:p>
            <a:pPr algn="ctr"/>
            <a:r>
              <a:rPr lang="en-US" sz="3600"/>
              <a:t>The Director Social Events does not help the Vice President Member Experience with planning sisterhood events.​</a:t>
            </a:r>
          </a:p>
        </p:txBody>
      </p:sp>
      <p:sp>
        <p:nvSpPr>
          <p:cNvPr id="4" name="Title 1">
            <a:extLst>
              <a:ext uri="{FF2B5EF4-FFF2-40B4-BE49-F238E27FC236}">
                <a16:creationId xmlns:a16="http://schemas.microsoft.com/office/drawing/2014/main" id="{E7152A4F-7A0C-D21D-7E73-A3B33F37F4A0}"/>
              </a:ext>
            </a:extLst>
          </p:cNvPr>
          <p:cNvSpPr txBox="1">
            <a:spLocks/>
          </p:cNvSpPr>
          <p:nvPr/>
        </p:nvSpPr>
        <p:spPr>
          <a:xfrm>
            <a:off x="7054211" y="6569075"/>
            <a:ext cx="5995671" cy="1015663"/>
          </a:xfrm>
          <a:prstGeom prst="rect">
            <a:avLst/>
          </a:prstGeom>
        </p:spPr>
        <p:txBody>
          <a:bodyPr wrap="square" lIns="0" tIns="0" rIns="0" bIns="0" anchor="b" anchorCtr="0">
            <a:spAutoFit/>
          </a:bodyPr>
          <a:lstStyle>
            <a:lvl1pPr eaLnBrk="1" hangingPunct="1">
              <a:defRPr sz="6600" b="0" i="0">
                <a:solidFill>
                  <a:schemeClr val="accent2"/>
                </a:solidFill>
                <a:latin typeface="Hello Mogels"/>
                <a:ea typeface="+mj-ea"/>
                <a:cs typeface="Hello Mogels"/>
              </a:defRPr>
            </a:lvl1pPr>
          </a:lstStyle>
          <a:p>
            <a:pPr algn="ctr"/>
            <a:r>
              <a:rPr lang="en-US"/>
              <a:t>False</a:t>
            </a:r>
          </a:p>
        </p:txBody>
      </p:sp>
    </p:spTree>
    <p:extLst>
      <p:ext uri="{BB962C8B-B14F-4D97-AF65-F5344CB8AC3E}">
        <p14:creationId xmlns:p14="http://schemas.microsoft.com/office/powerpoint/2010/main" val="306692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46D08-FF58-BAC9-38A8-5E2F42D9DCAC}"/>
              </a:ext>
            </a:extLst>
          </p:cNvPr>
          <p:cNvSpPr>
            <a:spLocks noGrp="1"/>
          </p:cNvSpPr>
          <p:nvPr>
            <p:ph type="ctrTitle"/>
          </p:nvPr>
        </p:nvSpPr>
        <p:spPr>
          <a:xfrm>
            <a:off x="10661650" y="2454275"/>
            <a:ext cx="9442450" cy="4062651"/>
          </a:xfrm>
        </p:spPr>
        <p:txBody>
          <a:bodyPr/>
          <a:lstStyle/>
          <a:p>
            <a:pPr algn="ctr"/>
            <a:r>
              <a:rPr lang="en-US" sz="8800" dirty="0"/>
              <a:t>Welcome to </a:t>
            </a:r>
            <a:br>
              <a:rPr lang="en-US" sz="8800" dirty="0"/>
            </a:br>
            <a:r>
              <a:rPr lang="en-US" sz="8800" dirty="0"/>
              <a:t>College Weekend 2025!</a:t>
            </a:r>
          </a:p>
        </p:txBody>
      </p:sp>
      <p:sp>
        <p:nvSpPr>
          <p:cNvPr id="5" name="Subtitle 4">
            <a:extLst>
              <a:ext uri="{FF2B5EF4-FFF2-40B4-BE49-F238E27FC236}">
                <a16:creationId xmlns:a16="http://schemas.microsoft.com/office/drawing/2014/main" id="{AC1E4E4D-A470-8C61-D731-E79BF37EE926}"/>
              </a:ext>
            </a:extLst>
          </p:cNvPr>
          <p:cNvSpPr>
            <a:spLocks noGrp="1"/>
          </p:cNvSpPr>
          <p:nvPr>
            <p:ph type="subTitle" idx="4"/>
          </p:nvPr>
        </p:nvSpPr>
        <p:spPr>
          <a:xfrm>
            <a:off x="10661650" y="7102475"/>
            <a:ext cx="9442450" cy="677108"/>
          </a:xfrm>
        </p:spPr>
        <p:txBody>
          <a:bodyPr/>
          <a:lstStyle/>
          <a:p>
            <a:pPr algn="ctr"/>
            <a:r>
              <a:rPr lang="en-US" sz="4400"/>
              <a:t>Risk Management College</a:t>
            </a:r>
          </a:p>
        </p:txBody>
      </p:sp>
    </p:spTree>
    <p:extLst>
      <p:ext uri="{BB962C8B-B14F-4D97-AF65-F5344CB8AC3E}">
        <p14:creationId xmlns:p14="http://schemas.microsoft.com/office/powerpoint/2010/main" val="4097946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0F3F8-44BE-734A-BC60-FAAB8A38AB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FFD40D-A577-9BFD-241B-78304BA51161}"/>
              </a:ext>
            </a:extLst>
          </p:cNvPr>
          <p:cNvSpPr>
            <a:spLocks noGrp="1"/>
          </p:cNvSpPr>
          <p:nvPr>
            <p:ph type="title"/>
          </p:nvPr>
        </p:nvSpPr>
        <p:spPr/>
        <p:txBody>
          <a:bodyPr/>
          <a:lstStyle/>
          <a:p>
            <a:r>
              <a:rPr lang="en-US"/>
              <a:t>Event Planning: True or False</a:t>
            </a:r>
          </a:p>
        </p:txBody>
      </p:sp>
      <p:sp>
        <p:nvSpPr>
          <p:cNvPr id="3" name="Text Placeholder 2">
            <a:extLst>
              <a:ext uri="{FF2B5EF4-FFF2-40B4-BE49-F238E27FC236}">
                <a16:creationId xmlns:a16="http://schemas.microsoft.com/office/drawing/2014/main" id="{A836A805-3B90-356E-F10B-E184A0D59606}"/>
              </a:ext>
            </a:extLst>
          </p:cNvPr>
          <p:cNvSpPr>
            <a:spLocks noGrp="1"/>
          </p:cNvSpPr>
          <p:nvPr>
            <p:ph type="body" idx="1"/>
          </p:nvPr>
        </p:nvSpPr>
        <p:spPr>
          <a:xfrm>
            <a:off x="3613146" y="4359275"/>
            <a:ext cx="12877800" cy="1107996"/>
          </a:xfrm>
        </p:spPr>
        <p:txBody>
          <a:bodyPr anchor="ctr"/>
          <a:lstStyle/>
          <a:p>
            <a:pPr algn="ctr"/>
            <a:r>
              <a:rPr lang="en-US" sz="3600"/>
              <a:t>The Vice President Risk Management reviews event contracts and signs them.​</a:t>
            </a:r>
          </a:p>
        </p:txBody>
      </p:sp>
      <p:sp>
        <p:nvSpPr>
          <p:cNvPr id="4" name="Title 1">
            <a:extLst>
              <a:ext uri="{FF2B5EF4-FFF2-40B4-BE49-F238E27FC236}">
                <a16:creationId xmlns:a16="http://schemas.microsoft.com/office/drawing/2014/main" id="{D72CDA48-9F85-64DF-B6E1-98CE2691E76C}"/>
              </a:ext>
            </a:extLst>
          </p:cNvPr>
          <p:cNvSpPr txBox="1">
            <a:spLocks/>
          </p:cNvSpPr>
          <p:nvPr/>
        </p:nvSpPr>
        <p:spPr>
          <a:xfrm>
            <a:off x="7054211" y="6569075"/>
            <a:ext cx="5995671" cy="1015663"/>
          </a:xfrm>
          <a:prstGeom prst="rect">
            <a:avLst/>
          </a:prstGeom>
        </p:spPr>
        <p:txBody>
          <a:bodyPr wrap="square" lIns="0" tIns="0" rIns="0" bIns="0" anchor="b" anchorCtr="0">
            <a:spAutoFit/>
          </a:bodyPr>
          <a:lstStyle>
            <a:lvl1pPr eaLnBrk="1" hangingPunct="1">
              <a:defRPr sz="6600" b="0" i="0">
                <a:solidFill>
                  <a:schemeClr val="accent2"/>
                </a:solidFill>
                <a:latin typeface="Hello Mogels"/>
                <a:ea typeface="+mj-ea"/>
                <a:cs typeface="Hello Mogels"/>
              </a:defRPr>
            </a:lvl1pPr>
          </a:lstStyle>
          <a:p>
            <a:pPr algn="ctr"/>
            <a:r>
              <a:rPr lang="en-US"/>
              <a:t>False</a:t>
            </a:r>
          </a:p>
        </p:txBody>
      </p:sp>
    </p:spTree>
    <p:extLst>
      <p:ext uri="{BB962C8B-B14F-4D97-AF65-F5344CB8AC3E}">
        <p14:creationId xmlns:p14="http://schemas.microsoft.com/office/powerpoint/2010/main" val="336602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A1616-840A-297D-E87C-A548ED728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EF0C33-7261-C906-E913-F3B637CD2D02}"/>
              </a:ext>
            </a:extLst>
          </p:cNvPr>
          <p:cNvSpPr>
            <a:spLocks noGrp="1"/>
          </p:cNvSpPr>
          <p:nvPr>
            <p:ph type="title"/>
          </p:nvPr>
        </p:nvSpPr>
        <p:spPr/>
        <p:txBody>
          <a:bodyPr/>
          <a:lstStyle/>
          <a:p>
            <a:r>
              <a:rPr lang="en-US"/>
              <a:t>Event Planning: True or False</a:t>
            </a:r>
          </a:p>
        </p:txBody>
      </p:sp>
      <p:sp>
        <p:nvSpPr>
          <p:cNvPr id="3" name="Text Placeholder 2">
            <a:extLst>
              <a:ext uri="{FF2B5EF4-FFF2-40B4-BE49-F238E27FC236}">
                <a16:creationId xmlns:a16="http://schemas.microsoft.com/office/drawing/2014/main" id="{84D8E9C6-3872-1C46-DFDE-BB4036ABB820}"/>
              </a:ext>
            </a:extLst>
          </p:cNvPr>
          <p:cNvSpPr>
            <a:spLocks noGrp="1"/>
          </p:cNvSpPr>
          <p:nvPr>
            <p:ph type="body" idx="1"/>
          </p:nvPr>
        </p:nvSpPr>
        <p:spPr>
          <a:xfrm>
            <a:off x="3613146" y="4359275"/>
            <a:ext cx="12877800" cy="1107996"/>
          </a:xfrm>
        </p:spPr>
        <p:txBody>
          <a:bodyPr anchor="ctr"/>
          <a:lstStyle/>
          <a:p>
            <a:pPr algn="ctr"/>
            <a:r>
              <a:rPr lang="en-US" sz="3600"/>
              <a:t>There are different rules and policies for mixers and socials than for formals and semi-formals.​</a:t>
            </a:r>
          </a:p>
        </p:txBody>
      </p:sp>
      <p:sp>
        <p:nvSpPr>
          <p:cNvPr id="4" name="Title 1">
            <a:extLst>
              <a:ext uri="{FF2B5EF4-FFF2-40B4-BE49-F238E27FC236}">
                <a16:creationId xmlns:a16="http://schemas.microsoft.com/office/drawing/2014/main" id="{ED2255D6-5518-A757-E0AC-BD535A3490B1}"/>
              </a:ext>
            </a:extLst>
          </p:cNvPr>
          <p:cNvSpPr txBox="1">
            <a:spLocks/>
          </p:cNvSpPr>
          <p:nvPr/>
        </p:nvSpPr>
        <p:spPr>
          <a:xfrm>
            <a:off x="7054211" y="6569075"/>
            <a:ext cx="5995671" cy="1015663"/>
          </a:xfrm>
          <a:prstGeom prst="rect">
            <a:avLst/>
          </a:prstGeom>
        </p:spPr>
        <p:txBody>
          <a:bodyPr wrap="square" lIns="0" tIns="0" rIns="0" bIns="0" anchor="b" anchorCtr="0">
            <a:spAutoFit/>
          </a:bodyPr>
          <a:lstStyle>
            <a:lvl1pPr eaLnBrk="1" hangingPunct="1">
              <a:defRPr sz="6600" b="0" i="0">
                <a:solidFill>
                  <a:schemeClr val="accent2"/>
                </a:solidFill>
                <a:latin typeface="Hello Mogels"/>
                <a:ea typeface="+mj-ea"/>
                <a:cs typeface="Hello Mogels"/>
              </a:defRPr>
            </a:lvl1pPr>
          </a:lstStyle>
          <a:p>
            <a:pPr algn="ctr"/>
            <a:r>
              <a:rPr lang="en-US"/>
              <a:t>False</a:t>
            </a:r>
          </a:p>
        </p:txBody>
      </p:sp>
    </p:spTree>
    <p:extLst>
      <p:ext uri="{BB962C8B-B14F-4D97-AF65-F5344CB8AC3E}">
        <p14:creationId xmlns:p14="http://schemas.microsoft.com/office/powerpoint/2010/main" val="2780606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777B2-D454-564A-17AE-D187149B81AA}"/>
            </a:ext>
          </a:extLst>
        </p:cNvPr>
        <p:cNvGrpSpPr/>
        <p:nvPr/>
      </p:nvGrpSpPr>
      <p:grpSpPr>
        <a:xfrm>
          <a:off x="0" y="0"/>
          <a:ext cx="0" cy="0"/>
          <a:chOff x="0" y="0"/>
          <a:chExt cx="0" cy="0"/>
        </a:xfrm>
      </p:grpSpPr>
      <p:pic>
        <p:nvPicPr>
          <p:cNvPr id="3" name="Picture Placeholder 2" descr="A group of women posing for a picture in front of a building&#10;&#10;Description automatically generated">
            <a:extLst>
              <a:ext uri="{FF2B5EF4-FFF2-40B4-BE49-F238E27FC236}">
                <a16:creationId xmlns:a16="http://schemas.microsoft.com/office/drawing/2014/main" id="{6CEDDEEA-A5C1-AADC-CE3C-339A7A82ABF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676" r="29676"/>
          <a:stretch>
            <a:fillRect/>
          </a:stretch>
        </p:blipFill>
        <p:spPr>
          <a:xfrm>
            <a:off x="15614650" y="-3175"/>
            <a:ext cx="4489450" cy="11312525"/>
          </a:xfrm>
        </p:spPr>
      </p:pic>
      <p:sp>
        <p:nvSpPr>
          <p:cNvPr id="8" name="Title 7">
            <a:extLst>
              <a:ext uri="{FF2B5EF4-FFF2-40B4-BE49-F238E27FC236}">
                <a16:creationId xmlns:a16="http://schemas.microsoft.com/office/drawing/2014/main" id="{B8220B07-868D-2591-A0A1-A4EBC408830C}"/>
              </a:ext>
            </a:extLst>
          </p:cNvPr>
          <p:cNvSpPr>
            <a:spLocks noGrp="1"/>
          </p:cNvSpPr>
          <p:nvPr>
            <p:ph type="title"/>
          </p:nvPr>
        </p:nvSpPr>
        <p:spPr/>
        <p:txBody>
          <a:bodyPr/>
          <a:lstStyle/>
          <a:p>
            <a:r>
              <a:rPr lang="en-US"/>
              <a:t>VPRM Position Description - Events</a:t>
            </a:r>
          </a:p>
        </p:txBody>
      </p:sp>
      <p:sp>
        <p:nvSpPr>
          <p:cNvPr id="9" name="Text Placeholder 8">
            <a:extLst>
              <a:ext uri="{FF2B5EF4-FFF2-40B4-BE49-F238E27FC236}">
                <a16:creationId xmlns:a16="http://schemas.microsoft.com/office/drawing/2014/main" id="{BE5B8C27-39E2-F0C1-B753-8238916CC947}"/>
              </a:ext>
            </a:extLst>
          </p:cNvPr>
          <p:cNvSpPr>
            <a:spLocks noGrp="1"/>
          </p:cNvSpPr>
          <p:nvPr>
            <p:ph type="body" idx="1"/>
          </p:nvPr>
        </p:nvSpPr>
        <p:spPr>
          <a:xfrm>
            <a:off x="1289050" y="2883232"/>
            <a:ext cx="13563600" cy="5267019"/>
          </a:xfrm>
        </p:spPr>
        <p:txBody>
          <a:bodyPr/>
          <a:lstStyle/>
          <a:p>
            <a:pPr marL="457200" indent="-457200">
              <a:lnSpc>
                <a:spcPct val="113999"/>
              </a:lnSpc>
              <a:spcBef>
                <a:spcPts val="1000"/>
              </a:spcBef>
              <a:buFont typeface="Montserrat" pitchFamily="2" charset="0"/>
              <a:buChar char="‒"/>
            </a:pPr>
            <a:r>
              <a:rPr lang="en-US" sz="3200"/>
              <a:t>Support the Director Social Events in planning events according to Pi Phi’s policies and handles elevated event planning needs before, during and after events.</a:t>
            </a:r>
          </a:p>
          <a:p>
            <a:pPr marL="457200" indent="-457200">
              <a:lnSpc>
                <a:spcPct val="113999"/>
              </a:lnSpc>
              <a:spcBef>
                <a:spcPts val="1000"/>
              </a:spcBef>
              <a:buFont typeface="Montserrat" pitchFamily="2" charset="0"/>
              <a:buChar char="‒"/>
            </a:pPr>
            <a:r>
              <a:rPr lang="en-US" sz="3200"/>
              <a:t>Direct chapter requests for exceptions to Pi Beta Phi policies to the regional Risk Management Specialist or other applicable Fraternity officer.</a:t>
            </a:r>
          </a:p>
          <a:p>
            <a:pPr marL="457200" indent="-457200">
              <a:lnSpc>
                <a:spcPct val="113999"/>
              </a:lnSpc>
              <a:spcBef>
                <a:spcPts val="1000"/>
              </a:spcBef>
              <a:buFont typeface="Montserrat" pitchFamily="2" charset="0"/>
              <a:buChar char="‒"/>
            </a:pPr>
            <a:r>
              <a:rPr lang="en-US" sz="3200"/>
              <a:t>Coordinate the efforts of all officers to ensure members are aware and educated on Fraternity and campus/community policies and local, state and provincial and federal laws.</a:t>
            </a:r>
          </a:p>
        </p:txBody>
      </p:sp>
    </p:spTree>
    <p:extLst>
      <p:ext uri="{BB962C8B-B14F-4D97-AF65-F5344CB8AC3E}">
        <p14:creationId xmlns:p14="http://schemas.microsoft.com/office/powerpoint/2010/main" val="4024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D8128-5A8B-55E2-06A2-1E5343A3F958}"/>
            </a:ext>
          </a:extLst>
        </p:cNvPr>
        <p:cNvGrpSpPr/>
        <p:nvPr/>
      </p:nvGrpSpPr>
      <p:grpSpPr>
        <a:xfrm>
          <a:off x="0" y="0"/>
          <a:ext cx="0" cy="0"/>
          <a:chOff x="0" y="0"/>
          <a:chExt cx="0" cy="0"/>
        </a:xfrm>
      </p:grpSpPr>
      <p:pic>
        <p:nvPicPr>
          <p:cNvPr id="3" name="Picture Placeholder 2" descr="A group of women posing for a picture in front of a building&#10;&#10;Description automatically generated">
            <a:extLst>
              <a:ext uri="{FF2B5EF4-FFF2-40B4-BE49-F238E27FC236}">
                <a16:creationId xmlns:a16="http://schemas.microsoft.com/office/drawing/2014/main" id="{1D748162-9A53-1CB4-956B-169004DB20B3}"/>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676" r="29676"/>
          <a:stretch>
            <a:fillRect/>
          </a:stretch>
        </p:blipFill>
        <p:spPr>
          <a:xfrm>
            <a:off x="15614650" y="-3175"/>
            <a:ext cx="4489450" cy="11312525"/>
          </a:xfrm>
        </p:spPr>
      </p:pic>
      <p:sp>
        <p:nvSpPr>
          <p:cNvPr id="8" name="Title 7">
            <a:extLst>
              <a:ext uri="{FF2B5EF4-FFF2-40B4-BE49-F238E27FC236}">
                <a16:creationId xmlns:a16="http://schemas.microsoft.com/office/drawing/2014/main" id="{396DE3C8-46A4-8B5E-322E-57D64C5A0042}"/>
              </a:ext>
            </a:extLst>
          </p:cNvPr>
          <p:cNvSpPr>
            <a:spLocks noGrp="1"/>
          </p:cNvSpPr>
          <p:nvPr>
            <p:ph type="title"/>
          </p:nvPr>
        </p:nvSpPr>
        <p:spPr/>
        <p:txBody>
          <a:bodyPr/>
          <a:lstStyle/>
          <a:p>
            <a:r>
              <a:rPr lang="en-US"/>
              <a:t>VPRM Position Description - Events</a:t>
            </a:r>
          </a:p>
        </p:txBody>
      </p:sp>
      <p:sp>
        <p:nvSpPr>
          <p:cNvPr id="9" name="Text Placeholder 8">
            <a:extLst>
              <a:ext uri="{FF2B5EF4-FFF2-40B4-BE49-F238E27FC236}">
                <a16:creationId xmlns:a16="http://schemas.microsoft.com/office/drawing/2014/main" id="{51493B38-2DCD-FA30-D070-E104513995A8}"/>
              </a:ext>
            </a:extLst>
          </p:cNvPr>
          <p:cNvSpPr>
            <a:spLocks noGrp="1"/>
          </p:cNvSpPr>
          <p:nvPr>
            <p:ph type="body" idx="1"/>
          </p:nvPr>
        </p:nvSpPr>
        <p:spPr>
          <a:xfrm>
            <a:off x="1289050" y="2860129"/>
            <a:ext cx="13725357" cy="7281993"/>
          </a:xfrm>
        </p:spPr>
        <p:txBody>
          <a:bodyPr wrap="square" lIns="0" tIns="0" rIns="0" bIns="0" anchor="t">
            <a:spAutoFit/>
          </a:bodyPr>
          <a:lstStyle/>
          <a:p>
            <a:pPr marL="457200" indent="-457200">
              <a:lnSpc>
                <a:spcPct val="113999"/>
              </a:lnSpc>
              <a:spcBef>
                <a:spcPts val="1000"/>
              </a:spcBef>
              <a:buFont typeface="Montserrat" pitchFamily="2" charset="0"/>
              <a:buChar char="‒"/>
            </a:pPr>
            <a:r>
              <a:rPr lang="en-US" sz="3200" dirty="0">
                <a:latin typeface="Gotham Book"/>
              </a:rPr>
              <a:t>Support the Director Social Events in planning events according to Pi Phi’s policies and handles elevated event planning needs before, during and after events.</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Providing training for other leaders who are planning events </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Reviewing all Risk Management (RM) plans before a social event</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Reviewing campus registration forms</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Reminding Director Social Events (DSE) to complete Event Information Forms (EIFs)</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Helping with event monitor selection</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Being fully present for check-in/check-out and confronting members, if needed</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Interfacing with venue staff and vendors</a:t>
            </a:r>
            <a:endParaRPr lang="en-US" dirty="0">
              <a:solidFill>
                <a:schemeClr val="tx1"/>
              </a:solidFill>
              <a:latin typeface="Montserrat"/>
            </a:endParaRPr>
          </a:p>
        </p:txBody>
      </p:sp>
    </p:spTree>
    <p:extLst>
      <p:ext uri="{BB962C8B-B14F-4D97-AF65-F5344CB8AC3E}">
        <p14:creationId xmlns:p14="http://schemas.microsoft.com/office/powerpoint/2010/main" val="904261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494B6-F294-B299-906F-2540B94FD582}"/>
            </a:ext>
          </a:extLst>
        </p:cNvPr>
        <p:cNvGrpSpPr/>
        <p:nvPr/>
      </p:nvGrpSpPr>
      <p:grpSpPr>
        <a:xfrm>
          <a:off x="0" y="0"/>
          <a:ext cx="0" cy="0"/>
          <a:chOff x="0" y="0"/>
          <a:chExt cx="0" cy="0"/>
        </a:xfrm>
      </p:grpSpPr>
      <p:pic>
        <p:nvPicPr>
          <p:cNvPr id="3" name="Picture Placeholder 2" descr="A group of women posing for a picture in front of a building&#10;&#10;Description automatically generated">
            <a:extLst>
              <a:ext uri="{FF2B5EF4-FFF2-40B4-BE49-F238E27FC236}">
                <a16:creationId xmlns:a16="http://schemas.microsoft.com/office/drawing/2014/main" id="{D36DB14E-77DC-890D-3893-77C1D705C05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676" r="29676"/>
          <a:stretch>
            <a:fillRect/>
          </a:stretch>
        </p:blipFill>
        <p:spPr>
          <a:xfrm>
            <a:off x="15614650" y="-3175"/>
            <a:ext cx="4489450" cy="11312525"/>
          </a:xfrm>
        </p:spPr>
      </p:pic>
      <p:sp>
        <p:nvSpPr>
          <p:cNvPr id="8" name="Title 7">
            <a:extLst>
              <a:ext uri="{FF2B5EF4-FFF2-40B4-BE49-F238E27FC236}">
                <a16:creationId xmlns:a16="http://schemas.microsoft.com/office/drawing/2014/main" id="{89D5DF19-A552-AC23-7A44-4E7DDAA890F2}"/>
              </a:ext>
            </a:extLst>
          </p:cNvPr>
          <p:cNvSpPr>
            <a:spLocks noGrp="1"/>
          </p:cNvSpPr>
          <p:nvPr>
            <p:ph type="title"/>
          </p:nvPr>
        </p:nvSpPr>
        <p:spPr/>
        <p:txBody>
          <a:bodyPr/>
          <a:lstStyle/>
          <a:p>
            <a:r>
              <a:rPr lang="en-US"/>
              <a:t>VPRM Position Description - Events</a:t>
            </a:r>
          </a:p>
        </p:txBody>
      </p:sp>
      <p:sp>
        <p:nvSpPr>
          <p:cNvPr id="9" name="Text Placeholder 8">
            <a:extLst>
              <a:ext uri="{FF2B5EF4-FFF2-40B4-BE49-F238E27FC236}">
                <a16:creationId xmlns:a16="http://schemas.microsoft.com/office/drawing/2014/main" id="{905E4D2E-D159-3E7D-9D75-9B250A017A1A}"/>
              </a:ext>
            </a:extLst>
          </p:cNvPr>
          <p:cNvSpPr>
            <a:spLocks noGrp="1"/>
          </p:cNvSpPr>
          <p:nvPr>
            <p:ph type="body" idx="1"/>
          </p:nvPr>
        </p:nvSpPr>
        <p:spPr>
          <a:xfrm>
            <a:off x="1289050" y="2860129"/>
            <a:ext cx="13933330" cy="4102470"/>
          </a:xfrm>
        </p:spPr>
        <p:txBody>
          <a:bodyPr wrap="square" lIns="0" tIns="0" rIns="0" bIns="0" anchor="t">
            <a:spAutoFit/>
          </a:bodyPr>
          <a:lstStyle/>
          <a:p>
            <a:pPr marL="457200" indent="-457200">
              <a:lnSpc>
                <a:spcPct val="113999"/>
              </a:lnSpc>
              <a:spcBef>
                <a:spcPts val="1000"/>
              </a:spcBef>
              <a:buFont typeface="Montserrat" pitchFamily="2" charset="0"/>
              <a:buChar char="‒"/>
            </a:pPr>
            <a:r>
              <a:rPr lang="en-US" sz="3200" dirty="0">
                <a:latin typeface="Gotham Book"/>
              </a:rPr>
              <a:t>Direct chapter requests for exceptions to Pi Beta Phi policies to the regional Risk Management Specialist or other applicable Fraternity officer.</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Working with DSE to develop a BYOB request</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Working with the Director Lifelong Membership (DLM) to plan for a seniors-only experience, with approval from the Regional Team</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Identify high-risk events and support the creation of a robust risk management plan</a:t>
            </a:r>
            <a:endParaRPr lang="en-US" dirty="0">
              <a:solidFill>
                <a:schemeClr val="tx1"/>
              </a:solidFill>
              <a:latin typeface="Montserrat"/>
            </a:endParaRPr>
          </a:p>
        </p:txBody>
      </p:sp>
    </p:spTree>
    <p:extLst>
      <p:ext uri="{BB962C8B-B14F-4D97-AF65-F5344CB8AC3E}">
        <p14:creationId xmlns:p14="http://schemas.microsoft.com/office/powerpoint/2010/main" val="895641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462A1-14A1-D6F7-ACFF-273949F1105D}"/>
            </a:ext>
          </a:extLst>
        </p:cNvPr>
        <p:cNvGrpSpPr/>
        <p:nvPr/>
      </p:nvGrpSpPr>
      <p:grpSpPr>
        <a:xfrm>
          <a:off x="0" y="0"/>
          <a:ext cx="0" cy="0"/>
          <a:chOff x="0" y="0"/>
          <a:chExt cx="0" cy="0"/>
        </a:xfrm>
      </p:grpSpPr>
      <p:pic>
        <p:nvPicPr>
          <p:cNvPr id="3" name="Picture Placeholder 2" descr="A group of women posing for a picture in front of a building&#10;&#10;Description automatically generated">
            <a:extLst>
              <a:ext uri="{FF2B5EF4-FFF2-40B4-BE49-F238E27FC236}">
                <a16:creationId xmlns:a16="http://schemas.microsoft.com/office/drawing/2014/main" id="{B652A7FD-5860-DF24-E5F4-16987D28BD5D}"/>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676" r="29676"/>
          <a:stretch>
            <a:fillRect/>
          </a:stretch>
        </p:blipFill>
        <p:spPr>
          <a:xfrm>
            <a:off x="15614650" y="-3175"/>
            <a:ext cx="4489450" cy="11312525"/>
          </a:xfrm>
        </p:spPr>
      </p:pic>
      <p:sp>
        <p:nvSpPr>
          <p:cNvPr id="8" name="Title 7">
            <a:extLst>
              <a:ext uri="{FF2B5EF4-FFF2-40B4-BE49-F238E27FC236}">
                <a16:creationId xmlns:a16="http://schemas.microsoft.com/office/drawing/2014/main" id="{59A0281D-2E58-E529-1824-B49C906A1014}"/>
              </a:ext>
            </a:extLst>
          </p:cNvPr>
          <p:cNvSpPr>
            <a:spLocks noGrp="1"/>
          </p:cNvSpPr>
          <p:nvPr>
            <p:ph type="title"/>
          </p:nvPr>
        </p:nvSpPr>
        <p:spPr/>
        <p:txBody>
          <a:bodyPr/>
          <a:lstStyle/>
          <a:p>
            <a:r>
              <a:rPr lang="en-US"/>
              <a:t>VPRM Position Description - Events</a:t>
            </a:r>
          </a:p>
        </p:txBody>
      </p:sp>
      <p:sp>
        <p:nvSpPr>
          <p:cNvPr id="9" name="Text Placeholder 8">
            <a:extLst>
              <a:ext uri="{FF2B5EF4-FFF2-40B4-BE49-F238E27FC236}">
                <a16:creationId xmlns:a16="http://schemas.microsoft.com/office/drawing/2014/main" id="{FC5A5C3E-6F8E-FCBC-253B-4DCFFB39DF6D}"/>
              </a:ext>
            </a:extLst>
          </p:cNvPr>
          <p:cNvSpPr>
            <a:spLocks noGrp="1"/>
          </p:cNvSpPr>
          <p:nvPr>
            <p:ph type="body" idx="1"/>
          </p:nvPr>
        </p:nvSpPr>
        <p:spPr>
          <a:xfrm>
            <a:off x="1289050" y="2883232"/>
            <a:ext cx="13563600" cy="5716437"/>
          </a:xfrm>
        </p:spPr>
        <p:txBody>
          <a:bodyPr wrap="square" lIns="0" tIns="0" rIns="0" bIns="0" anchor="t">
            <a:spAutoFit/>
          </a:bodyPr>
          <a:lstStyle/>
          <a:p>
            <a:pPr marL="457200" indent="-457200">
              <a:lnSpc>
                <a:spcPct val="113999"/>
              </a:lnSpc>
              <a:spcBef>
                <a:spcPts val="1000"/>
              </a:spcBef>
              <a:buFont typeface="Montserrat" pitchFamily="2" charset="0"/>
              <a:buChar char="‒"/>
            </a:pPr>
            <a:r>
              <a:rPr lang="en-US" sz="3200" dirty="0">
                <a:latin typeface="Gotham Book"/>
              </a:rPr>
              <a:t>Coordinate the efforts of all officers to ensure members are aware and educated on Fraternity and campus/community policies and local, state and provincial and federal laws. </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Looking for opportunities to assist with developing risk management plans when listening to updates in Chapter Leadership Team (CLT) meetings</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Intervening when you see members doing something unsafe or unacceptable</a:t>
            </a:r>
          </a:p>
          <a:p>
            <a:pPr marL="1371600" lvl="2" indent="-457200">
              <a:lnSpc>
                <a:spcPct val="113999"/>
              </a:lnSpc>
              <a:spcBef>
                <a:spcPts val="1000"/>
              </a:spcBef>
              <a:buFont typeface="Courier New" panose="02070309020205020404" pitchFamily="49" charset="0"/>
              <a:buChar char="o"/>
            </a:pPr>
            <a:r>
              <a:rPr lang="en-US" sz="3000" dirty="0">
                <a:solidFill>
                  <a:schemeClr val="tx1"/>
                </a:solidFill>
                <a:latin typeface="Montserrat"/>
              </a:rPr>
              <a:t>Support your Director Policy and Prevention Education (DPPE) in delivering relevant policy education topics to the chapter</a:t>
            </a:r>
          </a:p>
        </p:txBody>
      </p:sp>
    </p:spTree>
    <p:extLst>
      <p:ext uri="{BB962C8B-B14F-4D97-AF65-F5344CB8AC3E}">
        <p14:creationId xmlns:p14="http://schemas.microsoft.com/office/powerpoint/2010/main" val="1409670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3D100-DD41-92DB-79F6-B06E6026036C}"/>
            </a:ext>
          </a:extLst>
        </p:cNvPr>
        <p:cNvGrpSpPr/>
        <p:nvPr/>
      </p:nvGrpSpPr>
      <p:grpSpPr>
        <a:xfrm>
          <a:off x="0" y="0"/>
          <a:ext cx="0" cy="0"/>
          <a:chOff x="0" y="0"/>
          <a:chExt cx="0" cy="0"/>
        </a:xfrm>
      </p:grpSpPr>
      <p:pic>
        <p:nvPicPr>
          <p:cNvPr id="3" name="Picture Placeholder 2" descr="A group of women posing for a picture in front of a building&#10;&#10;Description automatically generated">
            <a:extLst>
              <a:ext uri="{FF2B5EF4-FFF2-40B4-BE49-F238E27FC236}">
                <a16:creationId xmlns:a16="http://schemas.microsoft.com/office/drawing/2014/main" id="{940397FC-7A58-0F9E-F7D8-1D1DCF394C1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9676" r="29676"/>
          <a:stretch>
            <a:fillRect/>
          </a:stretch>
        </p:blipFill>
        <p:spPr>
          <a:xfrm>
            <a:off x="15614650" y="-3175"/>
            <a:ext cx="4489450" cy="11312525"/>
          </a:xfrm>
        </p:spPr>
      </p:pic>
      <p:sp>
        <p:nvSpPr>
          <p:cNvPr id="8" name="Title 7">
            <a:extLst>
              <a:ext uri="{FF2B5EF4-FFF2-40B4-BE49-F238E27FC236}">
                <a16:creationId xmlns:a16="http://schemas.microsoft.com/office/drawing/2014/main" id="{EC475B75-B76F-6E00-FE53-AC7E833FC494}"/>
              </a:ext>
            </a:extLst>
          </p:cNvPr>
          <p:cNvSpPr>
            <a:spLocks noGrp="1"/>
          </p:cNvSpPr>
          <p:nvPr>
            <p:ph type="title"/>
          </p:nvPr>
        </p:nvSpPr>
        <p:spPr/>
        <p:txBody>
          <a:bodyPr/>
          <a:lstStyle/>
          <a:p>
            <a:r>
              <a:rPr lang="en-US"/>
              <a:t>DSE Position Description - Events</a:t>
            </a:r>
          </a:p>
        </p:txBody>
      </p:sp>
      <p:sp>
        <p:nvSpPr>
          <p:cNvPr id="9" name="Text Placeholder 8">
            <a:extLst>
              <a:ext uri="{FF2B5EF4-FFF2-40B4-BE49-F238E27FC236}">
                <a16:creationId xmlns:a16="http://schemas.microsoft.com/office/drawing/2014/main" id="{9F1667D0-545D-47DA-0610-5786E07C070B}"/>
              </a:ext>
            </a:extLst>
          </p:cNvPr>
          <p:cNvSpPr>
            <a:spLocks noGrp="1"/>
          </p:cNvSpPr>
          <p:nvPr>
            <p:ph type="body" idx="1"/>
          </p:nvPr>
        </p:nvSpPr>
        <p:spPr>
          <a:xfrm>
            <a:off x="1289050" y="2883232"/>
            <a:ext cx="13563600" cy="5646802"/>
          </a:xfrm>
        </p:spPr>
        <p:txBody>
          <a:bodyPr/>
          <a:lstStyle/>
          <a:p>
            <a:pPr marL="457200" indent="-457200">
              <a:lnSpc>
                <a:spcPct val="113999"/>
              </a:lnSpc>
              <a:spcBef>
                <a:spcPts val="1000"/>
              </a:spcBef>
              <a:buFont typeface="Montserrat" pitchFamily="2" charset="0"/>
              <a:buChar char="‒"/>
            </a:pPr>
            <a:r>
              <a:rPr lang="en-US" dirty="0"/>
              <a:t>Holds full responsibility for socials, mixers, formals, etc.​</a:t>
            </a:r>
          </a:p>
          <a:p>
            <a:pPr marL="457200" indent="-457200">
              <a:lnSpc>
                <a:spcPct val="113999"/>
              </a:lnSpc>
              <a:spcBef>
                <a:spcPts val="1000"/>
              </a:spcBef>
              <a:buFont typeface="Montserrat" pitchFamily="2" charset="0"/>
              <a:buChar char="‒"/>
            </a:pPr>
            <a:r>
              <a:rPr lang="en-US" dirty="0"/>
              <a:t>Serves as the chapter's event planning expert​</a:t>
            </a:r>
          </a:p>
          <a:p>
            <a:pPr marL="457200" indent="-457200">
              <a:lnSpc>
                <a:spcPct val="113999"/>
              </a:lnSpc>
              <a:spcBef>
                <a:spcPts val="1000"/>
              </a:spcBef>
              <a:buFont typeface="Montserrat" pitchFamily="2" charset="0"/>
              <a:buChar char="‒"/>
            </a:pPr>
            <a:r>
              <a:rPr lang="en-US" dirty="0"/>
              <a:t>Organizes all transportation, vendors, venues, etc.​</a:t>
            </a:r>
          </a:p>
          <a:p>
            <a:pPr marL="457200" indent="-457200">
              <a:lnSpc>
                <a:spcPct val="113999"/>
              </a:lnSpc>
              <a:spcBef>
                <a:spcPts val="1000"/>
              </a:spcBef>
              <a:buFont typeface="Montserrat" pitchFamily="2" charset="0"/>
              <a:buChar char="‒"/>
            </a:pPr>
            <a:r>
              <a:rPr lang="en-US" dirty="0"/>
              <a:t>Selects and trains event monitors​</a:t>
            </a:r>
          </a:p>
          <a:p>
            <a:pPr marL="457200" indent="-457200">
              <a:lnSpc>
                <a:spcPct val="113999"/>
              </a:lnSpc>
              <a:spcBef>
                <a:spcPts val="1000"/>
              </a:spcBef>
              <a:buFont typeface="Montserrat" pitchFamily="2" charset="0"/>
              <a:buChar char="‒"/>
            </a:pPr>
            <a:r>
              <a:rPr lang="en-US" dirty="0"/>
              <a:t>Educates chapter on expectations, policies, automatic consequences and laws prior to social events​</a:t>
            </a:r>
          </a:p>
          <a:p>
            <a:pPr marL="457200" indent="-457200">
              <a:lnSpc>
                <a:spcPct val="113999"/>
              </a:lnSpc>
              <a:spcBef>
                <a:spcPts val="1000"/>
              </a:spcBef>
              <a:buFont typeface="Montserrat" pitchFamily="2" charset="0"/>
              <a:buChar char="‒"/>
            </a:pPr>
            <a:r>
              <a:rPr lang="en-US" dirty="0"/>
              <a:t>Coordinates all aspects of the event—before, during and after</a:t>
            </a:r>
          </a:p>
        </p:txBody>
      </p:sp>
      <p:pic>
        <p:nvPicPr>
          <p:cNvPr id="2" name="Picture Placeholder 6" descr="Two girls hugging each other&#10;&#10;Description automatically generated">
            <a:extLst>
              <a:ext uri="{FF2B5EF4-FFF2-40B4-BE49-F238E27FC236}">
                <a16:creationId xmlns:a16="http://schemas.microsoft.com/office/drawing/2014/main" id="{EA00D6AB-45DC-2E50-722A-7AE00F938D38}"/>
              </a:ext>
            </a:extLst>
          </p:cNvPr>
          <p:cNvPicPr>
            <a:picLocks noChangeAspect="1"/>
          </p:cNvPicPr>
          <p:nvPr/>
        </p:nvPicPr>
        <p:blipFill>
          <a:blip r:embed="rId4">
            <a:extLst>
              <a:ext uri="{28A0092B-C50C-407E-A947-70E740481C1C}">
                <a14:useLocalDpi xmlns:a14="http://schemas.microsoft.com/office/drawing/2010/main" val="0"/>
              </a:ext>
            </a:extLst>
          </a:blip>
          <a:srcRect l="25151" r="25151"/>
          <a:stretch>
            <a:fillRect/>
          </a:stretch>
        </p:blipFill>
        <p:spPr>
          <a:xfrm>
            <a:off x="15614650" y="0"/>
            <a:ext cx="4489450" cy="11309350"/>
          </a:xfrm>
          <a:prstGeom prst="rect">
            <a:avLst/>
          </a:prstGeom>
        </p:spPr>
      </p:pic>
    </p:spTree>
    <p:extLst>
      <p:ext uri="{BB962C8B-B14F-4D97-AF65-F5344CB8AC3E}">
        <p14:creationId xmlns:p14="http://schemas.microsoft.com/office/powerpoint/2010/main" val="4335332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A1F73-3F6A-5036-3828-54B63C0D8A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0023F-099E-4702-9C67-5CAB0DFDAAEC}"/>
              </a:ext>
            </a:extLst>
          </p:cNvPr>
          <p:cNvSpPr>
            <a:spLocks noGrp="1"/>
          </p:cNvSpPr>
          <p:nvPr>
            <p:ph type="title"/>
          </p:nvPr>
        </p:nvSpPr>
        <p:spPr/>
        <p:txBody>
          <a:bodyPr/>
          <a:lstStyle/>
          <a:p>
            <a:r>
              <a:rPr lang="en-US"/>
              <a:t>Event Planning Activity</a:t>
            </a:r>
          </a:p>
        </p:txBody>
      </p:sp>
      <p:sp>
        <p:nvSpPr>
          <p:cNvPr id="3" name="Text Placeholder 2">
            <a:extLst>
              <a:ext uri="{FF2B5EF4-FFF2-40B4-BE49-F238E27FC236}">
                <a16:creationId xmlns:a16="http://schemas.microsoft.com/office/drawing/2014/main" id="{52AB8BBE-72B7-873F-2E6A-8DCF3DBCAAC9}"/>
              </a:ext>
            </a:extLst>
          </p:cNvPr>
          <p:cNvSpPr>
            <a:spLocks noGrp="1"/>
          </p:cNvSpPr>
          <p:nvPr>
            <p:ph type="body" idx="1"/>
          </p:nvPr>
        </p:nvSpPr>
        <p:spPr>
          <a:xfrm>
            <a:off x="1822449" y="2883232"/>
            <a:ext cx="17441231" cy="6278642"/>
          </a:xfrm>
        </p:spPr>
        <p:txBody>
          <a:bodyPr wrap="square" lIns="0" tIns="0" rIns="0" bIns="0" anchor="t">
            <a:spAutoFit/>
          </a:bodyPr>
          <a:lstStyle/>
          <a:p>
            <a:pPr algn="ctr"/>
            <a:r>
              <a:rPr lang="en-US" sz="4000" dirty="0">
                <a:solidFill>
                  <a:srgbClr val="AD2D2D"/>
                </a:solidFill>
                <a:latin typeface="Gotham Bold"/>
              </a:rPr>
              <a:t>Red Card​</a:t>
            </a:r>
          </a:p>
          <a:p>
            <a:pPr algn="ctr"/>
            <a:r>
              <a:rPr lang="en-US" sz="3600" dirty="0">
                <a:latin typeface="Gotham Book"/>
              </a:rPr>
              <a:t>One event planning responsibility you have as VPRM that you need to learn ​more about or needs improvement in your chapter​</a:t>
            </a:r>
            <a:r>
              <a:rPr lang="en-US" dirty="0">
                <a:latin typeface="Gotham Book"/>
              </a:rPr>
              <a:t>.</a:t>
            </a:r>
            <a:endParaRPr lang="en-US" sz="3600"/>
          </a:p>
          <a:p>
            <a:pPr algn="ctr"/>
            <a:r>
              <a:rPr lang="en-US" sz="3600" dirty="0">
                <a:latin typeface="Gotham Book"/>
              </a:rPr>
              <a:t>​</a:t>
            </a:r>
          </a:p>
          <a:p>
            <a:pPr algn="ctr"/>
            <a:r>
              <a:rPr lang="en-US" sz="4000" dirty="0">
                <a:solidFill>
                  <a:srgbClr val="F4CC06"/>
                </a:solidFill>
                <a:latin typeface="Gotham Bold"/>
              </a:rPr>
              <a:t>Yellow Card​</a:t>
            </a:r>
          </a:p>
          <a:p>
            <a:pPr algn="ctr"/>
            <a:r>
              <a:rPr lang="en-US" sz="3600" dirty="0">
                <a:latin typeface="Montserrat"/>
              </a:rPr>
              <a:t>One event planning responsibility you think your Director Social Events might need additional support with</a:t>
            </a:r>
            <a:r>
              <a:rPr lang="en-US" dirty="0">
                <a:latin typeface="Montserrat"/>
              </a:rPr>
              <a:t>.</a:t>
            </a:r>
            <a:endParaRPr lang="en-US" sz="3600"/>
          </a:p>
          <a:p>
            <a:pPr algn="ctr"/>
            <a:r>
              <a:rPr lang="en-US" sz="3600" dirty="0">
                <a:latin typeface="Gotham Book"/>
              </a:rPr>
              <a:t>​</a:t>
            </a:r>
          </a:p>
          <a:p>
            <a:pPr algn="ctr"/>
            <a:r>
              <a:rPr lang="en-US" sz="4000" dirty="0">
                <a:solidFill>
                  <a:srgbClr val="14981A"/>
                </a:solidFill>
                <a:latin typeface="Gotham Bold"/>
              </a:rPr>
              <a:t>Green Card​</a:t>
            </a:r>
          </a:p>
          <a:p>
            <a:pPr algn="ctr"/>
            <a:r>
              <a:rPr lang="en-US" sz="3600" dirty="0">
                <a:latin typeface="Gotham Book"/>
              </a:rPr>
              <a:t>One event planning responsibility you feel your directors have covered ​and you’re extremely confident about​</a:t>
            </a:r>
            <a:r>
              <a:rPr lang="en-US" dirty="0">
                <a:latin typeface="Gotham Book"/>
              </a:rPr>
              <a:t>.</a:t>
            </a:r>
            <a:endParaRPr lang="en-US" sz="3600" dirty="0"/>
          </a:p>
        </p:txBody>
      </p:sp>
    </p:spTree>
    <p:extLst>
      <p:ext uri="{BB962C8B-B14F-4D97-AF65-F5344CB8AC3E}">
        <p14:creationId xmlns:p14="http://schemas.microsoft.com/office/powerpoint/2010/main" val="38700333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BDE0B-EBA2-9A6D-2755-D30ADAA6E7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AE42F5-032F-A4D5-9F2B-804103707066}"/>
              </a:ext>
            </a:extLst>
          </p:cNvPr>
          <p:cNvSpPr>
            <a:spLocks noGrp="1"/>
          </p:cNvSpPr>
          <p:nvPr>
            <p:ph type="title"/>
          </p:nvPr>
        </p:nvSpPr>
        <p:spPr>
          <a:xfrm>
            <a:off x="8528050" y="1582782"/>
            <a:ext cx="10591800" cy="1015663"/>
          </a:xfrm>
        </p:spPr>
        <p:txBody>
          <a:bodyPr/>
          <a:lstStyle/>
          <a:p>
            <a:r>
              <a:rPr lang="en-US"/>
              <a:t>High-Risk Events</a:t>
            </a:r>
          </a:p>
        </p:txBody>
      </p:sp>
      <p:sp>
        <p:nvSpPr>
          <p:cNvPr id="3" name="Text Placeholder 2">
            <a:extLst>
              <a:ext uri="{FF2B5EF4-FFF2-40B4-BE49-F238E27FC236}">
                <a16:creationId xmlns:a16="http://schemas.microsoft.com/office/drawing/2014/main" id="{F8EDDA07-6671-BD40-7D4B-448C0E598B11}"/>
              </a:ext>
            </a:extLst>
          </p:cNvPr>
          <p:cNvSpPr>
            <a:spLocks noGrp="1"/>
          </p:cNvSpPr>
          <p:nvPr>
            <p:ph type="body" idx="1"/>
          </p:nvPr>
        </p:nvSpPr>
        <p:spPr>
          <a:xfrm>
            <a:off x="8528050" y="2883232"/>
            <a:ext cx="10591800" cy="2769989"/>
          </a:xfrm>
        </p:spPr>
        <p:txBody>
          <a:bodyPr/>
          <a:lstStyle/>
          <a:p>
            <a:r>
              <a:rPr lang="en-US" sz="3600"/>
              <a:t>A high-risk event is an event that brings a </a:t>
            </a:r>
            <a:r>
              <a:rPr lang="en-US" sz="3600">
                <a:latin typeface="Montserrat SemiBold" pitchFamily="2" charset="0"/>
              </a:rPr>
              <a:t>greater risk</a:t>
            </a:r>
            <a:r>
              <a:rPr lang="en-US" sz="3600"/>
              <a:t> to our individual members, event attendees and Pi Beta Phi due to the more </a:t>
            </a:r>
            <a:r>
              <a:rPr lang="en-US" sz="3600">
                <a:latin typeface="Montserrat SemiBold" pitchFamily="2" charset="0"/>
              </a:rPr>
              <a:t>physical</a:t>
            </a:r>
            <a:r>
              <a:rPr lang="en-US" sz="3600"/>
              <a:t> and/or </a:t>
            </a:r>
            <a:r>
              <a:rPr lang="en-US" sz="3600">
                <a:latin typeface="Montserrat SemiBold" pitchFamily="2" charset="0"/>
              </a:rPr>
              <a:t>dangerous</a:t>
            </a:r>
            <a:r>
              <a:rPr lang="en-US" sz="3600"/>
              <a:t> nature of the activities.</a:t>
            </a:r>
            <a:endParaRPr lang="en-US">
              <a:solidFill>
                <a:schemeClr val="tx1"/>
              </a:solidFill>
              <a:latin typeface="Montserrat" pitchFamily="2" charset="0"/>
            </a:endParaRPr>
          </a:p>
        </p:txBody>
      </p:sp>
      <p:pic>
        <p:nvPicPr>
          <p:cNvPr id="5" name="Picture Placeholder 7" descr="A couple of women lying on a bed&#10;&#10;Description automatically generated">
            <a:extLst>
              <a:ext uri="{FF2B5EF4-FFF2-40B4-BE49-F238E27FC236}">
                <a16:creationId xmlns:a16="http://schemas.microsoft.com/office/drawing/2014/main" id="{D45D0BA6-A47B-7FDF-D9FD-512B6D13467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a:fillRect/>
          </a:stretch>
        </p:blipFill>
        <p:spPr>
          <a:xfrm>
            <a:off x="0" y="0"/>
            <a:ext cx="7537450" cy="11309350"/>
          </a:xfrm>
        </p:spPr>
      </p:pic>
    </p:spTree>
    <p:extLst>
      <p:ext uri="{BB962C8B-B14F-4D97-AF65-F5344CB8AC3E}">
        <p14:creationId xmlns:p14="http://schemas.microsoft.com/office/powerpoint/2010/main" val="3228281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0A287-A896-38A9-1BD5-83AA48B97C8B}"/>
            </a:ext>
          </a:extLst>
        </p:cNvPr>
        <p:cNvGrpSpPr/>
        <p:nvPr/>
      </p:nvGrpSpPr>
      <p:grpSpPr>
        <a:xfrm>
          <a:off x="0" y="0"/>
          <a:ext cx="0" cy="0"/>
          <a:chOff x="0" y="0"/>
          <a:chExt cx="0" cy="0"/>
        </a:xfrm>
      </p:grpSpPr>
      <p:pic>
        <p:nvPicPr>
          <p:cNvPr id="3" name="Picture Placeholder 2" descr="Two girls wearing matching outfits&#10;&#10;Description automatically generated">
            <a:extLst>
              <a:ext uri="{FF2B5EF4-FFF2-40B4-BE49-F238E27FC236}">
                <a16:creationId xmlns:a16="http://schemas.microsoft.com/office/drawing/2014/main" id="{BACC5582-0963-1D98-6E8F-061BA96EA435}"/>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4624" t="-28" r="27018" b="28"/>
          <a:stretch/>
        </p:blipFill>
        <p:spPr>
          <a:xfrm>
            <a:off x="15614650" y="-3175"/>
            <a:ext cx="4489450" cy="11312525"/>
          </a:xfrm>
        </p:spPr>
      </p:pic>
      <p:sp>
        <p:nvSpPr>
          <p:cNvPr id="8" name="Title 7">
            <a:extLst>
              <a:ext uri="{FF2B5EF4-FFF2-40B4-BE49-F238E27FC236}">
                <a16:creationId xmlns:a16="http://schemas.microsoft.com/office/drawing/2014/main" id="{AA4A63EC-FABA-4DCB-8C54-5E2BC0BCF669}"/>
              </a:ext>
            </a:extLst>
          </p:cNvPr>
          <p:cNvSpPr>
            <a:spLocks noGrp="1"/>
          </p:cNvSpPr>
          <p:nvPr>
            <p:ph type="title"/>
          </p:nvPr>
        </p:nvSpPr>
        <p:spPr/>
        <p:txBody>
          <a:bodyPr/>
          <a:lstStyle/>
          <a:p>
            <a:r>
              <a:rPr lang="en-US"/>
              <a:t>High-Risk Events</a:t>
            </a:r>
          </a:p>
        </p:txBody>
      </p:sp>
      <p:sp>
        <p:nvSpPr>
          <p:cNvPr id="9" name="Text Placeholder 8">
            <a:extLst>
              <a:ext uri="{FF2B5EF4-FFF2-40B4-BE49-F238E27FC236}">
                <a16:creationId xmlns:a16="http://schemas.microsoft.com/office/drawing/2014/main" id="{259ECB16-DDF7-8AFD-DFBF-17BCF07D4D68}"/>
              </a:ext>
            </a:extLst>
          </p:cNvPr>
          <p:cNvSpPr>
            <a:spLocks noGrp="1"/>
          </p:cNvSpPr>
          <p:nvPr>
            <p:ph type="body" idx="1"/>
          </p:nvPr>
        </p:nvSpPr>
        <p:spPr>
          <a:xfrm>
            <a:off x="1289050" y="2883232"/>
            <a:ext cx="6858000" cy="6863417"/>
          </a:xfrm>
        </p:spPr>
        <p:txBody>
          <a:bodyPr wrap="square" lIns="0" tIns="0" rIns="0" bIns="0" anchor="t">
            <a:spAutoFit/>
          </a:bodyPr>
          <a:lstStyle/>
          <a:p>
            <a:pPr marL="457200" indent="-457200">
              <a:spcAft>
                <a:spcPts val="1200"/>
              </a:spcAft>
              <a:buFont typeface="Montserrat" pitchFamily="2" charset="0"/>
              <a:buChar char="‒"/>
            </a:pPr>
            <a:r>
              <a:rPr lang="en-US" sz="3200" dirty="0">
                <a:latin typeface="Gotham Book"/>
              </a:rPr>
              <a:t>Animal-related events​</a:t>
            </a:r>
          </a:p>
          <a:p>
            <a:pPr marL="457200" indent="-457200">
              <a:spcAft>
                <a:spcPts val="1200"/>
              </a:spcAft>
              <a:buFont typeface="Montserrat" pitchFamily="2" charset="0"/>
              <a:buChar char="‒"/>
            </a:pPr>
            <a:r>
              <a:rPr lang="en-US" sz="3200" dirty="0">
                <a:latin typeface="Gotham Book"/>
              </a:rPr>
              <a:t>Athletic or competitive events ​</a:t>
            </a:r>
          </a:p>
          <a:p>
            <a:pPr marL="457200" indent="-457200">
              <a:spcAft>
                <a:spcPts val="1200"/>
              </a:spcAft>
              <a:buFont typeface="Montserrat" pitchFamily="2" charset="0"/>
              <a:buChar char="‒"/>
            </a:pPr>
            <a:r>
              <a:rPr lang="en-US" sz="3200" dirty="0">
                <a:latin typeface="Gotham Book"/>
              </a:rPr>
              <a:t>Ropes courses ​</a:t>
            </a:r>
          </a:p>
          <a:p>
            <a:pPr marL="457200" indent="-457200">
              <a:spcAft>
                <a:spcPts val="1200"/>
              </a:spcAft>
              <a:buFont typeface="Montserrat" pitchFamily="2" charset="0"/>
              <a:buChar char="‒"/>
            </a:pPr>
            <a:r>
              <a:rPr lang="en-US" sz="3200" dirty="0">
                <a:latin typeface="Gotham Book"/>
              </a:rPr>
              <a:t>Hayrides ​</a:t>
            </a:r>
          </a:p>
          <a:p>
            <a:pPr marL="457200" indent="-457200">
              <a:spcAft>
                <a:spcPts val="1200"/>
              </a:spcAft>
              <a:buFont typeface="Montserrat" pitchFamily="2" charset="0"/>
              <a:buChar char="‒"/>
            </a:pPr>
            <a:r>
              <a:rPr lang="en-US" sz="3200" dirty="0">
                <a:latin typeface="Gotham Book"/>
              </a:rPr>
              <a:t>Mud/color/zombie runs ​</a:t>
            </a:r>
          </a:p>
          <a:p>
            <a:pPr marL="457200" indent="-457200">
              <a:spcAft>
                <a:spcPts val="1200"/>
              </a:spcAft>
              <a:buFont typeface="Montserrat" pitchFamily="2" charset="0"/>
              <a:buChar char="‒"/>
            </a:pPr>
            <a:r>
              <a:rPr lang="en-US" sz="3200" dirty="0">
                <a:latin typeface="Gotham Book"/>
              </a:rPr>
              <a:t>Rock climbing/climbing walls ​</a:t>
            </a:r>
          </a:p>
          <a:p>
            <a:pPr marL="457200" indent="-457200">
              <a:spcAft>
                <a:spcPts val="1200"/>
              </a:spcAft>
              <a:buFont typeface="Montserrat" pitchFamily="2" charset="0"/>
              <a:buChar char="‒"/>
            </a:pPr>
            <a:r>
              <a:rPr lang="en-US" sz="3200" dirty="0">
                <a:latin typeface="Gotham Book"/>
              </a:rPr>
              <a:t>Skeet shooting/axe throwing/events with weapons</a:t>
            </a:r>
          </a:p>
          <a:p>
            <a:pPr marL="457200" indent="-457200">
              <a:spcAft>
                <a:spcPts val="1200"/>
              </a:spcAft>
              <a:buFont typeface="Montserrat" pitchFamily="2" charset="0"/>
              <a:buChar char="‒"/>
            </a:pPr>
            <a:r>
              <a:rPr lang="en-US" sz="3200" dirty="0">
                <a:latin typeface="Gotham Book"/>
              </a:rPr>
              <a:t>Paintball ​</a:t>
            </a:r>
          </a:p>
          <a:p>
            <a:pPr marL="457200" indent="-457200">
              <a:spcAft>
                <a:spcPts val="1200"/>
              </a:spcAft>
              <a:buFont typeface="Montserrat" pitchFamily="2" charset="0"/>
              <a:buChar char="‒"/>
            </a:pPr>
            <a:r>
              <a:rPr lang="en-US" sz="3200" dirty="0">
                <a:latin typeface="Gotham Book"/>
              </a:rPr>
              <a:t>Trampoline events </a:t>
            </a:r>
          </a:p>
          <a:p>
            <a:endParaRPr lang="en-US"/>
          </a:p>
        </p:txBody>
      </p:sp>
      <p:sp>
        <p:nvSpPr>
          <p:cNvPr id="4" name="Text Placeholder 8">
            <a:extLst>
              <a:ext uri="{FF2B5EF4-FFF2-40B4-BE49-F238E27FC236}">
                <a16:creationId xmlns:a16="http://schemas.microsoft.com/office/drawing/2014/main" id="{2F79D48F-04B6-0986-1E71-C49361194FA7}"/>
              </a:ext>
            </a:extLst>
          </p:cNvPr>
          <p:cNvSpPr txBox="1">
            <a:spLocks/>
          </p:cNvSpPr>
          <p:nvPr/>
        </p:nvSpPr>
        <p:spPr>
          <a:xfrm>
            <a:off x="8451850" y="2883232"/>
            <a:ext cx="6858000" cy="6647974"/>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00" indent="-457200">
              <a:spcAft>
                <a:spcPts val="1200"/>
              </a:spcAft>
              <a:buFont typeface="Montserrat" pitchFamily="2" charset="0"/>
              <a:buChar char="‒"/>
            </a:pPr>
            <a:r>
              <a:rPr lang="en-US" sz="3200"/>
              <a:t>Slip-and-slides ​</a:t>
            </a:r>
          </a:p>
          <a:p>
            <a:pPr marL="457200" indent="-457200">
              <a:spcAft>
                <a:spcPts val="1200"/>
              </a:spcAft>
              <a:buFont typeface="Montserrat" pitchFamily="2" charset="0"/>
              <a:buChar char="‒"/>
            </a:pPr>
            <a:r>
              <a:rPr lang="en-US" sz="3200"/>
              <a:t>Haunted attractions ​</a:t>
            </a:r>
          </a:p>
          <a:p>
            <a:pPr marL="457200" indent="-457200">
              <a:spcAft>
                <a:spcPts val="1200"/>
              </a:spcAft>
              <a:buFont typeface="Montserrat" pitchFamily="2" charset="0"/>
              <a:buChar char="‒"/>
            </a:pPr>
            <a:r>
              <a:rPr lang="en-US" sz="3200"/>
              <a:t>Mazes ​</a:t>
            </a:r>
          </a:p>
          <a:p>
            <a:pPr marL="457200" indent="-457200">
              <a:spcAft>
                <a:spcPts val="1200"/>
              </a:spcAft>
              <a:buFont typeface="Montserrat" pitchFamily="2" charset="0"/>
              <a:buChar char="‒"/>
            </a:pPr>
            <a:r>
              <a:rPr lang="en-US" sz="3200"/>
              <a:t>Bounce houses/inflatables ​</a:t>
            </a:r>
          </a:p>
          <a:p>
            <a:pPr marL="457200" indent="-457200">
              <a:spcAft>
                <a:spcPts val="1200"/>
              </a:spcAft>
              <a:buFont typeface="Montserrat" pitchFamily="2" charset="0"/>
              <a:buChar char="‒"/>
            </a:pPr>
            <a:r>
              <a:rPr lang="en-US" sz="3200"/>
              <a:t>Dunk tanks ​</a:t>
            </a:r>
          </a:p>
          <a:p>
            <a:pPr marL="457200" indent="-457200">
              <a:spcAft>
                <a:spcPts val="1200"/>
              </a:spcAft>
              <a:buFont typeface="Montserrat" pitchFamily="2" charset="0"/>
              <a:buChar char="‒"/>
            </a:pPr>
            <a:r>
              <a:rPr lang="en-US" sz="3200"/>
              <a:t>Hamster balls ​</a:t>
            </a:r>
          </a:p>
          <a:p>
            <a:pPr marL="457200" indent="-457200">
              <a:spcAft>
                <a:spcPts val="1200"/>
              </a:spcAft>
              <a:buFont typeface="Montserrat" pitchFamily="2" charset="0"/>
              <a:buChar char="‒"/>
            </a:pPr>
            <a:r>
              <a:rPr lang="en-US" sz="3200"/>
              <a:t>Events on or near water, including pools</a:t>
            </a:r>
          </a:p>
          <a:p>
            <a:pPr marL="457200" indent="-457200">
              <a:spcAft>
                <a:spcPts val="1200"/>
              </a:spcAft>
              <a:buFont typeface="Montserrat" pitchFamily="2" charset="0"/>
              <a:buChar char="‒"/>
            </a:pPr>
            <a:r>
              <a:rPr lang="en-US" sz="3200"/>
              <a:t>Bonfires ​</a:t>
            </a:r>
          </a:p>
          <a:p>
            <a:pPr marL="457200" indent="-457200">
              <a:spcAft>
                <a:spcPts val="1200"/>
              </a:spcAft>
              <a:buFont typeface="Montserrat" pitchFamily="2" charset="0"/>
              <a:buChar char="‒"/>
            </a:pPr>
            <a:r>
              <a:rPr lang="en-US" sz="3200"/>
              <a:t>Community-facing events with more than 500 attendees</a:t>
            </a:r>
          </a:p>
        </p:txBody>
      </p:sp>
    </p:spTree>
    <p:extLst>
      <p:ext uri="{BB962C8B-B14F-4D97-AF65-F5344CB8AC3E}">
        <p14:creationId xmlns:p14="http://schemas.microsoft.com/office/powerpoint/2010/main" val="2698219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4D706-E3D0-1CB7-A043-E52B421380B8}"/>
            </a:ext>
          </a:extLst>
        </p:cNvPr>
        <p:cNvGrpSpPr/>
        <p:nvPr/>
      </p:nvGrpSpPr>
      <p:grpSpPr>
        <a:xfrm>
          <a:off x="0" y="0"/>
          <a:ext cx="0" cy="0"/>
          <a:chOff x="0" y="0"/>
          <a:chExt cx="0" cy="0"/>
        </a:xfrm>
      </p:grpSpPr>
      <p:sp>
        <p:nvSpPr>
          <p:cNvPr id="29" name="Title 28">
            <a:extLst>
              <a:ext uri="{FF2B5EF4-FFF2-40B4-BE49-F238E27FC236}">
                <a16:creationId xmlns:a16="http://schemas.microsoft.com/office/drawing/2014/main" id="{287BBB7D-8CBF-5153-C9E9-D5DC5A2DF640}"/>
              </a:ext>
            </a:extLst>
          </p:cNvPr>
          <p:cNvSpPr>
            <a:spLocks noGrp="1"/>
          </p:cNvSpPr>
          <p:nvPr>
            <p:ph type="title"/>
          </p:nvPr>
        </p:nvSpPr>
        <p:spPr/>
        <p:txBody>
          <a:bodyPr/>
          <a:lstStyle/>
          <a:p>
            <a:r>
              <a:rPr lang="en-US"/>
              <a:t>Your Facilitators</a:t>
            </a:r>
          </a:p>
        </p:txBody>
      </p:sp>
      <p:sp>
        <p:nvSpPr>
          <p:cNvPr id="31" name="Text Placeholder 30">
            <a:extLst>
              <a:ext uri="{FF2B5EF4-FFF2-40B4-BE49-F238E27FC236}">
                <a16:creationId xmlns:a16="http://schemas.microsoft.com/office/drawing/2014/main" id="{147B5BDC-E1D5-AF40-9B6A-1BE70CBEE9D0}"/>
              </a:ext>
            </a:extLst>
          </p:cNvPr>
          <p:cNvSpPr>
            <a:spLocks noGrp="1"/>
          </p:cNvSpPr>
          <p:nvPr>
            <p:ph type="body" sz="quarter" idx="11"/>
          </p:nvPr>
        </p:nvSpPr>
        <p:spPr>
          <a:xfrm>
            <a:off x="984249" y="7635875"/>
            <a:ext cx="5561481" cy="1415772"/>
          </a:xfrm>
        </p:spPr>
        <p:txBody>
          <a:bodyPr wrap="square" lIns="0" tIns="0" rIns="0" bIns="0" anchor="t">
            <a:spAutoFit/>
          </a:bodyPr>
          <a:lstStyle/>
          <a:p>
            <a:r>
              <a:rPr lang="en-US" sz="3600" b="1">
                <a:latin typeface="Hello Mogels"/>
              </a:rPr>
              <a:t>Jennifer Mandeville</a:t>
            </a:r>
            <a:br>
              <a:rPr lang="en-US"/>
            </a:br>
            <a:r>
              <a:rPr lang="en-US" sz="2800" i="1">
                <a:latin typeface="Gotham Book"/>
              </a:rPr>
              <a:t>Virginia Theta</a:t>
            </a:r>
          </a:p>
          <a:p>
            <a:r>
              <a:rPr lang="en-US" sz="2800"/>
              <a:t>Director Risk Management</a:t>
            </a:r>
          </a:p>
        </p:txBody>
      </p:sp>
      <p:sp>
        <p:nvSpPr>
          <p:cNvPr id="33" name="Text Placeholder 32">
            <a:extLst>
              <a:ext uri="{FF2B5EF4-FFF2-40B4-BE49-F238E27FC236}">
                <a16:creationId xmlns:a16="http://schemas.microsoft.com/office/drawing/2014/main" id="{CAB8A83C-3174-B3CA-9904-742E2B61F052}"/>
              </a:ext>
            </a:extLst>
          </p:cNvPr>
          <p:cNvSpPr>
            <a:spLocks noGrp="1"/>
          </p:cNvSpPr>
          <p:nvPr>
            <p:ph type="body" sz="quarter" idx="13"/>
          </p:nvPr>
        </p:nvSpPr>
        <p:spPr>
          <a:xfrm>
            <a:off x="6710178" y="7635875"/>
            <a:ext cx="5094472" cy="1415772"/>
          </a:xfrm>
        </p:spPr>
        <p:txBody>
          <a:bodyPr wrap="square" lIns="0" tIns="0" rIns="0" bIns="0" anchor="t">
            <a:spAutoFit/>
          </a:bodyPr>
          <a:lstStyle/>
          <a:p>
            <a:r>
              <a:rPr lang="en-US" sz="3600" b="1">
                <a:latin typeface="Hello Mogels"/>
              </a:rPr>
              <a:t>Alison Pilgrim</a:t>
            </a:r>
            <a:br>
              <a:rPr lang="en-US"/>
            </a:br>
            <a:r>
              <a:rPr lang="en-US" sz="2800" i="1">
                <a:latin typeface="Gotham Book"/>
              </a:rPr>
              <a:t>South Dakota Alpha</a:t>
            </a:r>
            <a:br>
              <a:rPr lang="en-US" sz="2800"/>
            </a:br>
            <a:r>
              <a:rPr lang="en-US" sz="2800">
                <a:latin typeface="Gotham Book"/>
              </a:rPr>
              <a:t>Collegiate Regional Director</a:t>
            </a:r>
            <a:endParaRPr lang="en-US">
              <a:latin typeface="Gotham Book"/>
            </a:endParaRPr>
          </a:p>
        </p:txBody>
      </p:sp>
      <p:sp>
        <p:nvSpPr>
          <p:cNvPr id="35" name="Text Placeholder 34">
            <a:extLst>
              <a:ext uri="{FF2B5EF4-FFF2-40B4-BE49-F238E27FC236}">
                <a16:creationId xmlns:a16="http://schemas.microsoft.com/office/drawing/2014/main" id="{B96079E4-FCA6-1481-1EDD-7B6833F9FD54}"/>
              </a:ext>
            </a:extLst>
          </p:cNvPr>
          <p:cNvSpPr>
            <a:spLocks noGrp="1"/>
          </p:cNvSpPr>
          <p:nvPr>
            <p:ph type="body" sz="quarter" idx="15"/>
          </p:nvPr>
        </p:nvSpPr>
        <p:spPr>
          <a:xfrm>
            <a:off x="12653778" y="7635874"/>
            <a:ext cx="5094471" cy="1415772"/>
          </a:xfrm>
        </p:spPr>
        <p:txBody>
          <a:bodyPr wrap="square" lIns="0" tIns="0" rIns="0" bIns="0" anchor="t">
            <a:spAutoFit/>
          </a:bodyPr>
          <a:lstStyle/>
          <a:p>
            <a:r>
              <a:rPr lang="en-US" sz="3600" b="1">
                <a:latin typeface="Hello Mogels"/>
              </a:rPr>
              <a:t>Emilia DeMarco</a:t>
            </a:r>
          </a:p>
          <a:p>
            <a:r>
              <a:rPr lang="en-US" sz="2800"/>
              <a:t>Headquarters Assistant Director of Chapter Services</a:t>
            </a:r>
          </a:p>
        </p:txBody>
      </p:sp>
      <p:pic>
        <p:nvPicPr>
          <p:cNvPr id="17" name="Picture Placeholder 16" descr="A person smiling at camera&#10;&#10;Description automatically generated">
            <a:extLst>
              <a:ext uri="{FF2B5EF4-FFF2-40B4-BE49-F238E27FC236}">
                <a16:creationId xmlns:a16="http://schemas.microsoft.com/office/drawing/2014/main" id="{FA0F914C-A8E1-2C9C-AB20-AC721159548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6022" b="19808"/>
          <a:stretch/>
        </p:blipFill>
        <p:spPr>
          <a:xfrm>
            <a:off x="1201922" y="3442566"/>
            <a:ext cx="3730752" cy="3730752"/>
          </a:xfrm>
        </p:spPr>
      </p:pic>
      <p:pic>
        <p:nvPicPr>
          <p:cNvPr id="19" name="Picture Placeholder 18" descr="A person wearing glasses and a white sweater&#10;&#10;Description automatically generated">
            <a:extLst>
              <a:ext uri="{FF2B5EF4-FFF2-40B4-BE49-F238E27FC236}">
                <a16:creationId xmlns:a16="http://schemas.microsoft.com/office/drawing/2014/main" id="{86124D39-0D8D-FC32-5EBD-56EA4CFE3579}"/>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242" b="25602"/>
          <a:stretch/>
        </p:blipFill>
        <p:spPr>
          <a:xfrm>
            <a:off x="6927850" y="3442566"/>
            <a:ext cx="3730752" cy="3730752"/>
          </a:xfrm>
        </p:spPr>
      </p:pic>
      <p:pic>
        <p:nvPicPr>
          <p:cNvPr id="21" name="Picture Placeholder 20" descr="A person smiling at the camera&#10;&#10;Description automatically generated">
            <a:extLst>
              <a:ext uri="{FF2B5EF4-FFF2-40B4-BE49-F238E27FC236}">
                <a16:creationId xmlns:a16="http://schemas.microsoft.com/office/drawing/2014/main" id="{4B5B2339-B30F-D252-2917-3BD8FBA0A24A}"/>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b="25846"/>
          <a:stretch/>
        </p:blipFill>
        <p:spPr>
          <a:xfrm>
            <a:off x="12653778" y="3442566"/>
            <a:ext cx="3730752" cy="3730752"/>
          </a:xfrm>
        </p:spPr>
      </p:pic>
    </p:spTree>
    <p:extLst>
      <p:ext uri="{BB962C8B-B14F-4D97-AF65-F5344CB8AC3E}">
        <p14:creationId xmlns:p14="http://schemas.microsoft.com/office/powerpoint/2010/main" val="2848137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6F98-D8DF-E499-2D83-CEF5658BE8D4}"/>
              </a:ext>
            </a:extLst>
          </p:cNvPr>
          <p:cNvSpPr>
            <a:spLocks noGrp="1"/>
          </p:cNvSpPr>
          <p:nvPr>
            <p:ph type="title"/>
          </p:nvPr>
        </p:nvSpPr>
        <p:spPr/>
        <p:txBody>
          <a:bodyPr/>
          <a:lstStyle/>
          <a:p>
            <a:r>
              <a:rPr lang="en-US"/>
              <a:t>High-Risk Event Tools</a:t>
            </a:r>
          </a:p>
        </p:txBody>
      </p:sp>
      <p:sp>
        <p:nvSpPr>
          <p:cNvPr id="3" name="Text Placeholder 2">
            <a:extLst>
              <a:ext uri="{FF2B5EF4-FFF2-40B4-BE49-F238E27FC236}">
                <a16:creationId xmlns:a16="http://schemas.microsoft.com/office/drawing/2014/main" id="{BFF5D2EC-175D-86F8-5B1D-EF448579396E}"/>
              </a:ext>
            </a:extLst>
          </p:cNvPr>
          <p:cNvSpPr>
            <a:spLocks noGrp="1"/>
          </p:cNvSpPr>
          <p:nvPr>
            <p:ph type="body" idx="1"/>
          </p:nvPr>
        </p:nvSpPr>
        <p:spPr>
          <a:xfrm>
            <a:off x="1822449" y="2883232"/>
            <a:ext cx="17441231" cy="3726405"/>
          </a:xfrm>
        </p:spPr>
        <p:txBody>
          <a:bodyPr/>
          <a:lstStyle/>
          <a:p>
            <a:pPr marL="457200" indent="-457200">
              <a:lnSpc>
                <a:spcPct val="114000"/>
              </a:lnSpc>
              <a:spcAft>
                <a:spcPts val="1200"/>
              </a:spcAft>
              <a:buFont typeface="Montserrat" pitchFamily="2" charset="0"/>
              <a:buChar char="‒"/>
            </a:pPr>
            <a:r>
              <a:rPr lang="en-US"/>
              <a:t>High-risk Event Plan</a:t>
            </a:r>
          </a:p>
          <a:p>
            <a:pPr marL="457200" indent="-457200">
              <a:lnSpc>
                <a:spcPct val="114000"/>
              </a:lnSpc>
              <a:spcAft>
                <a:spcPts val="1200"/>
              </a:spcAft>
              <a:buFont typeface="Montserrat" pitchFamily="2" charset="0"/>
              <a:buChar char="‒"/>
            </a:pPr>
            <a:r>
              <a:rPr lang="en-US"/>
              <a:t>Emergency Action Plan</a:t>
            </a:r>
          </a:p>
          <a:p>
            <a:pPr marL="457200" indent="-457200">
              <a:lnSpc>
                <a:spcPct val="114000"/>
              </a:lnSpc>
              <a:spcAft>
                <a:spcPts val="1200"/>
              </a:spcAft>
              <a:buFont typeface="Montserrat" pitchFamily="2" charset="0"/>
              <a:buChar char="‒"/>
            </a:pPr>
            <a:r>
              <a:rPr lang="en-US"/>
              <a:t>Waivers, including post-event waiver management</a:t>
            </a:r>
          </a:p>
          <a:p>
            <a:pPr marL="457200" indent="-457200">
              <a:lnSpc>
                <a:spcPct val="114000"/>
              </a:lnSpc>
              <a:spcAft>
                <a:spcPts val="1200"/>
              </a:spcAft>
              <a:buFont typeface="Montserrat" pitchFamily="2" charset="0"/>
              <a:buChar char="‒"/>
            </a:pPr>
            <a:r>
              <a:rPr lang="en-US"/>
              <a:t>Having the event alcohol-free</a:t>
            </a:r>
          </a:p>
          <a:p>
            <a:pPr marL="457200" indent="-457200">
              <a:lnSpc>
                <a:spcPct val="114000"/>
              </a:lnSpc>
              <a:spcAft>
                <a:spcPts val="1200"/>
              </a:spcAft>
              <a:buFont typeface="Montserrat" pitchFamily="2" charset="0"/>
              <a:buChar char="‒"/>
            </a:pPr>
            <a:r>
              <a:rPr lang="en-US"/>
              <a:t>Purchasing a special event policy through MJ Insurance</a:t>
            </a:r>
          </a:p>
        </p:txBody>
      </p:sp>
    </p:spTree>
    <p:extLst>
      <p:ext uri="{BB962C8B-B14F-4D97-AF65-F5344CB8AC3E}">
        <p14:creationId xmlns:p14="http://schemas.microsoft.com/office/powerpoint/2010/main" val="1428922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2A0E6-A8C3-A5E9-7AE6-9C3829C3AC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B9BED6-D1CE-925D-4759-431A0DE7CFBB}"/>
              </a:ext>
            </a:extLst>
          </p:cNvPr>
          <p:cNvSpPr>
            <a:spLocks noGrp="1"/>
          </p:cNvSpPr>
          <p:nvPr>
            <p:ph type="title"/>
          </p:nvPr>
        </p:nvSpPr>
        <p:spPr/>
        <p:txBody>
          <a:bodyPr/>
          <a:lstStyle/>
          <a:p>
            <a:r>
              <a:rPr lang="en-US"/>
              <a:t>High-Risk Event Approval</a:t>
            </a:r>
          </a:p>
        </p:txBody>
      </p:sp>
      <p:sp>
        <p:nvSpPr>
          <p:cNvPr id="3" name="Text Placeholder 2">
            <a:extLst>
              <a:ext uri="{FF2B5EF4-FFF2-40B4-BE49-F238E27FC236}">
                <a16:creationId xmlns:a16="http://schemas.microsoft.com/office/drawing/2014/main" id="{4D21CD59-700E-7543-91FC-341734D26388}"/>
              </a:ext>
            </a:extLst>
          </p:cNvPr>
          <p:cNvSpPr>
            <a:spLocks noGrp="1"/>
          </p:cNvSpPr>
          <p:nvPr>
            <p:ph type="body" idx="1"/>
          </p:nvPr>
        </p:nvSpPr>
        <p:spPr>
          <a:xfrm>
            <a:off x="1289050" y="2911474"/>
            <a:ext cx="17297400" cy="3429721"/>
          </a:xfrm>
        </p:spPr>
        <p:txBody>
          <a:bodyPr wrap="square" lIns="0" tIns="0" rIns="0" bIns="0" anchor="t">
            <a:spAutoFit/>
          </a:bodyPr>
          <a:lstStyle/>
          <a:p>
            <a:pPr marL="514350" indent="-514350">
              <a:lnSpc>
                <a:spcPct val="114000"/>
              </a:lnSpc>
              <a:spcAft>
                <a:spcPts val="1200"/>
              </a:spcAft>
              <a:buAutoNum type="arabicPeriod"/>
            </a:pPr>
            <a:r>
              <a:rPr lang="en-US" dirty="0">
                <a:latin typeface="Gotham Book"/>
              </a:rPr>
              <a:t>Approved by Alumnae Advisory Committee (AAC) counterpart of the responsible chapter officer</a:t>
            </a:r>
          </a:p>
          <a:p>
            <a:pPr marL="514350" indent="-514350">
              <a:lnSpc>
                <a:spcPct val="114000"/>
              </a:lnSpc>
              <a:spcAft>
                <a:spcPts val="1200"/>
              </a:spcAft>
              <a:buAutoNum type="arabicPeriod"/>
            </a:pPr>
            <a:r>
              <a:rPr lang="en-US" dirty="0">
                <a:latin typeface="Gotham Book"/>
              </a:rPr>
              <a:t>Approved by the appropriate Regional Specialist</a:t>
            </a:r>
          </a:p>
          <a:p>
            <a:pPr marL="514350" indent="-514350">
              <a:lnSpc>
                <a:spcPct val="114000"/>
              </a:lnSpc>
              <a:spcAft>
                <a:spcPts val="1200"/>
              </a:spcAft>
              <a:buAutoNum type="arabicPeriod"/>
            </a:pPr>
            <a:r>
              <a:rPr lang="en-US" dirty="0">
                <a:latin typeface="Gotham Book"/>
              </a:rPr>
              <a:t>Approved by Director Risk Management, Grand Council and/or </a:t>
            </a:r>
            <a:br>
              <a:rPr lang="en-US" dirty="0"/>
            </a:br>
            <a:r>
              <a:rPr lang="en-US" dirty="0">
                <a:latin typeface="Gotham Book"/>
              </a:rPr>
              <a:t>MJ Insurance, if necessary</a:t>
            </a:r>
          </a:p>
        </p:txBody>
      </p:sp>
    </p:spTree>
    <p:extLst>
      <p:ext uri="{BB962C8B-B14F-4D97-AF65-F5344CB8AC3E}">
        <p14:creationId xmlns:p14="http://schemas.microsoft.com/office/powerpoint/2010/main" val="17982398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428DA-E6C3-80FF-518A-72F5965CF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27432A-0703-7642-1924-2CC3749D41BE}"/>
              </a:ext>
            </a:extLst>
          </p:cNvPr>
          <p:cNvSpPr>
            <a:spLocks noGrp="1"/>
          </p:cNvSpPr>
          <p:nvPr>
            <p:ph type="title"/>
          </p:nvPr>
        </p:nvSpPr>
        <p:spPr>
          <a:xfrm>
            <a:off x="755650" y="1082675"/>
            <a:ext cx="17765527" cy="1015663"/>
          </a:xfrm>
        </p:spPr>
        <p:txBody>
          <a:bodyPr/>
          <a:lstStyle/>
          <a:p>
            <a:r>
              <a:rPr lang="en-US"/>
              <a:t>Event Planning and Management Guide (EPMG)</a:t>
            </a:r>
          </a:p>
        </p:txBody>
      </p:sp>
      <p:sp>
        <p:nvSpPr>
          <p:cNvPr id="3" name="Text Placeholder 2">
            <a:extLst>
              <a:ext uri="{FF2B5EF4-FFF2-40B4-BE49-F238E27FC236}">
                <a16:creationId xmlns:a16="http://schemas.microsoft.com/office/drawing/2014/main" id="{E23FD65B-A9FB-AB39-4CAE-64B06E0D223D}"/>
              </a:ext>
            </a:extLst>
          </p:cNvPr>
          <p:cNvSpPr>
            <a:spLocks noGrp="1"/>
          </p:cNvSpPr>
          <p:nvPr>
            <p:ph type="body" idx="1"/>
          </p:nvPr>
        </p:nvSpPr>
        <p:spPr>
          <a:xfrm>
            <a:off x="755650" y="2263543"/>
            <a:ext cx="18669000" cy="7540526"/>
          </a:xfrm>
        </p:spPr>
        <p:txBody>
          <a:bodyPr/>
          <a:lstStyle/>
          <a:p>
            <a:pPr marL="457200" indent="-457200">
              <a:spcBef>
                <a:spcPts val="600"/>
              </a:spcBef>
              <a:buFont typeface="Montserrat" pitchFamily="2" charset="0"/>
              <a:buChar char="‒"/>
            </a:pPr>
            <a:r>
              <a:rPr lang="en-US" sz="3400"/>
              <a:t>Pi Phi Event Planning Policies​</a:t>
            </a:r>
          </a:p>
          <a:p>
            <a:pPr marL="457200" indent="-457200">
              <a:spcBef>
                <a:spcPts val="600"/>
              </a:spcBef>
              <a:buFont typeface="Montserrat" pitchFamily="2" charset="0"/>
              <a:buChar char="‒"/>
            </a:pPr>
            <a:r>
              <a:rPr lang="en-US" sz="3400"/>
              <a:t>Social and Chapter Event Guidelines​</a:t>
            </a:r>
          </a:p>
          <a:p>
            <a:pPr marL="1371600" lvl="2" indent="-457200">
              <a:spcBef>
                <a:spcPts val="600"/>
              </a:spcBef>
              <a:buFont typeface="Courier New" panose="02070309020205020404" pitchFamily="49" charset="0"/>
              <a:buChar char="o"/>
            </a:pPr>
            <a:r>
              <a:rPr lang="en-US" sz="2800">
                <a:solidFill>
                  <a:schemeClr val="tx1"/>
                </a:solidFill>
                <a:latin typeface="Montserrat" pitchFamily="2" charset="0"/>
              </a:rPr>
              <a:t>Co-hosted events, high-risk events, venue locations, themes, food and ​non-alcoholic beverages​</a:t>
            </a:r>
          </a:p>
          <a:p>
            <a:pPr marL="457200" indent="-457200">
              <a:spcBef>
                <a:spcPts val="600"/>
              </a:spcBef>
              <a:buFont typeface="Montserrat" pitchFamily="2" charset="0"/>
              <a:buChar char="‒"/>
            </a:pPr>
            <a:r>
              <a:rPr lang="en-US" sz="3400"/>
              <a:t>Event Attendees (Members and guests)​</a:t>
            </a:r>
          </a:p>
          <a:p>
            <a:pPr marL="457200" indent="-457200">
              <a:spcBef>
                <a:spcPts val="600"/>
              </a:spcBef>
              <a:buFont typeface="Montserrat" pitchFamily="2" charset="0"/>
              <a:buChar char="‒"/>
            </a:pPr>
            <a:r>
              <a:rPr lang="en-US" sz="3400"/>
              <a:t>Contracts and Insurance​</a:t>
            </a:r>
          </a:p>
          <a:p>
            <a:pPr marL="457200" indent="-457200">
              <a:spcBef>
                <a:spcPts val="600"/>
              </a:spcBef>
              <a:buFont typeface="Montserrat" pitchFamily="2" charset="0"/>
              <a:buChar char="‒"/>
            </a:pPr>
            <a:r>
              <a:rPr lang="en-US" sz="3400"/>
              <a:t>Alcohol Service at Pi Phi Events​</a:t>
            </a:r>
          </a:p>
          <a:p>
            <a:pPr marL="1371600" lvl="2" indent="-457200">
              <a:spcBef>
                <a:spcPts val="600"/>
              </a:spcBef>
              <a:buFont typeface="Courier New" panose="02070309020205020404" pitchFamily="49" charset="0"/>
              <a:buChar char="o"/>
            </a:pPr>
            <a:r>
              <a:rPr lang="en-US" sz="2800">
                <a:solidFill>
                  <a:schemeClr val="tx1"/>
                </a:solidFill>
                <a:latin typeface="Montserrat" pitchFamily="2" charset="0"/>
              </a:rPr>
              <a:t>Third-party bartenders, BYOB​</a:t>
            </a:r>
          </a:p>
          <a:p>
            <a:pPr marL="457200" indent="-457200">
              <a:spcBef>
                <a:spcPts val="600"/>
              </a:spcBef>
              <a:buFont typeface="Montserrat" pitchFamily="2" charset="0"/>
              <a:buChar char="‒"/>
            </a:pPr>
            <a:r>
              <a:rPr lang="en-US" sz="3400"/>
              <a:t>Transportation​</a:t>
            </a:r>
          </a:p>
          <a:p>
            <a:pPr marL="457200" indent="-457200">
              <a:spcBef>
                <a:spcPts val="600"/>
              </a:spcBef>
              <a:buFont typeface="Montserrat" pitchFamily="2" charset="0"/>
              <a:buChar char="‒"/>
            </a:pPr>
            <a:r>
              <a:rPr lang="en-US" sz="3400"/>
              <a:t>Security and Event Monitors​</a:t>
            </a:r>
          </a:p>
          <a:p>
            <a:pPr marL="457200" indent="-457200">
              <a:spcBef>
                <a:spcPts val="600"/>
              </a:spcBef>
              <a:buFont typeface="Montserrat" pitchFamily="2" charset="0"/>
              <a:buChar char="‒"/>
            </a:pPr>
            <a:r>
              <a:rPr lang="en-US" sz="3400"/>
              <a:t>Event Management​</a:t>
            </a:r>
          </a:p>
          <a:p>
            <a:pPr marL="457200" indent="-457200">
              <a:spcBef>
                <a:spcPts val="600"/>
              </a:spcBef>
              <a:buFont typeface="Montserrat" pitchFamily="2" charset="0"/>
              <a:buChar char="‒"/>
            </a:pPr>
            <a:r>
              <a:rPr lang="en-US" sz="3400"/>
              <a:t>Event Planning Timeline​</a:t>
            </a:r>
          </a:p>
          <a:p>
            <a:pPr marL="457200" indent="-457200">
              <a:spcBef>
                <a:spcPts val="600"/>
              </a:spcBef>
              <a:buFont typeface="Montserrat" pitchFamily="2" charset="0"/>
              <a:buChar char="‒"/>
            </a:pPr>
            <a:r>
              <a:rPr lang="en-US" sz="3400"/>
              <a:t>Event Budget Information​</a:t>
            </a:r>
          </a:p>
          <a:p>
            <a:pPr marL="457200" indent="-457200">
              <a:spcBef>
                <a:spcPts val="600"/>
              </a:spcBef>
              <a:buFont typeface="Montserrat" pitchFamily="2" charset="0"/>
              <a:buChar char="‒"/>
            </a:pPr>
            <a:r>
              <a:rPr lang="en-US" sz="3400"/>
              <a:t>Event Information Form</a:t>
            </a:r>
          </a:p>
        </p:txBody>
      </p:sp>
      <p:pic>
        <p:nvPicPr>
          <p:cNvPr id="5" name="Graphic 4">
            <a:extLst>
              <a:ext uri="{FF2B5EF4-FFF2-40B4-BE49-F238E27FC236}">
                <a16:creationId xmlns:a16="http://schemas.microsoft.com/office/drawing/2014/main" id="{9C219CEC-E9CF-B62A-F6BA-20526A361730}"/>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9328150" y="8445274"/>
            <a:ext cx="1524000" cy="1524000"/>
          </a:xfrm>
          <a:prstGeom prst="rect">
            <a:avLst/>
          </a:prstGeom>
        </p:spPr>
      </p:pic>
      <p:sp>
        <p:nvSpPr>
          <p:cNvPr id="6" name="Text Placeholder 8">
            <a:extLst>
              <a:ext uri="{FF2B5EF4-FFF2-40B4-BE49-F238E27FC236}">
                <a16:creationId xmlns:a16="http://schemas.microsoft.com/office/drawing/2014/main" id="{58FC855E-4C59-81FD-DC74-04ED62B1A1D8}"/>
              </a:ext>
            </a:extLst>
          </p:cNvPr>
          <p:cNvSpPr txBox="1">
            <a:spLocks/>
          </p:cNvSpPr>
          <p:nvPr/>
        </p:nvSpPr>
        <p:spPr>
          <a:xfrm>
            <a:off x="11118850" y="8560943"/>
            <a:ext cx="8686800" cy="1292662"/>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800"/>
              <a:t>The EPMG was updated as of January 2025. Make sure you’ve downloaded the most recent version from the Resource Library in BetaBase!</a:t>
            </a:r>
          </a:p>
        </p:txBody>
      </p:sp>
    </p:spTree>
    <p:extLst>
      <p:ext uri="{BB962C8B-B14F-4D97-AF65-F5344CB8AC3E}">
        <p14:creationId xmlns:p14="http://schemas.microsoft.com/office/powerpoint/2010/main" val="1430314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776ED-C925-3AD3-1E62-3DD2635C76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FFFE6-E5D3-BF21-3EB4-E4998BAF320B}"/>
              </a:ext>
            </a:extLst>
          </p:cNvPr>
          <p:cNvSpPr>
            <a:spLocks noGrp="1"/>
          </p:cNvSpPr>
          <p:nvPr>
            <p:ph type="title"/>
          </p:nvPr>
        </p:nvSpPr>
        <p:spPr>
          <a:xfrm>
            <a:off x="8528050" y="1082675"/>
            <a:ext cx="10591800" cy="1015663"/>
          </a:xfrm>
        </p:spPr>
        <p:txBody>
          <a:bodyPr/>
          <a:lstStyle/>
          <a:p>
            <a:r>
              <a:rPr lang="en-US"/>
              <a:t>Event Themes and Apparel</a:t>
            </a:r>
          </a:p>
        </p:txBody>
      </p:sp>
      <p:sp>
        <p:nvSpPr>
          <p:cNvPr id="3" name="Text Placeholder 2">
            <a:extLst>
              <a:ext uri="{FF2B5EF4-FFF2-40B4-BE49-F238E27FC236}">
                <a16:creationId xmlns:a16="http://schemas.microsoft.com/office/drawing/2014/main" id="{DD851DDA-6770-B590-B4C2-ED14D2F6B32B}"/>
              </a:ext>
            </a:extLst>
          </p:cNvPr>
          <p:cNvSpPr>
            <a:spLocks noGrp="1"/>
          </p:cNvSpPr>
          <p:nvPr>
            <p:ph type="body" idx="1"/>
          </p:nvPr>
        </p:nvSpPr>
        <p:spPr>
          <a:xfrm>
            <a:off x="8528050" y="2378075"/>
            <a:ext cx="10591800" cy="7464095"/>
          </a:xfrm>
        </p:spPr>
        <p:txBody>
          <a:bodyPr/>
          <a:lstStyle/>
          <a:p>
            <a:pPr marL="457200" indent="-457200">
              <a:lnSpc>
                <a:spcPct val="113999"/>
              </a:lnSpc>
              <a:spcBef>
                <a:spcPts val="1000"/>
              </a:spcBef>
              <a:buFont typeface="Montserrat" pitchFamily="2" charset="0"/>
              <a:buChar char="‒"/>
            </a:pPr>
            <a:r>
              <a:rPr lang="en-US" sz="3200"/>
              <a:t>Original designs​</a:t>
            </a:r>
          </a:p>
          <a:p>
            <a:pPr marL="457200" indent="-457200">
              <a:lnSpc>
                <a:spcPct val="113999"/>
              </a:lnSpc>
              <a:spcBef>
                <a:spcPts val="1000"/>
              </a:spcBef>
              <a:buFont typeface="Montserrat" pitchFamily="2" charset="0"/>
              <a:buChar char="‒"/>
            </a:pPr>
            <a:r>
              <a:rPr lang="en-US" sz="3200"/>
              <a:t>No copyright infringement​</a:t>
            </a:r>
          </a:p>
          <a:p>
            <a:pPr marL="457200" indent="-457200">
              <a:lnSpc>
                <a:spcPct val="113999"/>
              </a:lnSpc>
              <a:spcBef>
                <a:spcPts val="1000"/>
              </a:spcBef>
              <a:buFont typeface="Montserrat" pitchFamily="2" charset="0"/>
              <a:buChar char="‒"/>
            </a:pPr>
            <a:r>
              <a:rPr lang="en-US" sz="3200"/>
              <a:t>No reference to drugs, alcohol, violence, death or cultures and ethnicities​</a:t>
            </a:r>
          </a:p>
          <a:p>
            <a:pPr marL="457200" indent="-457200">
              <a:lnSpc>
                <a:spcPct val="113999"/>
              </a:lnSpc>
              <a:spcBef>
                <a:spcPts val="1000"/>
              </a:spcBef>
              <a:buFont typeface="Montserrat" pitchFamily="2" charset="0"/>
              <a:buChar char="‒"/>
            </a:pPr>
            <a:r>
              <a:rPr lang="en-US" sz="3200"/>
              <a:t>May not include sponsors who are in the alcoholic beverage trade​</a:t>
            </a:r>
          </a:p>
          <a:p>
            <a:pPr marL="457200" indent="-457200">
              <a:lnSpc>
                <a:spcPct val="113999"/>
              </a:lnSpc>
              <a:spcBef>
                <a:spcPts val="1000"/>
              </a:spcBef>
              <a:buFont typeface="Montserrat" pitchFamily="2" charset="0"/>
              <a:buChar char="‒"/>
            </a:pPr>
            <a:r>
              <a:rPr lang="en-US" sz="3200"/>
              <a:t>Association or use of college logos, if not licensed through Affinity​</a:t>
            </a:r>
          </a:p>
          <a:p>
            <a:pPr marL="457200" indent="-457200">
              <a:lnSpc>
                <a:spcPct val="113999"/>
              </a:lnSpc>
              <a:spcBef>
                <a:spcPts val="1000"/>
              </a:spcBef>
              <a:buFont typeface="Montserrat" pitchFamily="2" charset="0"/>
              <a:buChar char="‒"/>
            </a:pPr>
            <a:r>
              <a:rPr lang="en-US" sz="3200"/>
              <a:t>Ensuring the type of apparel is inclusive and comfortable for all members​</a:t>
            </a:r>
          </a:p>
          <a:p>
            <a:pPr marL="457200" indent="-457200">
              <a:lnSpc>
                <a:spcPct val="113999"/>
              </a:lnSpc>
              <a:spcBef>
                <a:spcPts val="1000"/>
              </a:spcBef>
              <a:buFont typeface="Montserrat" pitchFamily="2" charset="0"/>
              <a:buChar char="‒"/>
            </a:pPr>
            <a:r>
              <a:rPr lang="en-US" sz="3200"/>
              <a:t>Groups of members (i.e., seniors) should not make their own apparel</a:t>
            </a:r>
          </a:p>
        </p:txBody>
      </p:sp>
      <p:pic>
        <p:nvPicPr>
          <p:cNvPr id="10" name="Picture Placeholder 9" descr="Two women standing in front of a sign&#10;&#10;Description automatically generated">
            <a:extLst>
              <a:ext uri="{FF2B5EF4-FFF2-40B4-BE49-F238E27FC236}">
                <a16:creationId xmlns:a16="http://schemas.microsoft.com/office/drawing/2014/main" id="{B661085E-B506-D2FD-9F9D-2F7FAB401D3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683" r="11683"/>
          <a:stretch>
            <a:fillRect/>
          </a:stretch>
        </p:blipFill>
        <p:spPr>
          <a:xfrm>
            <a:off x="0" y="1"/>
            <a:ext cx="7537450" cy="11309350"/>
          </a:xfrm>
        </p:spPr>
      </p:pic>
    </p:spTree>
    <p:extLst>
      <p:ext uri="{BB962C8B-B14F-4D97-AF65-F5344CB8AC3E}">
        <p14:creationId xmlns:p14="http://schemas.microsoft.com/office/powerpoint/2010/main" val="824390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DB261-92FD-9EC6-0913-18C58BD82B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4DC747-FDAE-F59E-1073-C952827FF4AB}"/>
              </a:ext>
            </a:extLst>
          </p:cNvPr>
          <p:cNvSpPr>
            <a:spLocks noGrp="1"/>
          </p:cNvSpPr>
          <p:nvPr>
            <p:ph type="title"/>
          </p:nvPr>
        </p:nvSpPr>
        <p:spPr/>
        <p:txBody>
          <a:bodyPr/>
          <a:lstStyle/>
          <a:p>
            <a:r>
              <a:rPr lang="en-US"/>
              <a:t>Event Themes and Apparel</a:t>
            </a:r>
          </a:p>
        </p:txBody>
      </p:sp>
      <p:sp>
        <p:nvSpPr>
          <p:cNvPr id="3" name="Text Placeholder 2">
            <a:extLst>
              <a:ext uri="{FF2B5EF4-FFF2-40B4-BE49-F238E27FC236}">
                <a16:creationId xmlns:a16="http://schemas.microsoft.com/office/drawing/2014/main" id="{188909C4-6B3B-8332-5CE0-BAB3DDEE2911}"/>
              </a:ext>
            </a:extLst>
          </p:cNvPr>
          <p:cNvSpPr>
            <a:spLocks noGrp="1"/>
          </p:cNvSpPr>
          <p:nvPr>
            <p:ph type="body" idx="1"/>
          </p:nvPr>
        </p:nvSpPr>
        <p:spPr>
          <a:xfrm>
            <a:off x="3651250" y="6467607"/>
            <a:ext cx="1763528" cy="677108"/>
          </a:xfrm>
        </p:spPr>
        <p:txBody>
          <a:bodyPr/>
          <a:lstStyle/>
          <a:p>
            <a:r>
              <a:rPr lang="en-US" sz="4400">
                <a:latin typeface="Gotham Bold" pitchFamily="50" charset="0"/>
              </a:rPr>
              <a:t>Yes!</a:t>
            </a:r>
          </a:p>
        </p:txBody>
      </p:sp>
      <p:sp>
        <p:nvSpPr>
          <p:cNvPr id="4" name="Text Placeholder 2">
            <a:extLst>
              <a:ext uri="{FF2B5EF4-FFF2-40B4-BE49-F238E27FC236}">
                <a16:creationId xmlns:a16="http://schemas.microsoft.com/office/drawing/2014/main" id="{6DA92768-4179-6774-F636-BB496718BA86}"/>
              </a:ext>
            </a:extLst>
          </p:cNvPr>
          <p:cNvSpPr txBox="1">
            <a:spLocks/>
          </p:cNvSpPr>
          <p:nvPr/>
        </p:nvSpPr>
        <p:spPr>
          <a:xfrm>
            <a:off x="12904255" y="3920518"/>
            <a:ext cx="1763528" cy="677108"/>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4400">
                <a:latin typeface="Gotham Bold" pitchFamily="50" charset="0"/>
              </a:rPr>
              <a:t>No!</a:t>
            </a:r>
          </a:p>
        </p:txBody>
      </p:sp>
      <p:pic>
        <p:nvPicPr>
          <p:cNvPr id="5" name="Picture 4" descr="Two women wearing purple shirts&#10;&#10;Description automatically generated">
            <a:extLst>
              <a:ext uri="{FF2B5EF4-FFF2-40B4-BE49-F238E27FC236}">
                <a16:creationId xmlns:a16="http://schemas.microsoft.com/office/drawing/2014/main" id="{13558878-902F-ED54-3522-AABA755C1DAE}"/>
              </a:ext>
            </a:extLst>
          </p:cNvPr>
          <p:cNvPicPr>
            <a:picLocks noChangeAspect="1"/>
          </p:cNvPicPr>
          <p:nvPr/>
        </p:nvPicPr>
        <p:blipFill rotWithShape="1">
          <a:blip r:embed="rId2">
            <a:extLst>
              <a:ext uri="{28A0092B-C50C-407E-A947-70E740481C1C}">
                <a14:useLocalDpi xmlns:a14="http://schemas.microsoft.com/office/drawing/2010/main" val="0"/>
              </a:ext>
            </a:extLst>
          </a:blip>
          <a:srcRect l="8871" t="29038" r="16542" b="22689"/>
          <a:stretch/>
        </p:blipFill>
        <p:spPr>
          <a:xfrm>
            <a:off x="1441450" y="3201459"/>
            <a:ext cx="5808912" cy="2927388"/>
          </a:xfrm>
          <a:prstGeom prst="rect">
            <a:avLst/>
          </a:prstGeom>
        </p:spPr>
      </p:pic>
      <p:pic>
        <p:nvPicPr>
          <p:cNvPr id="6" name="Picture 5" descr="Two women standing in front of a wall of books&#10;&#10;Description automatically generated">
            <a:extLst>
              <a:ext uri="{FF2B5EF4-FFF2-40B4-BE49-F238E27FC236}">
                <a16:creationId xmlns:a16="http://schemas.microsoft.com/office/drawing/2014/main" id="{9245C1F3-8B16-D455-60B3-D27E5955018E}"/>
              </a:ext>
            </a:extLst>
          </p:cNvPr>
          <p:cNvPicPr>
            <a:picLocks noChangeAspect="1"/>
          </p:cNvPicPr>
          <p:nvPr/>
        </p:nvPicPr>
        <p:blipFill rotWithShape="1">
          <a:blip r:embed="rId3">
            <a:extLst>
              <a:ext uri="{28A0092B-C50C-407E-A947-70E740481C1C}">
                <a14:useLocalDpi xmlns:a14="http://schemas.microsoft.com/office/drawing/2010/main" val="0"/>
              </a:ext>
            </a:extLst>
          </a:blip>
          <a:srcRect l="43196" t="36474" r="4172" b="42474"/>
          <a:stretch/>
        </p:blipFill>
        <p:spPr>
          <a:xfrm>
            <a:off x="3194050" y="7483475"/>
            <a:ext cx="5808913" cy="2904457"/>
          </a:xfrm>
          <a:prstGeom prst="rect">
            <a:avLst/>
          </a:prstGeom>
        </p:spPr>
      </p:pic>
      <p:pic>
        <p:nvPicPr>
          <p:cNvPr id="7" name="Picture 6" descr="A person in blue tank top and white shorts&#10;&#10;Description automatically generated">
            <a:extLst>
              <a:ext uri="{FF2B5EF4-FFF2-40B4-BE49-F238E27FC236}">
                <a16:creationId xmlns:a16="http://schemas.microsoft.com/office/drawing/2014/main" id="{63F50EFD-CE78-1692-0640-5F8FE47B3CB4}"/>
              </a:ext>
            </a:extLst>
          </p:cNvPr>
          <p:cNvPicPr>
            <a:picLocks noChangeAspect="1"/>
          </p:cNvPicPr>
          <p:nvPr/>
        </p:nvPicPr>
        <p:blipFill rotWithShape="1">
          <a:blip r:embed="rId4">
            <a:extLst>
              <a:ext uri="{28A0092B-C50C-407E-A947-70E740481C1C}">
                <a14:useLocalDpi xmlns:a14="http://schemas.microsoft.com/office/drawing/2010/main" val="0"/>
              </a:ext>
            </a:extLst>
          </a:blip>
          <a:srcRect l="11488" t="19060" r="10931" b="49703"/>
          <a:stretch/>
        </p:blipFill>
        <p:spPr>
          <a:xfrm>
            <a:off x="14789552" y="2049307"/>
            <a:ext cx="4702380" cy="2815673"/>
          </a:xfrm>
          <a:prstGeom prst="rect">
            <a:avLst/>
          </a:prstGeom>
        </p:spPr>
      </p:pic>
      <p:pic>
        <p:nvPicPr>
          <p:cNvPr id="8" name="Picture 7" descr="A white t-shirt with a logo on it&#10;&#10;Description automatically generated">
            <a:extLst>
              <a:ext uri="{FF2B5EF4-FFF2-40B4-BE49-F238E27FC236}">
                <a16:creationId xmlns:a16="http://schemas.microsoft.com/office/drawing/2014/main" id="{71F584F2-7687-3F55-DE21-AA5574E47602}"/>
              </a:ext>
            </a:extLst>
          </p:cNvPr>
          <p:cNvPicPr>
            <a:picLocks noChangeAspect="1"/>
          </p:cNvPicPr>
          <p:nvPr/>
        </p:nvPicPr>
        <p:blipFill rotWithShape="1">
          <a:blip r:embed="rId5">
            <a:extLst>
              <a:ext uri="{28A0092B-C50C-407E-A947-70E740481C1C}">
                <a14:useLocalDpi xmlns:a14="http://schemas.microsoft.com/office/drawing/2010/main" val="0"/>
              </a:ext>
            </a:extLst>
          </a:blip>
          <a:srcRect l="28470" t="22732" r="29063" b="63822"/>
          <a:stretch/>
        </p:blipFill>
        <p:spPr>
          <a:xfrm>
            <a:off x="11015409" y="5185094"/>
            <a:ext cx="3777693" cy="1196032"/>
          </a:xfrm>
          <a:prstGeom prst="rect">
            <a:avLst/>
          </a:prstGeom>
        </p:spPr>
      </p:pic>
      <p:pic>
        <p:nvPicPr>
          <p:cNvPr id="9" name="Picture 8" descr="A group of people wearing shorts&#10;&#10;Description automatically generated">
            <a:extLst>
              <a:ext uri="{FF2B5EF4-FFF2-40B4-BE49-F238E27FC236}">
                <a16:creationId xmlns:a16="http://schemas.microsoft.com/office/drawing/2014/main" id="{005BD587-BA38-E0A9-6316-97681A8A80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03256" y="6690989"/>
            <a:ext cx="5808913" cy="4021003"/>
          </a:xfrm>
          <a:prstGeom prst="rect">
            <a:avLst/>
          </a:prstGeom>
        </p:spPr>
      </p:pic>
    </p:spTree>
    <p:extLst>
      <p:ext uri="{BB962C8B-B14F-4D97-AF65-F5344CB8AC3E}">
        <p14:creationId xmlns:p14="http://schemas.microsoft.com/office/powerpoint/2010/main" val="30296644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8AA69-6D16-8E72-98A6-07595C70028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DFE4D0-57F2-D643-3BD9-93DB4805413E}"/>
              </a:ext>
            </a:extLst>
          </p:cNvPr>
          <p:cNvSpPr>
            <a:spLocks noGrp="1"/>
          </p:cNvSpPr>
          <p:nvPr>
            <p:ph type="ctrTitle"/>
          </p:nvPr>
        </p:nvSpPr>
        <p:spPr>
          <a:xfrm>
            <a:off x="13100050" y="5959475"/>
            <a:ext cx="5223809" cy="2462213"/>
          </a:xfrm>
        </p:spPr>
        <p:txBody>
          <a:bodyPr anchor="t"/>
          <a:lstStyle/>
          <a:p>
            <a:r>
              <a:rPr lang="en-US" sz="8000"/>
              <a:t>Event Monitors</a:t>
            </a:r>
          </a:p>
        </p:txBody>
      </p:sp>
    </p:spTree>
    <p:extLst>
      <p:ext uri="{BB962C8B-B14F-4D97-AF65-F5344CB8AC3E}">
        <p14:creationId xmlns:p14="http://schemas.microsoft.com/office/powerpoint/2010/main" val="3591571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05529-6F1C-2AAB-2911-91B65B31E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4029B3-8E98-DC74-EDC8-0D8C87920DE1}"/>
              </a:ext>
            </a:extLst>
          </p:cNvPr>
          <p:cNvSpPr>
            <a:spLocks noGrp="1"/>
          </p:cNvSpPr>
          <p:nvPr>
            <p:ph type="title"/>
          </p:nvPr>
        </p:nvSpPr>
        <p:spPr/>
        <p:txBody>
          <a:bodyPr/>
          <a:lstStyle/>
          <a:p>
            <a:r>
              <a:rPr lang="en-US"/>
              <a:t>Event Monitors</a:t>
            </a:r>
          </a:p>
        </p:txBody>
      </p:sp>
      <p:sp>
        <p:nvSpPr>
          <p:cNvPr id="3" name="Text Placeholder 2">
            <a:extLst>
              <a:ext uri="{FF2B5EF4-FFF2-40B4-BE49-F238E27FC236}">
                <a16:creationId xmlns:a16="http://schemas.microsoft.com/office/drawing/2014/main" id="{0E9EE761-EBB1-7360-80D1-9A3D5C5C21D4}"/>
              </a:ext>
            </a:extLst>
          </p:cNvPr>
          <p:cNvSpPr>
            <a:spLocks noGrp="1"/>
          </p:cNvSpPr>
          <p:nvPr>
            <p:ph type="body" idx="1"/>
          </p:nvPr>
        </p:nvSpPr>
        <p:spPr>
          <a:xfrm>
            <a:off x="1289050" y="2911474"/>
            <a:ext cx="17449800" cy="6889386"/>
          </a:xfrm>
        </p:spPr>
        <p:txBody>
          <a:bodyPr/>
          <a:lstStyle/>
          <a:p>
            <a:pPr algn="ctr">
              <a:lnSpc>
                <a:spcPct val="114000"/>
              </a:lnSpc>
              <a:spcBef>
                <a:spcPts val="1000"/>
              </a:spcBef>
            </a:pPr>
            <a:r>
              <a:rPr lang="en-US" sz="4400"/>
              <a:t>An “event monitor” is a sober, alcohol and drug-free volunteer Pi Beta Phi member who helps to manage the event. While it is every member’s responsibility to discourage and prevent risky behaviors at events, event monitors are specifically designated and trained to be a resource for each event. </a:t>
            </a:r>
            <a:br>
              <a:rPr lang="en-US" sz="4400"/>
            </a:br>
            <a:br>
              <a:rPr lang="en-US" sz="4400"/>
            </a:br>
            <a:r>
              <a:rPr lang="en-US" sz="4400"/>
              <a:t>The Event Monitor Training PowerPoint can be used as a tool to support you in educating and training your event monitors. You can find this PowerPoint in the Resource Library.</a:t>
            </a:r>
          </a:p>
        </p:txBody>
      </p:sp>
    </p:spTree>
    <p:extLst>
      <p:ext uri="{BB962C8B-B14F-4D97-AF65-F5344CB8AC3E}">
        <p14:creationId xmlns:p14="http://schemas.microsoft.com/office/powerpoint/2010/main" val="3557851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71D2A-F932-D4EA-3C6A-3300C1FDC2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6B673E-388A-C8F4-E6C7-E1DBD940797E}"/>
              </a:ext>
            </a:extLst>
          </p:cNvPr>
          <p:cNvSpPr>
            <a:spLocks noGrp="1"/>
          </p:cNvSpPr>
          <p:nvPr>
            <p:ph type="title"/>
          </p:nvPr>
        </p:nvSpPr>
        <p:spPr/>
        <p:txBody>
          <a:bodyPr/>
          <a:lstStyle/>
          <a:p>
            <a:r>
              <a:rPr lang="en-US"/>
              <a:t>Event Monitors</a:t>
            </a:r>
          </a:p>
        </p:txBody>
      </p:sp>
      <p:sp>
        <p:nvSpPr>
          <p:cNvPr id="3" name="Text Placeholder 2">
            <a:extLst>
              <a:ext uri="{FF2B5EF4-FFF2-40B4-BE49-F238E27FC236}">
                <a16:creationId xmlns:a16="http://schemas.microsoft.com/office/drawing/2014/main" id="{A13CC12B-1A94-8EA6-D14F-009E47801B66}"/>
              </a:ext>
            </a:extLst>
          </p:cNvPr>
          <p:cNvSpPr>
            <a:spLocks noGrp="1"/>
          </p:cNvSpPr>
          <p:nvPr>
            <p:ph type="body" idx="1"/>
          </p:nvPr>
        </p:nvSpPr>
        <p:spPr>
          <a:xfrm>
            <a:off x="1289050" y="2830621"/>
            <a:ext cx="17449800" cy="8475462"/>
          </a:xfrm>
        </p:spPr>
        <p:txBody>
          <a:bodyPr/>
          <a:lstStyle/>
          <a:p>
            <a:pPr algn="ctr"/>
            <a:r>
              <a:rPr lang="en-US" sz="4000"/>
              <a:t>There must be one event monitor for every 20 attendees at all events with alcohol. Event monitors should also be selected for dry mixers and social events. If your campus or governing council requires more or less event monitors, the chapter must follow the more restrictive policy.</a:t>
            </a:r>
            <a:br>
              <a:rPr lang="en-US" sz="4000"/>
            </a:br>
            <a:r>
              <a:rPr lang="en-US" sz="4000"/>
              <a:t> </a:t>
            </a:r>
          </a:p>
          <a:p>
            <a:pPr algn="l"/>
            <a:r>
              <a:rPr lang="en-US" sz="4000"/>
              <a:t>When selecting event monitors, use the following guidelines:</a:t>
            </a:r>
          </a:p>
          <a:p>
            <a:pPr marL="1485900" lvl="2" indent="-571500" algn="l">
              <a:buFont typeface="Arial" panose="020B0604020202020204" pitchFamily="34" charset="0"/>
              <a:buChar char="•"/>
            </a:pPr>
            <a:r>
              <a:rPr lang="en-US" sz="3600">
                <a:solidFill>
                  <a:schemeClr val="tx1"/>
                </a:solidFill>
                <a:latin typeface="Gotham Book" pitchFamily="50" charset="0"/>
              </a:rPr>
              <a:t>Equal representation from each class (senior, junior, sophomore, initiated first-year students)</a:t>
            </a:r>
          </a:p>
          <a:p>
            <a:pPr marL="1485900" lvl="2" indent="-571500" algn="l">
              <a:buFont typeface="Arial" panose="020B0604020202020204" pitchFamily="34" charset="0"/>
              <a:buChar char="•"/>
            </a:pPr>
            <a:r>
              <a:rPr lang="en-US" sz="3600">
                <a:solidFill>
                  <a:schemeClr val="tx1"/>
                </a:solidFill>
                <a:latin typeface="Gotham Book" pitchFamily="50" charset="0"/>
              </a:rPr>
              <a:t>Combination of Executive Council (at least one legal-age officer) and volunteers</a:t>
            </a:r>
          </a:p>
          <a:p>
            <a:pPr marL="1485900" lvl="2" indent="-571500" algn="l">
              <a:buFont typeface="Arial" panose="020B0604020202020204" pitchFamily="34" charset="0"/>
              <a:buChar char="•"/>
            </a:pPr>
            <a:r>
              <a:rPr lang="en-US" sz="3600">
                <a:solidFill>
                  <a:schemeClr val="tx1"/>
                </a:solidFill>
                <a:latin typeface="Gotham Book" pitchFamily="50" charset="0"/>
              </a:rPr>
              <a:t>No New Members </a:t>
            </a:r>
          </a:p>
          <a:p>
            <a:pPr marL="1485900" lvl="2" indent="-571500" algn="l">
              <a:buFont typeface="Arial" panose="020B0604020202020204" pitchFamily="34" charset="0"/>
              <a:buChar char="•"/>
            </a:pPr>
            <a:r>
              <a:rPr lang="en-US" sz="3600">
                <a:solidFill>
                  <a:schemeClr val="tx1"/>
                </a:solidFill>
                <a:latin typeface="Gotham Book" pitchFamily="50" charset="0"/>
              </a:rPr>
              <a:t>Should never be a consequence through the accountability process</a:t>
            </a:r>
          </a:p>
          <a:p>
            <a:pPr algn="ctr">
              <a:lnSpc>
                <a:spcPct val="114000"/>
              </a:lnSpc>
              <a:spcBef>
                <a:spcPts val="1000"/>
              </a:spcBef>
            </a:pPr>
            <a:endParaRPr lang="en-US" sz="4400"/>
          </a:p>
        </p:txBody>
      </p:sp>
    </p:spTree>
    <p:extLst>
      <p:ext uri="{BB962C8B-B14F-4D97-AF65-F5344CB8AC3E}">
        <p14:creationId xmlns:p14="http://schemas.microsoft.com/office/powerpoint/2010/main" val="4124765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A789-35DE-5742-62BD-D5573A9D9B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899916-8B64-814B-3ECD-3D4579CC24A4}"/>
              </a:ext>
            </a:extLst>
          </p:cNvPr>
          <p:cNvSpPr>
            <a:spLocks noGrp="1"/>
          </p:cNvSpPr>
          <p:nvPr>
            <p:ph type="title"/>
          </p:nvPr>
        </p:nvSpPr>
        <p:spPr/>
        <p:txBody>
          <a:bodyPr/>
          <a:lstStyle/>
          <a:p>
            <a:r>
              <a:rPr lang="en-US"/>
              <a:t>Event Monitors</a:t>
            </a:r>
          </a:p>
        </p:txBody>
      </p:sp>
      <p:sp>
        <p:nvSpPr>
          <p:cNvPr id="3" name="Text Placeholder 2">
            <a:extLst>
              <a:ext uri="{FF2B5EF4-FFF2-40B4-BE49-F238E27FC236}">
                <a16:creationId xmlns:a16="http://schemas.microsoft.com/office/drawing/2014/main" id="{1BD8E8C5-C5DC-497C-7A1D-10E1D8A7DFCE}"/>
              </a:ext>
            </a:extLst>
          </p:cNvPr>
          <p:cNvSpPr>
            <a:spLocks noGrp="1"/>
          </p:cNvSpPr>
          <p:nvPr>
            <p:ph type="body" idx="1"/>
          </p:nvPr>
        </p:nvSpPr>
        <p:spPr>
          <a:xfrm>
            <a:off x="1289050" y="2911474"/>
            <a:ext cx="17297400" cy="1975926"/>
          </a:xfrm>
        </p:spPr>
        <p:txBody>
          <a:bodyPr wrap="square" lIns="0" tIns="0" rIns="0" bIns="0" anchor="t">
            <a:spAutoFit/>
          </a:bodyPr>
          <a:lstStyle/>
          <a:p>
            <a:pPr marL="457200" indent="-457200">
              <a:lnSpc>
                <a:spcPct val="114000"/>
              </a:lnSpc>
              <a:spcBef>
                <a:spcPts val="1000"/>
              </a:spcBef>
              <a:buFont typeface="Montserrat" pitchFamily="2" charset="0"/>
              <a:buChar char="‒"/>
            </a:pPr>
            <a:r>
              <a:rPr lang="en-US" sz="3600" dirty="0">
                <a:latin typeface="Gotham Book"/>
              </a:rPr>
              <a:t>An "event monitor" is a sober (alcohol and drug free) volunteer Pi Beta Phi member who helps to manage your event​​</a:t>
            </a:r>
            <a:r>
              <a:rPr lang="en-US" dirty="0">
                <a:latin typeface="Gotham Book"/>
              </a:rPr>
              <a:t>.</a:t>
            </a:r>
            <a:endParaRPr lang="en-US" sz="3600"/>
          </a:p>
          <a:p>
            <a:pPr marL="457200" indent="-457200">
              <a:lnSpc>
                <a:spcPct val="114000"/>
              </a:lnSpc>
              <a:spcBef>
                <a:spcPts val="1000"/>
              </a:spcBef>
              <a:buFont typeface="Montserrat" pitchFamily="2" charset="0"/>
              <a:buChar char="‒"/>
            </a:pPr>
            <a:r>
              <a:rPr lang="en-US" sz="3600" dirty="0">
                <a:latin typeface="Gotham Book"/>
              </a:rPr>
              <a:t>Event monitors are the key to having a safe event</a:t>
            </a:r>
            <a:r>
              <a:rPr lang="en-US" dirty="0">
                <a:latin typeface="Gotham Book"/>
              </a:rPr>
              <a:t>.</a:t>
            </a:r>
            <a:endParaRPr lang="en-US" sz="3600" dirty="0"/>
          </a:p>
        </p:txBody>
      </p:sp>
    </p:spTree>
    <p:extLst>
      <p:ext uri="{BB962C8B-B14F-4D97-AF65-F5344CB8AC3E}">
        <p14:creationId xmlns:p14="http://schemas.microsoft.com/office/powerpoint/2010/main" val="31169544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8DEEF-4042-CA64-7D9D-EC26C880B1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DFC021-BAEA-2396-110D-ED07BE914498}"/>
              </a:ext>
            </a:extLst>
          </p:cNvPr>
          <p:cNvSpPr>
            <a:spLocks noGrp="1"/>
          </p:cNvSpPr>
          <p:nvPr>
            <p:ph type="title"/>
          </p:nvPr>
        </p:nvSpPr>
        <p:spPr/>
        <p:txBody>
          <a:bodyPr/>
          <a:lstStyle/>
          <a:p>
            <a:r>
              <a:rPr lang="en-US"/>
              <a:t>Event Monitors</a:t>
            </a:r>
          </a:p>
        </p:txBody>
      </p:sp>
      <p:sp>
        <p:nvSpPr>
          <p:cNvPr id="3" name="Text Placeholder 2">
            <a:extLst>
              <a:ext uri="{FF2B5EF4-FFF2-40B4-BE49-F238E27FC236}">
                <a16:creationId xmlns:a16="http://schemas.microsoft.com/office/drawing/2014/main" id="{137C217A-5531-5D47-F11D-64DB0140528C}"/>
              </a:ext>
            </a:extLst>
          </p:cNvPr>
          <p:cNvSpPr>
            <a:spLocks noGrp="1"/>
          </p:cNvSpPr>
          <p:nvPr>
            <p:ph type="body" idx="1"/>
          </p:nvPr>
        </p:nvSpPr>
        <p:spPr>
          <a:xfrm>
            <a:off x="1289050" y="2911474"/>
            <a:ext cx="17297400" cy="584519"/>
          </a:xfrm>
        </p:spPr>
        <p:txBody>
          <a:bodyPr/>
          <a:lstStyle/>
          <a:p>
            <a:pPr marL="457200" indent="-457200">
              <a:lnSpc>
                <a:spcPct val="114000"/>
              </a:lnSpc>
              <a:spcBef>
                <a:spcPts val="1000"/>
              </a:spcBef>
              <a:buFont typeface="Montserrat" pitchFamily="2" charset="0"/>
              <a:buChar char="‒"/>
            </a:pPr>
            <a:r>
              <a:rPr lang="en-US" sz="3600"/>
              <a:t>How do you identify event monitors?</a:t>
            </a:r>
          </a:p>
        </p:txBody>
      </p:sp>
      <p:grpSp>
        <p:nvGrpSpPr>
          <p:cNvPr id="10" name="Group 9">
            <a:extLst>
              <a:ext uri="{FF2B5EF4-FFF2-40B4-BE49-F238E27FC236}">
                <a16:creationId xmlns:a16="http://schemas.microsoft.com/office/drawing/2014/main" id="{C1933BD6-D363-1116-FB29-FD91D3ABCB7F}"/>
              </a:ext>
            </a:extLst>
          </p:cNvPr>
          <p:cNvGrpSpPr/>
          <p:nvPr/>
        </p:nvGrpSpPr>
        <p:grpSpPr>
          <a:xfrm>
            <a:off x="984250" y="4289654"/>
            <a:ext cx="6400800" cy="1168974"/>
            <a:chOff x="1136650" y="4968875"/>
            <a:chExt cx="6400800" cy="1168974"/>
          </a:xfrm>
        </p:grpSpPr>
        <p:sp>
          <p:nvSpPr>
            <p:cNvPr id="4" name="Text Placeholder 2">
              <a:extLst>
                <a:ext uri="{FF2B5EF4-FFF2-40B4-BE49-F238E27FC236}">
                  <a16:creationId xmlns:a16="http://schemas.microsoft.com/office/drawing/2014/main" id="{0D455D93-77BA-011D-7ED0-29E789835F8D}"/>
                </a:ext>
              </a:extLst>
            </p:cNvPr>
            <p:cNvSpPr txBox="1">
              <a:spLocks/>
            </p:cNvSpPr>
            <p:nvPr/>
          </p:nvSpPr>
          <p:spPr>
            <a:xfrm>
              <a:off x="1136650" y="4968875"/>
              <a:ext cx="1269093" cy="1168974"/>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lnSpc>
                  <a:spcPct val="114000"/>
                </a:lnSpc>
                <a:spcBef>
                  <a:spcPts val="1000"/>
                </a:spcBef>
              </a:pPr>
              <a:r>
                <a:rPr lang="en-US" sz="7200">
                  <a:latin typeface="Gotham Bold" pitchFamily="50" charset="0"/>
                </a:rPr>
                <a:t>A</a:t>
              </a:r>
            </a:p>
          </p:txBody>
        </p:sp>
        <p:sp>
          <p:nvSpPr>
            <p:cNvPr id="7" name="Text Placeholder 2">
              <a:extLst>
                <a:ext uri="{FF2B5EF4-FFF2-40B4-BE49-F238E27FC236}">
                  <a16:creationId xmlns:a16="http://schemas.microsoft.com/office/drawing/2014/main" id="{C1E4F539-21F2-B693-B026-CB3633DC5D04}"/>
                </a:ext>
              </a:extLst>
            </p:cNvPr>
            <p:cNvSpPr txBox="1">
              <a:spLocks/>
            </p:cNvSpPr>
            <p:nvPr/>
          </p:nvSpPr>
          <p:spPr>
            <a:xfrm>
              <a:off x="2355850" y="5321312"/>
              <a:ext cx="5181600" cy="714363"/>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14000"/>
                </a:lnSpc>
                <a:spcBef>
                  <a:spcPts val="1000"/>
                </a:spcBef>
              </a:pPr>
              <a:r>
                <a:rPr lang="en-US" sz="4400"/>
                <a:t>mount</a:t>
              </a:r>
            </a:p>
          </p:txBody>
        </p:sp>
      </p:grpSp>
      <p:grpSp>
        <p:nvGrpSpPr>
          <p:cNvPr id="11" name="Group 10">
            <a:extLst>
              <a:ext uri="{FF2B5EF4-FFF2-40B4-BE49-F238E27FC236}">
                <a16:creationId xmlns:a16="http://schemas.microsoft.com/office/drawing/2014/main" id="{3DDFF92C-9077-2FC8-BCCC-5BEDF325002C}"/>
              </a:ext>
            </a:extLst>
          </p:cNvPr>
          <p:cNvGrpSpPr/>
          <p:nvPr/>
        </p:nvGrpSpPr>
        <p:grpSpPr>
          <a:xfrm>
            <a:off x="2253343" y="5458628"/>
            <a:ext cx="6427107" cy="1168974"/>
            <a:chOff x="2405743" y="6137849"/>
            <a:chExt cx="6427107" cy="1168974"/>
          </a:xfrm>
        </p:grpSpPr>
        <p:sp>
          <p:nvSpPr>
            <p:cNvPr id="5" name="Text Placeholder 2">
              <a:extLst>
                <a:ext uri="{FF2B5EF4-FFF2-40B4-BE49-F238E27FC236}">
                  <a16:creationId xmlns:a16="http://schemas.microsoft.com/office/drawing/2014/main" id="{ACBB1986-5D64-4EB7-345F-68EACAE657F5}"/>
                </a:ext>
              </a:extLst>
            </p:cNvPr>
            <p:cNvSpPr txBox="1">
              <a:spLocks/>
            </p:cNvSpPr>
            <p:nvPr/>
          </p:nvSpPr>
          <p:spPr>
            <a:xfrm>
              <a:off x="2405743" y="6137849"/>
              <a:ext cx="1269093" cy="1168974"/>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lnSpc>
                  <a:spcPct val="114000"/>
                </a:lnSpc>
                <a:spcBef>
                  <a:spcPts val="1000"/>
                </a:spcBef>
              </a:pPr>
              <a:r>
                <a:rPr lang="en-US" sz="7200">
                  <a:latin typeface="Gotham Bold" pitchFamily="50" charset="0"/>
                </a:rPr>
                <a:t>B</a:t>
              </a:r>
            </a:p>
          </p:txBody>
        </p:sp>
        <p:sp>
          <p:nvSpPr>
            <p:cNvPr id="8" name="Text Placeholder 2">
              <a:extLst>
                <a:ext uri="{FF2B5EF4-FFF2-40B4-BE49-F238E27FC236}">
                  <a16:creationId xmlns:a16="http://schemas.microsoft.com/office/drawing/2014/main" id="{6E6DB9B0-C72B-FD32-2BD7-262F4509650C}"/>
                </a:ext>
              </a:extLst>
            </p:cNvPr>
            <p:cNvSpPr txBox="1">
              <a:spLocks/>
            </p:cNvSpPr>
            <p:nvPr/>
          </p:nvSpPr>
          <p:spPr>
            <a:xfrm>
              <a:off x="3651250" y="6488592"/>
              <a:ext cx="5181600" cy="714363"/>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14000"/>
                </a:lnSpc>
                <a:spcBef>
                  <a:spcPts val="1000"/>
                </a:spcBef>
              </a:pPr>
              <a:r>
                <a:rPr lang="en-US" sz="4400"/>
                <a:t>est selection</a:t>
              </a:r>
            </a:p>
          </p:txBody>
        </p:sp>
      </p:grpSp>
      <p:grpSp>
        <p:nvGrpSpPr>
          <p:cNvPr id="12" name="Group 11">
            <a:extLst>
              <a:ext uri="{FF2B5EF4-FFF2-40B4-BE49-F238E27FC236}">
                <a16:creationId xmlns:a16="http://schemas.microsoft.com/office/drawing/2014/main" id="{6700B54C-97D5-E1D8-1016-2D9D50D56958}"/>
              </a:ext>
            </a:extLst>
          </p:cNvPr>
          <p:cNvGrpSpPr/>
          <p:nvPr/>
        </p:nvGrpSpPr>
        <p:grpSpPr>
          <a:xfrm>
            <a:off x="3522436" y="6627602"/>
            <a:ext cx="8792028" cy="1168974"/>
            <a:chOff x="3674836" y="7306823"/>
            <a:chExt cx="8792028" cy="1168974"/>
          </a:xfrm>
        </p:grpSpPr>
        <p:sp>
          <p:nvSpPr>
            <p:cNvPr id="6" name="Text Placeholder 2">
              <a:extLst>
                <a:ext uri="{FF2B5EF4-FFF2-40B4-BE49-F238E27FC236}">
                  <a16:creationId xmlns:a16="http://schemas.microsoft.com/office/drawing/2014/main" id="{CF0129F1-C9C4-DA47-64BE-F1E1E45A87A6}"/>
                </a:ext>
              </a:extLst>
            </p:cNvPr>
            <p:cNvSpPr txBox="1">
              <a:spLocks/>
            </p:cNvSpPr>
            <p:nvPr/>
          </p:nvSpPr>
          <p:spPr>
            <a:xfrm>
              <a:off x="3674836" y="7306823"/>
              <a:ext cx="1269093" cy="1168974"/>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r">
                <a:lnSpc>
                  <a:spcPct val="114000"/>
                </a:lnSpc>
                <a:spcBef>
                  <a:spcPts val="1000"/>
                </a:spcBef>
              </a:pPr>
              <a:r>
                <a:rPr lang="en-US" sz="7200">
                  <a:latin typeface="Gotham Bold" pitchFamily="50" charset="0"/>
                </a:rPr>
                <a:t>C</a:t>
              </a:r>
            </a:p>
          </p:txBody>
        </p:sp>
        <p:sp>
          <p:nvSpPr>
            <p:cNvPr id="9" name="Text Placeholder 2">
              <a:extLst>
                <a:ext uri="{FF2B5EF4-FFF2-40B4-BE49-F238E27FC236}">
                  <a16:creationId xmlns:a16="http://schemas.microsoft.com/office/drawing/2014/main" id="{E7BB490B-EF25-FEBE-F1B1-822D82A71B2E}"/>
                </a:ext>
              </a:extLst>
            </p:cNvPr>
            <p:cNvSpPr txBox="1">
              <a:spLocks/>
            </p:cNvSpPr>
            <p:nvPr/>
          </p:nvSpPr>
          <p:spPr>
            <a:xfrm>
              <a:off x="4946650" y="7687743"/>
              <a:ext cx="7520214" cy="714363"/>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14000"/>
                </a:lnSpc>
                <a:spcBef>
                  <a:spcPts val="1000"/>
                </a:spcBef>
              </a:pPr>
              <a:r>
                <a:rPr lang="en-US" sz="4400"/>
                <a:t>onfident and committed</a:t>
              </a:r>
            </a:p>
          </p:txBody>
        </p:sp>
      </p:grpSp>
    </p:spTree>
    <p:extLst>
      <p:ext uri="{BB962C8B-B14F-4D97-AF65-F5344CB8AC3E}">
        <p14:creationId xmlns:p14="http://schemas.microsoft.com/office/powerpoint/2010/main" val="1740748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B1F41-29BD-5FB6-E699-9E2D476C153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9D4B7749-EA82-F881-7E3C-DDA6A1A95E47}"/>
              </a:ext>
            </a:extLst>
          </p:cNvPr>
          <p:cNvGrpSpPr/>
          <p:nvPr/>
        </p:nvGrpSpPr>
        <p:grpSpPr>
          <a:xfrm>
            <a:off x="5738524" y="433927"/>
            <a:ext cx="12420600" cy="11501639"/>
            <a:chOff x="7461250" y="625476"/>
            <a:chExt cx="10668000" cy="10438076"/>
          </a:xfrm>
        </p:grpSpPr>
        <p:pic>
          <p:nvPicPr>
            <p:cNvPr id="5" name="Picture 4" descr="A map of the united states of america&#10;&#10;Description automatically generated">
              <a:extLst>
                <a:ext uri="{FF2B5EF4-FFF2-40B4-BE49-F238E27FC236}">
                  <a16:creationId xmlns:a16="http://schemas.microsoft.com/office/drawing/2014/main" id="{A29F7C87-C086-D18A-20B9-75FBFB9435E3}"/>
                </a:ext>
              </a:extLst>
            </p:cNvPr>
            <p:cNvPicPr>
              <a:picLocks noChangeAspect="1"/>
            </p:cNvPicPr>
            <p:nvPr/>
          </p:nvPicPr>
          <p:blipFill>
            <a:blip r:embed="rId2">
              <a:extLst>
                <a:ext uri="{28A0092B-C50C-407E-A947-70E740481C1C}">
                  <a14:useLocalDpi xmlns:a14="http://schemas.microsoft.com/office/drawing/2010/main" val="0"/>
                </a:ext>
              </a:extLst>
            </a:blip>
            <a:srcRect l="10798" t="7531" r="4969" b="1041"/>
            <a:stretch/>
          </p:blipFill>
          <p:spPr>
            <a:xfrm>
              <a:off x="7461250" y="625476"/>
              <a:ext cx="10668000" cy="9906000"/>
            </a:xfrm>
            <a:prstGeom prst="rect">
              <a:avLst/>
            </a:prstGeom>
          </p:spPr>
        </p:pic>
        <p:sp>
          <p:nvSpPr>
            <p:cNvPr id="8" name="Rectangle 7">
              <a:extLst>
                <a:ext uri="{FF2B5EF4-FFF2-40B4-BE49-F238E27FC236}">
                  <a16:creationId xmlns:a16="http://schemas.microsoft.com/office/drawing/2014/main" id="{4094CD12-0F39-E1C4-39F7-046CCBA34502}"/>
                </a:ext>
              </a:extLst>
            </p:cNvPr>
            <p:cNvSpPr/>
            <p:nvPr/>
          </p:nvSpPr>
          <p:spPr>
            <a:xfrm>
              <a:off x="7619294" y="5162517"/>
              <a:ext cx="2686755" cy="58261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9F398DF-9632-0C37-1AEF-7C0A3E82969D}"/>
                </a:ext>
              </a:extLst>
            </p:cNvPr>
            <p:cNvSpPr/>
            <p:nvPr/>
          </p:nvSpPr>
          <p:spPr>
            <a:xfrm>
              <a:off x="9401547" y="9736804"/>
              <a:ext cx="2686755" cy="13267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06F479B-2545-AF67-D1B6-EC0DFAB6F497}"/>
              </a:ext>
            </a:extLst>
          </p:cNvPr>
          <p:cNvSpPr>
            <a:spLocks noGrp="1"/>
          </p:cNvSpPr>
          <p:nvPr>
            <p:ph type="title"/>
          </p:nvPr>
        </p:nvSpPr>
        <p:spPr/>
        <p:txBody>
          <a:bodyPr/>
          <a:lstStyle/>
          <a:p>
            <a:r>
              <a:rPr lang="en-US"/>
              <a:t>What You Need to Know</a:t>
            </a:r>
          </a:p>
        </p:txBody>
      </p:sp>
      <p:grpSp>
        <p:nvGrpSpPr>
          <p:cNvPr id="32" name="Group 31">
            <a:extLst>
              <a:ext uri="{FF2B5EF4-FFF2-40B4-BE49-F238E27FC236}">
                <a16:creationId xmlns:a16="http://schemas.microsoft.com/office/drawing/2014/main" id="{E61C734A-3702-C4CD-D0F9-114A49F2E9CB}"/>
              </a:ext>
            </a:extLst>
          </p:cNvPr>
          <p:cNvGrpSpPr/>
          <p:nvPr/>
        </p:nvGrpSpPr>
        <p:grpSpPr>
          <a:xfrm>
            <a:off x="2348920" y="3749675"/>
            <a:ext cx="3740730" cy="5992568"/>
            <a:chOff x="1626814" y="3444896"/>
            <a:chExt cx="4229681" cy="6750823"/>
          </a:xfrm>
        </p:grpSpPr>
        <p:grpSp>
          <p:nvGrpSpPr>
            <p:cNvPr id="30" name="Group 29">
              <a:extLst>
                <a:ext uri="{FF2B5EF4-FFF2-40B4-BE49-F238E27FC236}">
                  <a16:creationId xmlns:a16="http://schemas.microsoft.com/office/drawing/2014/main" id="{506B1A2D-29FD-C1F1-76A2-1E7064D704E1}"/>
                </a:ext>
              </a:extLst>
            </p:cNvPr>
            <p:cNvGrpSpPr/>
            <p:nvPr/>
          </p:nvGrpSpPr>
          <p:grpSpPr>
            <a:xfrm>
              <a:off x="1626814" y="3444896"/>
              <a:ext cx="4229681" cy="5257779"/>
              <a:chOff x="1626814" y="3444896"/>
              <a:chExt cx="4229681" cy="5257779"/>
            </a:xfrm>
          </p:grpSpPr>
          <p:sp>
            <p:nvSpPr>
              <p:cNvPr id="14" name="Rectangle 13">
                <a:extLst>
                  <a:ext uri="{FF2B5EF4-FFF2-40B4-BE49-F238E27FC236}">
                    <a16:creationId xmlns:a16="http://schemas.microsoft.com/office/drawing/2014/main" id="{9282CDEA-1E30-1A22-09E7-3FFD24DAD56B}"/>
                  </a:ext>
                </a:extLst>
              </p:cNvPr>
              <p:cNvSpPr/>
              <p:nvPr/>
            </p:nvSpPr>
            <p:spPr>
              <a:xfrm>
                <a:off x="1629409" y="3444896"/>
                <a:ext cx="457200" cy="457200"/>
              </a:xfrm>
              <a:prstGeom prst="rect">
                <a:avLst/>
              </a:prstGeom>
              <a:solidFill>
                <a:srgbClr val="8C1F40"/>
              </a:solidFill>
              <a:ln>
                <a:solidFill>
                  <a:srgbClr val="8C1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F0A708B-7E7E-6AB2-574E-643B59AF643F}"/>
                  </a:ext>
                </a:extLst>
              </p:cNvPr>
              <p:cNvSpPr/>
              <p:nvPr/>
            </p:nvSpPr>
            <p:spPr>
              <a:xfrm>
                <a:off x="1626814" y="4130693"/>
                <a:ext cx="457200" cy="457200"/>
              </a:xfrm>
              <a:prstGeom prst="rect">
                <a:avLst/>
              </a:prstGeom>
              <a:solidFill>
                <a:srgbClr val="176194"/>
              </a:solidFill>
              <a:ln>
                <a:solidFill>
                  <a:srgbClr val="1761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B32E31C-C33D-D777-5BFC-8EF67FC9FF91}"/>
                  </a:ext>
                </a:extLst>
              </p:cNvPr>
              <p:cNvSpPr/>
              <p:nvPr/>
            </p:nvSpPr>
            <p:spPr>
              <a:xfrm>
                <a:off x="1627185" y="4816490"/>
                <a:ext cx="457200" cy="457200"/>
              </a:xfrm>
              <a:prstGeom prst="rect">
                <a:avLst/>
              </a:prstGeom>
              <a:solidFill>
                <a:srgbClr val="7F9B4C"/>
              </a:solidFill>
              <a:ln>
                <a:solidFill>
                  <a:srgbClr val="7F9B4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4CF26A6-B63B-A838-140B-72E08992568F}"/>
                  </a:ext>
                </a:extLst>
              </p:cNvPr>
              <p:cNvSpPr/>
              <p:nvPr/>
            </p:nvSpPr>
            <p:spPr>
              <a:xfrm>
                <a:off x="1629040" y="5502287"/>
                <a:ext cx="457200" cy="457200"/>
              </a:xfrm>
              <a:prstGeom prst="rect">
                <a:avLst/>
              </a:prstGeom>
              <a:solidFill>
                <a:srgbClr val="065A4F"/>
              </a:solidFill>
              <a:ln>
                <a:solidFill>
                  <a:srgbClr val="065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DB2EEEC-511D-7CD1-76A8-0E218BFD0D8B}"/>
                  </a:ext>
                </a:extLst>
              </p:cNvPr>
              <p:cNvSpPr/>
              <p:nvPr/>
            </p:nvSpPr>
            <p:spPr>
              <a:xfrm>
                <a:off x="1627556" y="6188084"/>
                <a:ext cx="457200" cy="457200"/>
              </a:xfrm>
              <a:prstGeom prst="rect">
                <a:avLst/>
              </a:prstGeom>
              <a:solidFill>
                <a:srgbClr val="7EDADF"/>
              </a:solidFill>
              <a:ln>
                <a:solidFill>
                  <a:srgbClr val="7EDA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91DCB54-9B27-BC67-E81E-1C3BA5F80ACD}"/>
                  </a:ext>
                </a:extLst>
              </p:cNvPr>
              <p:cNvSpPr/>
              <p:nvPr/>
            </p:nvSpPr>
            <p:spPr>
              <a:xfrm>
                <a:off x="1627927" y="6873881"/>
                <a:ext cx="457200" cy="457200"/>
              </a:xfrm>
              <a:prstGeom prst="rect">
                <a:avLst/>
              </a:prstGeom>
              <a:solidFill>
                <a:srgbClr val="FCC200"/>
              </a:solidFill>
              <a:ln>
                <a:solidFill>
                  <a:srgbClr val="FCC2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459CCEE-E5CA-CD7C-62CC-6DBCE978BA95}"/>
                  </a:ext>
                </a:extLst>
              </p:cNvPr>
              <p:cNvSpPr/>
              <p:nvPr/>
            </p:nvSpPr>
            <p:spPr>
              <a:xfrm>
                <a:off x="1628298" y="7559678"/>
                <a:ext cx="457200" cy="457200"/>
              </a:xfrm>
              <a:prstGeom prst="rect">
                <a:avLst/>
              </a:prstGeom>
              <a:solidFill>
                <a:srgbClr val="8A84BF"/>
              </a:solidFill>
              <a:ln>
                <a:solidFill>
                  <a:srgbClr val="8A84B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7BA9407-3515-CE4E-3C8B-929F59610CB0}"/>
                  </a:ext>
                </a:extLst>
              </p:cNvPr>
              <p:cNvSpPr/>
              <p:nvPr/>
            </p:nvSpPr>
            <p:spPr>
              <a:xfrm>
                <a:off x="1628669" y="8245475"/>
                <a:ext cx="457200" cy="457200"/>
              </a:xfrm>
              <a:prstGeom prst="rect">
                <a:avLst/>
              </a:prstGeom>
              <a:solidFill>
                <a:srgbClr val="F48EA0"/>
              </a:solidFill>
              <a:ln>
                <a:solidFill>
                  <a:srgbClr val="F48E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ABE9598-40BC-5396-35F2-C7D57957FAD6}"/>
                  </a:ext>
                </a:extLst>
              </p:cNvPr>
              <p:cNvSpPr txBox="1"/>
              <p:nvPr/>
            </p:nvSpPr>
            <p:spPr>
              <a:xfrm>
                <a:off x="2111644" y="3473441"/>
                <a:ext cx="3733800" cy="400110"/>
              </a:xfrm>
              <a:prstGeom prst="rect">
                <a:avLst/>
              </a:prstGeom>
              <a:noFill/>
            </p:spPr>
            <p:txBody>
              <a:bodyPr wrap="square" rtlCol="0">
                <a:spAutoFit/>
              </a:bodyPr>
              <a:lstStyle/>
              <a:p>
                <a:r>
                  <a:rPr lang="en-US" sz="2000">
                    <a:solidFill>
                      <a:schemeClr val="tx1"/>
                    </a:solidFill>
                    <a:latin typeface="Gotham Bold" pitchFamily="50" charset="0"/>
                  </a:rPr>
                  <a:t>REGION ONE</a:t>
                </a:r>
              </a:p>
            </p:txBody>
          </p:sp>
          <p:sp>
            <p:nvSpPr>
              <p:cNvPr id="23" name="TextBox 22">
                <a:extLst>
                  <a:ext uri="{FF2B5EF4-FFF2-40B4-BE49-F238E27FC236}">
                    <a16:creationId xmlns:a16="http://schemas.microsoft.com/office/drawing/2014/main" id="{280633A9-DC89-4018-F372-DAC7C257348A}"/>
                  </a:ext>
                </a:extLst>
              </p:cNvPr>
              <p:cNvSpPr txBox="1"/>
              <p:nvPr/>
            </p:nvSpPr>
            <p:spPr>
              <a:xfrm>
                <a:off x="2084014" y="4159238"/>
                <a:ext cx="3733800" cy="400110"/>
              </a:xfrm>
              <a:prstGeom prst="rect">
                <a:avLst/>
              </a:prstGeom>
              <a:noFill/>
            </p:spPr>
            <p:txBody>
              <a:bodyPr wrap="square" rtlCol="0">
                <a:spAutoFit/>
              </a:bodyPr>
              <a:lstStyle/>
              <a:p>
                <a:r>
                  <a:rPr lang="en-US" sz="2000">
                    <a:solidFill>
                      <a:schemeClr val="tx1"/>
                    </a:solidFill>
                    <a:latin typeface="Gotham Bold" pitchFamily="50" charset="0"/>
                  </a:rPr>
                  <a:t>REGION TWO</a:t>
                </a:r>
              </a:p>
            </p:txBody>
          </p:sp>
          <p:sp>
            <p:nvSpPr>
              <p:cNvPr id="24" name="TextBox 23">
                <a:extLst>
                  <a:ext uri="{FF2B5EF4-FFF2-40B4-BE49-F238E27FC236}">
                    <a16:creationId xmlns:a16="http://schemas.microsoft.com/office/drawing/2014/main" id="{A05082D2-0CBB-0618-2878-ABF26DCD9091}"/>
                  </a:ext>
                </a:extLst>
              </p:cNvPr>
              <p:cNvSpPr txBox="1"/>
              <p:nvPr/>
            </p:nvSpPr>
            <p:spPr>
              <a:xfrm>
                <a:off x="2106118" y="4845035"/>
                <a:ext cx="3733800" cy="400110"/>
              </a:xfrm>
              <a:prstGeom prst="rect">
                <a:avLst/>
              </a:prstGeom>
              <a:noFill/>
            </p:spPr>
            <p:txBody>
              <a:bodyPr wrap="square" rtlCol="0">
                <a:spAutoFit/>
              </a:bodyPr>
              <a:lstStyle/>
              <a:p>
                <a:r>
                  <a:rPr lang="en-US" sz="2000">
                    <a:solidFill>
                      <a:schemeClr val="tx1"/>
                    </a:solidFill>
                    <a:latin typeface="Gotham Bold" pitchFamily="50" charset="0"/>
                  </a:rPr>
                  <a:t>REGION THREE</a:t>
                </a:r>
              </a:p>
            </p:txBody>
          </p:sp>
          <p:sp>
            <p:nvSpPr>
              <p:cNvPr id="25" name="TextBox 24">
                <a:extLst>
                  <a:ext uri="{FF2B5EF4-FFF2-40B4-BE49-F238E27FC236}">
                    <a16:creationId xmlns:a16="http://schemas.microsoft.com/office/drawing/2014/main" id="{0C05A039-91AA-2797-8D09-2DE327BC7586}"/>
                  </a:ext>
                </a:extLst>
              </p:cNvPr>
              <p:cNvSpPr txBox="1"/>
              <p:nvPr/>
            </p:nvSpPr>
            <p:spPr>
              <a:xfrm>
                <a:off x="2100592" y="5530832"/>
                <a:ext cx="3733800" cy="400110"/>
              </a:xfrm>
              <a:prstGeom prst="rect">
                <a:avLst/>
              </a:prstGeom>
              <a:noFill/>
            </p:spPr>
            <p:txBody>
              <a:bodyPr wrap="square" rtlCol="0">
                <a:spAutoFit/>
              </a:bodyPr>
              <a:lstStyle/>
              <a:p>
                <a:r>
                  <a:rPr lang="en-US" sz="2000">
                    <a:solidFill>
                      <a:schemeClr val="tx1"/>
                    </a:solidFill>
                    <a:latin typeface="Gotham Bold" pitchFamily="50" charset="0"/>
                  </a:rPr>
                  <a:t>REGION FOUR</a:t>
                </a:r>
              </a:p>
            </p:txBody>
          </p:sp>
          <p:sp>
            <p:nvSpPr>
              <p:cNvPr id="26" name="TextBox 25">
                <a:extLst>
                  <a:ext uri="{FF2B5EF4-FFF2-40B4-BE49-F238E27FC236}">
                    <a16:creationId xmlns:a16="http://schemas.microsoft.com/office/drawing/2014/main" id="{0877ABE1-E728-FC31-BE69-773A302036D3}"/>
                  </a:ext>
                </a:extLst>
              </p:cNvPr>
              <p:cNvSpPr txBox="1"/>
              <p:nvPr/>
            </p:nvSpPr>
            <p:spPr>
              <a:xfrm>
                <a:off x="2117170" y="6216629"/>
                <a:ext cx="3733800" cy="400110"/>
              </a:xfrm>
              <a:prstGeom prst="rect">
                <a:avLst/>
              </a:prstGeom>
              <a:noFill/>
            </p:spPr>
            <p:txBody>
              <a:bodyPr wrap="square" rtlCol="0">
                <a:spAutoFit/>
              </a:bodyPr>
              <a:lstStyle/>
              <a:p>
                <a:r>
                  <a:rPr lang="en-US" sz="2000">
                    <a:solidFill>
                      <a:schemeClr val="tx1"/>
                    </a:solidFill>
                    <a:latin typeface="Gotham Bold" pitchFamily="50" charset="0"/>
                  </a:rPr>
                  <a:t>REGION FIVE</a:t>
                </a:r>
              </a:p>
            </p:txBody>
          </p:sp>
          <p:sp>
            <p:nvSpPr>
              <p:cNvPr id="27" name="TextBox 26">
                <a:extLst>
                  <a:ext uri="{FF2B5EF4-FFF2-40B4-BE49-F238E27FC236}">
                    <a16:creationId xmlns:a16="http://schemas.microsoft.com/office/drawing/2014/main" id="{4438EF56-07DB-5037-F805-A6F466F7182E}"/>
                  </a:ext>
                </a:extLst>
              </p:cNvPr>
              <p:cNvSpPr txBox="1"/>
              <p:nvPr/>
            </p:nvSpPr>
            <p:spPr>
              <a:xfrm>
                <a:off x="2095066" y="6902426"/>
                <a:ext cx="3733800" cy="400110"/>
              </a:xfrm>
              <a:prstGeom prst="rect">
                <a:avLst/>
              </a:prstGeom>
              <a:noFill/>
            </p:spPr>
            <p:txBody>
              <a:bodyPr wrap="square" rtlCol="0">
                <a:spAutoFit/>
              </a:bodyPr>
              <a:lstStyle/>
              <a:p>
                <a:r>
                  <a:rPr lang="en-US" sz="2000">
                    <a:solidFill>
                      <a:schemeClr val="tx1"/>
                    </a:solidFill>
                    <a:latin typeface="Gotham Bold" pitchFamily="50" charset="0"/>
                  </a:rPr>
                  <a:t>REGION SIX</a:t>
                </a:r>
              </a:p>
            </p:txBody>
          </p:sp>
          <p:sp>
            <p:nvSpPr>
              <p:cNvPr id="28" name="TextBox 27">
                <a:extLst>
                  <a:ext uri="{FF2B5EF4-FFF2-40B4-BE49-F238E27FC236}">
                    <a16:creationId xmlns:a16="http://schemas.microsoft.com/office/drawing/2014/main" id="{F1F1526C-9EE7-41BA-03CC-66D6EC80C22B}"/>
                  </a:ext>
                </a:extLst>
              </p:cNvPr>
              <p:cNvSpPr txBox="1"/>
              <p:nvPr/>
            </p:nvSpPr>
            <p:spPr>
              <a:xfrm>
                <a:off x="2089540" y="7588223"/>
                <a:ext cx="3733800" cy="400110"/>
              </a:xfrm>
              <a:prstGeom prst="rect">
                <a:avLst/>
              </a:prstGeom>
              <a:noFill/>
            </p:spPr>
            <p:txBody>
              <a:bodyPr wrap="square" rtlCol="0">
                <a:spAutoFit/>
              </a:bodyPr>
              <a:lstStyle/>
              <a:p>
                <a:r>
                  <a:rPr lang="en-US" sz="2000">
                    <a:solidFill>
                      <a:schemeClr val="tx1"/>
                    </a:solidFill>
                    <a:latin typeface="Gotham Bold" pitchFamily="50" charset="0"/>
                  </a:rPr>
                  <a:t>REGION SEVEN</a:t>
                </a:r>
              </a:p>
            </p:txBody>
          </p:sp>
          <p:sp>
            <p:nvSpPr>
              <p:cNvPr id="29" name="TextBox 28">
                <a:extLst>
                  <a:ext uri="{FF2B5EF4-FFF2-40B4-BE49-F238E27FC236}">
                    <a16:creationId xmlns:a16="http://schemas.microsoft.com/office/drawing/2014/main" id="{8AA58440-40D0-C318-0D89-11919C21096C}"/>
                  </a:ext>
                </a:extLst>
              </p:cNvPr>
              <p:cNvSpPr txBox="1"/>
              <p:nvPr/>
            </p:nvSpPr>
            <p:spPr>
              <a:xfrm>
                <a:off x="2122695" y="8274020"/>
                <a:ext cx="3733800" cy="400110"/>
              </a:xfrm>
              <a:prstGeom prst="rect">
                <a:avLst/>
              </a:prstGeom>
              <a:noFill/>
            </p:spPr>
            <p:txBody>
              <a:bodyPr wrap="square" rtlCol="0">
                <a:spAutoFit/>
              </a:bodyPr>
              <a:lstStyle/>
              <a:p>
                <a:r>
                  <a:rPr lang="en-US" sz="2000">
                    <a:solidFill>
                      <a:schemeClr val="tx1"/>
                    </a:solidFill>
                    <a:latin typeface="Gotham Bold" pitchFamily="50" charset="0"/>
                  </a:rPr>
                  <a:t>REGION EIGHT</a:t>
                </a:r>
              </a:p>
            </p:txBody>
          </p:sp>
        </p:grpSp>
        <p:sp>
          <p:nvSpPr>
            <p:cNvPr id="31" name="TextBox 30">
              <a:extLst>
                <a:ext uri="{FF2B5EF4-FFF2-40B4-BE49-F238E27FC236}">
                  <a16:creationId xmlns:a16="http://schemas.microsoft.com/office/drawing/2014/main" id="{7AE91B1E-7432-D33F-3A22-5766B4E89A82}"/>
                </a:ext>
              </a:extLst>
            </p:cNvPr>
            <p:cNvSpPr txBox="1"/>
            <p:nvPr/>
          </p:nvSpPr>
          <p:spPr>
            <a:xfrm>
              <a:off x="1626814" y="8964613"/>
              <a:ext cx="3733800" cy="1231106"/>
            </a:xfrm>
            <a:prstGeom prst="rect">
              <a:avLst/>
            </a:prstGeom>
            <a:noFill/>
          </p:spPr>
          <p:txBody>
            <a:bodyPr wrap="square" rtlCol="0">
              <a:spAutoFit/>
            </a:bodyPr>
            <a:lstStyle/>
            <a:p>
              <a:r>
                <a:rPr lang="en-US" sz="2000">
                  <a:solidFill>
                    <a:schemeClr val="tx1"/>
                  </a:solidFill>
                  <a:latin typeface="Gotham Bold" pitchFamily="50" charset="0"/>
                </a:rPr>
                <a:t>REGION NINE</a:t>
              </a:r>
            </a:p>
            <a:p>
              <a:r>
                <a:rPr lang="en-US">
                  <a:solidFill>
                    <a:schemeClr val="tx1"/>
                  </a:solidFill>
                  <a:latin typeface="Gotham Book" pitchFamily="50" charset="0"/>
                </a:rPr>
                <a:t>Includes the more recently installed Pi Phi chapters from across North America.</a:t>
              </a:r>
            </a:p>
          </p:txBody>
        </p:sp>
      </p:grpSp>
    </p:spTree>
    <p:extLst>
      <p:ext uri="{BB962C8B-B14F-4D97-AF65-F5344CB8AC3E}">
        <p14:creationId xmlns:p14="http://schemas.microsoft.com/office/powerpoint/2010/main" val="285339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8AE84-234C-0F66-280A-24654A10A81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C9AECDB-9C21-3A61-CDFA-D3CD99CA79E0}"/>
              </a:ext>
            </a:extLst>
          </p:cNvPr>
          <p:cNvSpPr>
            <a:spLocks noGrp="1"/>
          </p:cNvSpPr>
          <p:nvPr>
            <p:ph type="body" idx="1"/>
          </p:nvPr>
        </p:nvSpPr>
        <p:spPr>
          <a:xfrm>
            <a:off x="8070850" y="2378075"/>
            <a:ext cx="10591800" cy="5646802"/>
          </a:xfrm>
        </p:spPr>
        <p:txBody>
          <a:bodyPr/>
          <a:lstStyle/>
          <a:p>
            <a:pPr marL="457200" indent="-457200">
              <a:lnSpc>
                <a:spcPct val="113999"/>
              </a:lnSpc>
              <a:spcBef>
                <a:spcPts val="1000"/>
              </a:spcBef>
              <a:buFont typeface="Montserrat" pitchFamily="2" charset="0"/>
              <a:buChar char="‒"/>
            </a:pPr>
            <a:r>
              <a:rPr lang="en-US"/>
              <a:t>Arrange for one event monitor for every 20 attendees at your event</a:t>
            </a:r>
          </a:p>
          <a:p>
            <a:pPr>
              <a:lnSpc>
                <a:spcPct val="113999"/>
              </a:lnSpc>
              <a:spcBef>
                <a:spcPts val="1000"/>
              </a:spcBef>
            </a:pPr>
            <a:endParaRPr lang="en-US"/>
          </a:p>
          <a:p>
            <a:pPr algn="ctr">
              <a:lnSpc>
                <a:spcPct val="113999"/>
              </a:lnSpc>
              <a:spcBef>
                <a:spcPts val="1000"/>
              </a:spcBef>
            </a:pPr>
            <a:r>
              <a:rPr lang="en-US" b="1"/>
              <a:t>ratio of 1:20​</a:t>
            </a:r>
          </a:p>
          <a:p>
            <a:pPr marL="457200" indent="-457200">
              <a:lnSpc>
                <a:spcPct val="113999"/>
              </a:lnSpc>
              <a:spcBef>
                <a:spcPts val="1000"/>
              </a:spcBef>
              <a:buFont typeface="Montserrat" pitchFamily="2" charset="0"/>
              <a:buChar char="‒"/>
            </a:pPr>
            <a:endParaRPr lang="en-US"/>
          </a:p>
          <a:p>
            <a:pPr marL="457200" indent="-457200">
              <a:lnSpc>
                <a:spcPct val="113999"/>
              </a:lnSpc>
              <a:spcBef>
                <a:spcPts val="1000"/>
              </a:spcBef>
              <a:buFont typeface="Montserrat" pitchFamily="2" charset="0"/>
              <a:buChar char="‒"/>
            </a:pPr>
            <a:r>
              <a:rPr lang="en-US"/>
              <a:t>Attendees = members and their guests​</a:t>
            </a:r>
          </a:p>
          <a:p>
            <a:pPr marL="457200" indent="-457200">
              <a:lnSpc>
                <a:spcPct val="113999"/>
              </a:lnSpc>
              <a:spcBef>
                <a:spcPts val="1000"/>
              </a:spcBef>
              <a:buFont typeface="Montserrat" pitchFamily="2" charset="0"/>
              <a:buChar char="‒"/>
            </a:pPr>
            <a:r>
              <a:rPr lang="en-US"/>
              <a:t>If your campus/community has a stricter guideline, follow the more restrictive policy</a:t>
            </a:r>
          </a:p>
        </p:txBody>
      </p:sp>
      <p:pic>
        <p:nvPicPr>
          <p:cNvPr id="7" name="Picture 2">
            <a:extLst>
              <a:ext uri="{FF2B5EF4-FFF2-40B4-BE49-F238E27FC236}">
                <a16:creationId xmlns:a16="http://schemas.microsoft.com/office/drawing/2014/main" id="{D3028904-9F04-130A-7537-7010E7E3F547}"/>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14345" r="14345"/>
          <a:stretch>
            <a:fillRect/>
          </a:stretch>
        </p:blipFill>
        <p:spPr bwMode="auto">
          <a:xfrm>
            <a:off x="0" y="1"/>
            <a:ext cx="7537450" cy="1130935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F7F58531-04DD-4686-0B00-9586F2002E4E}"/>
              </a:ext>
            </a:extLst>
          </p:cNvPr>
          <p:cNvSpPr txBox="1">
            <a:spLocks/>
          </p:cNvSpPr>
          <p:nvPr/>
        </p:nvSpPr>
        <p:spPr>
          <a:xfrm>
            <a:off x="8070850" y="1015404"/>
            <a:ext cx="12033250" cy="1107996"/>
          </a:xfrm>
          <a:prstGeom prst="rect">
            <a:avLst/>
          </a:prstGeom>
        </p:spPr>
        <p:txBody>
          <a:bodyPr wrap="square" lIns="0" tIns="0" rIns="0" bIns="0" anchor="b" anchorCtr="0">
            <a:spAutoFit/>
          </a:bodyPr>
          <a:lstStyle>
            <a:lvl1pPr eaLnBrk="1" hangingPunct="1">
              <a:defRPr sz="6600" b="0" i="0">
                <a:solidFill>
                  <a:schemeClr val="accent2"/>
                </a:solidFill>
                <a:latin typeface="Hello Mogels"/>
                <a:ea typeface="+mj-ea"/>
                <a:cs typeface="Hello Mogels"/>
              </a:defRPr>
            </a:lvl1pPr>
          </a:lstStyle>
          <a:p>
            <a:r>
              <a:rPr lang="en-US"/>
              <a:t>Event Monitors: </a:t>
            </a:r>
            <a:r>
              <a:rPr lang="en-US" sz="7200" b="1"/>
              <a:t>Amount</a:t>
            </a:r>
            <a:endParaRPr lang="en-US" b="1"/>
          </a:p>
        </p:txBody>
      </p:sp>
    </p:spTree>
    <p:extLst>
      <p:ext uri="{BB962C8B-B14F-4D97-AF65-F5344CB8AC3E}">
        <p14:creationId xmlns:p14="http://schemas.microsoft.com/office/powerpoint/2010/main" val="1469007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89036-239F-929A-03D8-1D4A10C6ED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3C934C-5552-C602-8C2C-4F45DAFF35FC}"/>
              </a:ext>
            </a:extLst>
          </p:cNvPr>
          <p:cNvSpPr>
            <a:spLocks noGrp="1"/>
          </p:cNvSpPr>
          <p:nvPr>
            <p:ph type="title"/>
          </p:nvPr>
        </p:nvSpPr>
        <p:spPr>
          <a:xfrm>
            <a:off x="8070850" y="1015404"/>
            <a:ext cx="12033250" cy="1107996"/>
          </a:xfrm>
        </p:spPr>
        <p:txBody>
          <a:bodyPr/>
          <a:lstStyle/>
          <a:p>
            <a:r>
              <a:rPr lang="en-US" dirty="0"/>
              <a:t>Event Monitors: </a:t>
            </a:r>
            <a:r>
              <a:rPr lang="en-US" sz="7200" b="1" dirty="0"/>
              <a:t>Best Selection</a:t>
            </a:r>
          </a:p>
        </p:txBody>
      </p:sp>
      <p:sp>
        <p:nvSpPr>
          <p:cNvPr id="6" name="Text Placeholder 2">
            <a:extLst>
              <a:ext uri="{FF2B5EF4-FFF2-40B4-BE49-F238E27FC236}">
                <a16:creationId xmlns:a16="http://schemas.microsoft.com/office/drawing/2014/main" id="{2BF4F6A0-D47E-3E17-FE71-984A4C92C797}"/>
              </a:ext>
            </a:extLst>
          </p:cNvPr>
          <p:cNvSpPr>
            <a:spLocks noGrp="1"/>
          </p:cNvSpPr>
          <p:nvPr>
            <p:ph type="body" idx="1"/>
          </p:nvPr>
        </p:nvSpPr>
        <p:spPr>
          <a:xfrm>
            <a:off x="8070850" y="2378075"/>
            <a:ext cx="10591800" cy="4068037"/>
          </a:xfrm>
        </p:spPr>
        <p:txBody>
          <a:bodyPr wrap="square" lIns="0" tIns="0" rIns="0" bIns="0" anchor="t">
            <a:spAutoFit/>
          </a:bodyPr>
          <a:lstStyle/>
          <a:p>
            <a:pPr marL="457200" indent="-457200">
              <a:lnSpc>
                <a:spcPct val="113999"/>
              </a:lnSpc>
              <a:spcBef>
                <a:spcPts val="1000"/>
              </a:spcBef>
              <a:buFont typeface="Montserrat" pitchFamily="2" charset="0"/>
              <a:buChar char="‒"/>
            </a:pPr>
            <a:r>
              <a:rPr lang="en-US" dirty="0">
                <a:latin typeface="Gotham Book"/>
              </a:rPr>
              <a:t>Equal representation from each class, but not New Members.</a:t>
            </a:r>
          </a:p>
          <a:p>
            <a:pPr marL="457200" indent="-457200">
              <a:lnSpc>
                <a:spcPct val="113999"/>
              </a:lnSpc>
              <a:spcBef>
                <a:spcPts val="1000"/>
              </a:spcBef>
              <a:buFont typeface="Montserrat" pitchFamily="2" charset="0"/>
              <a:buChar char="‒"/>
            </a:pPr>
            <a:r>
              <a:rPr lang="en-US" dirty="0">
                <a:latin typeface="Gotham Book"/>
              </a:rPr>
              <a:t>Some volunteers and some Executive Council members, not just one group or the other</a:t>
            </a:r>
          </a:p>
          <a:p>
            <a:pPr marL="1371600" lvl="2" indent="-457200">
              <a:lnSpc>
                <a:spcPct val="113999"/>
              </a:lnSpc>
              <a:spcBef>
                <a:spcPts val="1000"/>
              </a:spcBef>
              <a:buFont typeface="Courier New" panose="02070309020205020404" pitchFamily="49" charset="0"/>
              <a:buChar char="o"/>
            </a:pPr>
            <a:r>
              <a:rPr lang="en-US" sz="3200" dirty="0">
                <a:solidFill>
                  <a:schemeClr val="tx1"/>
                </a:solidFill>
                <a:latin typeface="Gotham Book"/>
              </a:rPr>
              <a:t>Members must volunteer, they cannot be assigned</a:t>
            </a:r>
            <a:r>
              <a:rPr lang="en-US" sz="3200" dirty="0">
                <a:solidFill>
                  <a:schemeClr val="tx1"/>
                </a:solidFill>
              </a:rPr>
              <a:t>​</a:t>
            </a:r>
            <a:endParaRPr lang="en-US" sz="3200" dirty="0">
              <a:solidFill>
                <a:schemeClr val="tx1"/>
              </a:solidFill>
              <a:ea typeface="Calibri"/>
              <a:cs typeface="Calibri"/>
            </a:endParaRPr>
          </a:p>
          <a:p>
            <a:pPr marL="457200" indent="-457200">
              <a:lnSpc>
                <a:spcPct val="113999"/>
              </a:lnSpc>
              <a:spcBef>
                <a:spcPts val="1000"/>
              </a:spcBef>
              <a:buFont typeface="Montserrat" pitchFamily="2" charset="0"/>
              <a:buChar char="‒"/>
            </a:pPr>
            <a:r>
              <a:rPr lang="en-US" dirty="0">
                <a:latin typeface="Gotham Book"/>
              </a:rPr>
              <a:t>No one who is fulfilling a consequence</a:t>
            </a:r>
          </a:p>
        </p:txBody>
      </p:sp>
      <p:pic>
        <p:nvPicPr>
          <p:cNvPr id="9" name="Picture Placeholder 5" descr="A group of women in white dresses&#10;&#10;Description automatically generated">
            <a:extLst>
              <a:ext uri="{FF2B5EF4-FFF2-40B4-BE49-F238E27FC236}">
                <a16:creationId xmlns:a16="http://schemas.microsoft.com/office/drawing/2014/main" id="{B8129F2B-FE6C-D910-85B7-C7FB56DC869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404" r="8404"/>
          <a:stretch>
            <a:fillRect/>
          </a:stretch>
        </p:blipFill>
        <p:spPr>
          <a:xfrm>
            <a:off x="0" y="1"/>
            <a:ext cx="7537450" cy="11309350"/>
          </a:xfrm>
        </p:spPr>
      </p:pic>
    </p:spTree>
    <p:extLst>
      <p:ext uri="{BB962C8B-B14F-4D97-AF65-F5344CB8AC3E}">
        <p14:creationId xmlns:p14="http://schemas.microsoft.com/office/powerpoint/2010/main" val="40128576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95670-E20C-59B2-DE7B-C539D9501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B47FD6-53B7-DD6E-9136-AD194FB184C5}"/>
              </a:ext>
            </a:extLst>
          </p:cNvPr>
          <p:cNvSpPr>
            <a:spLocks noGrp="1"/>
          </p:cNvSpPr>
          <p:nvPr>
            <p:ph type="title"/>
          </p:nvPr>
        </p:nvSpPr>
        <p:spPr>
          <a:xfrm>
            <a:off x="8070850" y="924084"/>
            <a:ext cx="12033250" cy="2215991"/>
          </a:xfrm>
        </p:spPr>
        <p:txBody>
          <a:bodyPr/>
          <a:lstStyle/>
          <a:p>
            <a:r>
              <a:rPr lang="en-US"/>
              <a:t>Event Monitors: </a:t>
            </a:r>
            <a:r>
              <a:rPr lang="en-US" sz="7200" b="1"/>
              <a:t>Confident and</a:t>
            </a:r>
            <a:br>
              <a:rPr lang="en-US" sz="7200" b="1"/>
            </a:br>
            <a:r>
              <a:rPr lang="en-US" sz="7200" b="1"/>
              <a:t>Committed</a:t>
            </a:r>
            <a:endParaRPr lang="en-US" b="1"/>
          </a:p>
        </p:txBody>
      </p:sp>
      <p:sp>
        <p:nvSpPr>
          <p:cNvPr id="6" name="Text Placeholder 2">
            <a:extLst>
              <a:ext uri="{FF2B5EF4-FFF2-40B4-BE49-F238E27FC236}">
                <a16:creationId xmlns:a16="http://schemas.microsoft.com/office/drawing/2014/main" id="{2D08A921-3453-30A5-3A1A-20591331F3A9}"/>
              </a:ext>
            </a:extLst>
          </p:cNvPr>
          <p:cNvSpPr>
            <a:spLocks noGrp="1"/>
          </p:cNvSpPr>
          <p:nvPr>
            <p:ph type="body" idx="1"/>
          </p:nvPr>
        </p:nvSpPr>
        <p:spPr>
          <a:xfrm>
            <a:off x="8070850" y="3292475"/>
            <a:ext cx="10591800" cy="6021905"/>
          </a:xfrm>
        </p:spPr>
        <p:txBody>
          <a:bodyPr/>
          <a:lstStyle/>
          <a:p>
            <a:pPr marL="457200" indent="-457200">
              <a:lnSpc>
                <a:spcPct val="113999"/>
              </a:lnSpc>
              <a:spcBef>
                <a:spcPts val="1000"/>
              </a:spcBef>
              <a:buFont typeface="Montserrat" pitchFamily="2" charset="0"/>
              <a:buChar char="‒"/>
            </a:pPr>
            <a:r>
              <a:rPr lang="en-US"/>
              <a:t>Must be sober (alcohol and drug free) before, during and after the event​</a:t>
            </a:r>
          </a:p>
          <a:p>
            <a:pPr marL="457200" indent="-457200">
              <a:lnSpc>
                <a:spcPct val="113999"/>
              </a:lnSpc>
              <a:spcBef>
                <a:spcPts val="1000"/>
              </a:spcBef>
              <a:buFont typeface="Montserrat" pitchFamily="2" charset="0"/>
              <a:buChar char="‒"/>
            </a:pPr>
            <a:r>
              <a:rPr lang="en-US"/>
              <a:t>Willing to ensure the well-being of their sisters takes priority over the social experience​</a:t>
            </a:r>
          </a:p>
          <a:p>
            <a:pPr marL="457200" indent="-457200">
              <a:lnSpc>
                <a:spcPct val="113999"/>
              </a:lnSpc>
              <a:spcBef>
                <a:spcPts val="1000"/>
              </a:spcBef>
              <a:buFont typeface="Montserrat" pitchFamily="2" charset="0"/>
              <a:buChar char="‒"/>
            </a:pPr>
            <a:r>
              <a:rPr lang="en-US"/>
              <a:t>Confident in their ability to confront behaviors​</a:t>
            </a:r>
          </a:p>
          <a:p>
            <a:pPr marL="457200" indent="-457200">
              <a:lnSpc>
                <a:spcPct val="113999"/>
              </a:lnSpc>
              <a:spcBef>
                <a:spcPts val="1000"/>
              </a:spcBef>
              <a:buFont typeface="Montserrat" pitchFamily="2" charset="0"/>
              <a:buChar char="‒"/>
            </a:pPr>
            <a:r>
              <a:rPr lang="en-US"/>
              <a:t>Committed to fulfilling the responsibilities as trained</a:t>
            </a:r>
          </a:p>
        </p:txBody>
      </p:sp>
      <p:pic>
        <p:nvPicPr>
          <p:cNvPr id="5" name="Picture Placeholder 8" descr="Two women sitting on stairs smiling&#10;&#10;Description automatically generated">
            <a:extLst>
              <a:ext uri="{FF2B5EF4-FFF2-40B4-BE49-F238E27FC236}">
                <a16:creationId xmlns:a16="http://schemas.microsoft.com/office/drawing/2014/main" id="{A7E2E32F-2386-061D-4CA9-D4D8FE11363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24" r="16624"/>
          <a:stretch>
            <a:fillRect/>
          </a:stretch>
        </p:blipFill>
        <p:spPr>
          <a:xfrm>
            <a:off x="0" y="1"/>
            <a:ext cx="7537450" cy="11309350"/>
          </a:xfrm>
        </p:spPr>
      </p:pic>
    </p:spTree>
    <p:extLst>
      <p:ext uri="{BB962C8B-B14F-4D97-AF65-F5344CB8AC3E}">
        <p14:creationId xmlns:p14="http://schemas.microsoft.com/office/powerpoint/2010/main" val="39267063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1D2D0-3454-1EE8-5650-36B2F7D331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A6204C-B5A6-FB32-E994-6106DA29130E}"/>
              </a:ext>
            </a:extLst>
          </p:cNvPr>
          <p:cNvSpPr>
            <a:spLocks noGrp="1"/>
          </p:cNvSpPr>
          <p:nvPr>
            <p:ph type="title"/>
          </p:nvPr>
        </p:nvSpPr>
        <p:spPr>
          <a:xfrm>
            <a:off x="1822449" y="1387475"/>
            <a:ext cx="17441231" cy="1015663"/>
          </a:xfrm>
        </p:spPr>
        <p:txBody>
          <a:bodyPr/>
          <a:lstStyle/>
          <a:p>
            <a:r>
              <a:rPr lang="en-US"/>
              <a:t>Event Monitor Training</a:t>
            </a:r>
          </a:p>
        </p:txBody>
      </p:sp>
      <p:sp>
        <p:nvSpPr>
          <p:cNvPr id="3" name="Text Placeholder 2">
            <a:extLst>
              <a:ext uri="{FF2B5EF4-FFF2-40B4-BE49-F238E27FC236}">
                <a16:creationId xmlns:a16="http://schemas.microsoft.com/office/drawing/2014/main" id="{6D19991F-5588-DA16-BAD0-468EADDCD7B3}"/>
              </a:ext>
            </a:extLst>
          </p:cNvPr>
          <p:cNvSpPr>
            <a:spLocks noGrp="1"/>
          </p:cNvSpPr>
          <p:nvPr>
            <p:ph type="body" idx="1"/>
          </p:nvPr>
        </p:nvSpPr>
        <p:spPr>
          <a:xfrm>
            <a:off x="1822449" y="2682875"/>
            <a:ext cx="17441231" cy="5666808"/>
          </a:xfrm>
        </p:spPr>
        <p:txBody>
          <a:bodyPr wrap="square" lIns="0" tIns="0" rIns="0" bIns="0" anchor="t">
            <a:spAutoFit/>
          </a:bodyPr>
          <a:lstStyle/>
          <a:p>
            <a:pPr marL="457200" indent="-457200">
              <a:lnSpc>
                <a:spcPct val="114000"/>
              </a:lnSpc>
              <a:spcBef>
                <a:spcPts val="1000"/>
              </a:spcBef>
              <a:buFont typeface="Montserrat" pitchFamily="2" charset="0"/>
              <a:buChar char="‒"/>
            </a:pPr>
            <a:r>
              <a:rPr lang="en-US" dirty="0">
                <a:latin typeface="Gotham Book"/>
              </a:rPr>
              <a:t>Prior to each event, gather event monitors for training and discuss responsibilities.</a:t>
            </a:r>
            <a:endParaRPr lang="en-US" dirty="0"/>
          </a:p>
          <a:p>
            <a:pPr marL="457200" indent="-457200">
              <a:lnSpc>
                <a:spcPct val="114000"/>
              </a:lnSpc>
              <a:spcBef>
                <a:spcPts val="1000"/>
              </a:spcBef>
              <a:buFont typeface="Montserrat" pitchFamily="2" charset="0"/>
              <a:buChar char="‒"/>
            </a:pPr>
            <a:r>
              <a:rPr lang="en-US" dirty="0">
                <a:latin typeface="Gotham Book"/>
              </a:rPr>
              <a:t>Identify each event monitor’s role.</a:t>
            </a:r>
            <a:endParaRPr lang="en-US" dirty="0"/>
          </a:p>
          <a:p>
            <a:pPr marL="914400" lvl="1" indent="-457200">
              <a:lnSpc>
                <a:spcPct val="114000"/>
              </a:lnSpc>
              <a:spcBef>
                <a:spcPts val="1000"/>
              </a:spcBef>
              <a:buFont typeface="Courier New" panose="02070309020205020404" pitchFamily="49" charset="0"/>
              <a:buChar char="o"/>
            </a:pPr>
            <a:r>
              <a:rPr lang="en-US" sz="3200" dirty="0">
                <a:solidFill>
                  <a:schemeClr val="tx1"/>
                </a:solidFill>
                <a:latin typeface="Montserrat"/>
              </a:rPr>
              <a:t>Critical pre-event roles include helping Exec with check-in or keeping an eye out for members who are not in the best shape to attend the event.</a:t>
            </a:r>
            <a:endParaRPr lang="en-US" sz="3200" dirty="0">
              <a:solidFill>
                <a:schemeClr val="tx1"/>
              </a:solidFill>
              <a:latin typeface="Montserrat" panose="00000500000000000000" pitchFamily="2" charset="0"/>
            </a:endParaRPr>
          </a:p>
          <a:p>
            <a:pPr marL="914400" lvl="1" indent="-457200">
              <a:lnSpc>
                <a:spcPct val="114000"/>
              </a:lnSpc>
              <a:spcBef>
                <a:spcPts val="1000"/>
              </a:spcBef>
              <a:buFont typeface="Courier New" panose="02070309020205020404" pitchFamily="49" charset="0"/>
              <a:buChar char="o"/>
            </a:pPr>
            <a:r>
              <a:rPr lang="en-US" sz="3200" dirty="0">
                <a:solidFill>
                  <a:schemeClr val="tx1"/>
                </a:solidFill>
                <a:latin typeface="Montserrat"/>
              </a:rPr>
              <a:t>Critical transportation roles include ensuring the appropriate transportation plan is being followed (if a walking plan, everyone is staying with the group) or ensuring no one is showing signs of distress.</a:t>
            </a:r>
            <a:endParaRPr lang="en-US" sz="3200" dirty="0">
              <a:solidFill>
                <a:schemeClr val="tx1"/>
              </a:solidFill>
              <a:latin typeface="Montserrat" panose="00000500000000000000" pitchFamily="2" charset="0"/>
            </a:endParaRPr>
          </a:p>
          <a:p>
            <a:pPr marL="914400" lvl="1" indent="-457200">
              <a:lnSpc>
                <a:spcPct val="114000"/>
              </a:lnSpc>
              <a:spcBef>
                <a:spcPts val="1000"/>
              </a:spcBef>
              <a:buFont typeface="Courier New" panose="02070309020205020404" pitchFamily="49" charset="0"/>
              <a:buChar char="o"/>
            </a:pPr>
            <a:r>
              <a:rPr lang="en-US" sz="3200" dirty="0">
                <a:solidFill>
                  <a:schemeClr val="tx1"/>
                </a:solidFill>
                <a:latin typeface="Montserrat"/>
              </a:rPr>
              <a:t>The goal of check-in is to ensure anyone who has pre-gamed or may have already had too much to drink is not allowed to enter the event.</a:t>
            </a:r>
          </a:p>
        </p:txBody>
      </p:sp>
      <p:pic>
        <p:nvPicPr>
          <p:cNvPr id="4" name="Graphic 3">
            <a:extLst>
              <a:ext uri="{FF2B5EF4-FFF2-40B4-BE49-F238E27FC236}">
                <a16:creationId xmlns:a16="http://schemas.microsoft.com/office/drawing/2014/main" id="{E2E33119-96DB-7ED5-72FD-362E5730771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299450" y="9218736"/>
            <a:ext cx="1524000" cy="1524000"/>
          </a:xfrm>
          <a:prstGeom prst="rect">
            <a:avLst/>
          </a:prstGeom>
        </p:spPr>
      </p:pic>
      <p:sp>
        <p:nvSpPr>
          <p:cNvPr id="5" name="Text Placeholder 8">
            <a:extLst>
              <a:ext uri="{FF2B5EF4-FFF2-40B4-BE49-F238E27FC236}">
                <a16:creationId xmlns:a16="http://schemas.microsoft.com/office/drawing/2014/main" id="{56265082-E3BD-1EE6-9B1B-CFC89CA808AB}"/>
              </a:ext>
            </a:extLst>
          </p:cNvPr>
          <p:cNvSpPr txBox="1">
            <a:spLocks/>
          </p:cNvSpPr>
          <p:nvPr/>
        </p:nvSpPr>
        <p:spPr>
          <a:xfrm>
            <a:off x="9975850" y="9549849"/>
            <a:ext cx="8991600" cy="861774"/>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en-US" sz="2800"/>
              <a:t>There is a premade Event Monitor Training PowerPoint in the Resource Library on BetaBase!</a:t>
            </a:r>
          </a:p>
        </p:txBody>
      </p:sp>
    </p:spTree>
    <p:extLst>
      <p:ext uri="{BB962C8B-B14F-4D97-AF65-F5344CB8AC3E}">
        <p14:creationId xmlns:p14="http://schemas.microsoft.com/office/powerpoint/2010/main" val="346226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CEE44-C1B1-C272-A854-658FE4BDE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F72294-2B26-FE1B-A5D4-74EEACE8FE69}"/>
              </a:ext>
            </a:extLst>
          </p:cNvPr>
          <p:cNvSpPr>
            <a:spLocks noGrp="1"/>
          </p:cNvSpPr>
          <p:nvPr>
            <p:ph type="ctrTitle"/>
          </p:nvPr>
        </p:nvSpPr>
        <p:spPr>
          <a:xfrm>
            <a:off x="3575050" y="4130675"/>
            <a:ext cx="12954000" cy="2708434"/>
          </a:xfrm>
        </p:spPr>
        <p:txBody>
          <a:bodyPr/>
          <a:lstStyle/>
          <a:p>
            <a:r>
              <a:rPr lang="en-US" dirty="0"/>
              <a:t>We have some big news to share….</a:t>
            </a:r>
          </a:p>
        </p:txBody>
      </p:sp>
    </p:spTree>
    <p:extLst>
      <p:ext uri="{BB962C8B-B14F-4D97-AF65-F5344CB8AC3E}">
        <p14:creationId xmlns:p14="http://schemas.microsoft.com/office/powerpoint/2010/main" val="1710104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8CC59-6A32-8F00-D653-6F200BE2FF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17556-B3E5-33D8-385A-8CA2DB650B39}"/>
              </a:ext>
            </a:extLst>
          </p:cNvPr>
          <p:cNvSpPr>
            <a:spLocks noGrp="1"/>
          </p:cNvSpPr>
          <p:nvPr>
            <p:ph type="ctrTitle"/>
          </p:nvPr>
        </p:nvSpPr>
        <p:spPr>
          <a:xfrm>
            <a:off x="2622550" y="1844675"/>
            <a:ext cx="14859000" cy="6771084"/>
          </a:xfrm>
        </p:spPr>
        <p:txBody>
          <a:bodyPr/>
          <a:lstStyle/>
          <a:p>
            <a:r>
              <a:rPr lang="en-US" dirty="0"/>
              <a:t>There are no more “alternative” transportation options, and AAC can approve transportation plans for chapter events.</a:t>
            </a:r>
          </a:p>
        </p:txBody>
      </p:sp>
    </p:spTree>
    <p:extLst>
      <p:ext uri="{BB962C8B-B14F-4D97-AF65-F5344CB8AC3E}">
        <p14:creationId xmlns:p14="http://schemas.microsoft.com/office/powerpoint/2010/main" val="15906909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F8DF9-7CED-C74A-5C52-B053C410EDA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0E66BFC-AC91-A5C4-63CC-B61B80A43D8E}"/>
              </a:ext>
            </a:extLst>
          </p:cNvPr>
          <p:cNvSpPr>
            <a:spLocks noGrp="1"/>
          </p:cNvSpPr>
          <p:nvPr>
            <p:ph type="title"/>
          </p:nvPr>
        </p:nvSpPr>
        <p:spPr/>
        <p:txBody>
          <a:bodyPr/>
          <a:lstStyle/>
          <a:p>
            <a:r>
              <a:rPr lang="en-US"/>
              <a:t>Transportation Plans</a:t>
            </a:r>
          </a:p>
        </p:txBody>
      </p:sp>
      <p:pic>
        <p:nvPicPr>
          <p:cNvPr id="2" name="Picture Placeholder 17" descr="Two women in pink dresses&#10;&#10;Description automatically generated">
            <a:extLst>
              <a:ext uri="{FF2B5EF4-FFF2-40B4-BE49-F238E27FC236}">
                <a16:creationId xmlns:a16="http://schemas.microsoft.com/office/drawing/2014/main" id="{388A4C06-BA23-65C3-8C7F-1037173D290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1932" t="-28" r="28370" b="28"/>
          <a:stretch/>
        </p:blipFill>
        <p:spPr>
          <a:xfrm>
            <a:off x="15614650" y="-3176"/>
            <a:ext cx="4489450" cy="11312525"/>
          </a:xfrm>
        </p:spPr>
      </p:pic>
      <p:sp>
        <p:nvSpPr>
          <p:cNvPr id="3" name="Text Placeholder 2">
            <a:extLst>
              <a:ext uri="{FF2B5EF4-FFF2-40B4-BE49-F238E27FC236}">
                <a16:creationId xmlns:a16="http://schemas.microsoft.com/office/drawing/2014/main" id="{EDB763C9-83CD-C8F1-29E9-FDAA4D96F32B}"/>
              </a:ext>
            </a:extLst>
          </p:cNvPr>
          <p:cNvSpPr>
            <a:spLocks noGrp="1"/>
          </p:cNvSpPr>
          <p:nvPr>
            <p:ph type="body" idx="1"/>
          </p:nvPr>
        </p:nvSpPr>
        <p:spPr>
          <a:xfrm>
            <a:off x="1289050" y="2759075"/>
            <a:ext cx="13258800" cy="7620000"/>
          </a:xfrm>
        </p:spPr>
        <p:txBody>
          <a:bodyPr/>
          <a:lstStyle/>
          <a:p>
            <a:pPr marL="457200" indent="-457200">
              <a:lnSpc>
                <a:spcPct val="114000"/>
              </a:lnSpc>
              <a:spcBef>
                <a:spcPts val="1000"/>
              </a:spcBef>
              <a:buFont typeface="Montserrat" pitchFamily="2" charset="0"/>
              <a:buChar char="‒"/>
            </a:pPr>
            <a:r>
              <a:rPr lang="en-US" sz="3600"/>
              <a:t>Pi Phi no longer has “alternative” transportation options, just our approved transportation options</a:t>
            </a:r>
          </a:p>
          <a:p>
            <a:pPr marL="457200" indent="-457200">
              <a:lnSpc>
                <a:spcPct val="114000"/>
              </a:lnSpc>
              <a:spcBef>
                <a:spcPts val="1000"/>
              </a:spcBef>
              <a:buFont typeface="Montserrat" pitchFamily="2" charset="0"/>
              <a:buChar char="‒"/>
            </a:pPr>
            <a:r>
              <a:rPr lang="en-US"/>
              <a:t>Approved transportation options include:</a:t>
            </a:r>
          </a:p>
          <a:p>
            <a:pPr marL="914400" lvl="1" indent="-457200">
              <a:lnSpc>
                <a:spcPct val="114000"/>
              </a:lnSpc>
              <a:spcBef>
                <a:spcPts val="1000"/>
              </a:spcBef>
              <a:buFont typeface="Courier New" panose="02070309020205020404" pitchFamily="49" charset="0"/>
              <a:buChar char="o"/>
            </a:pPr>
            <a:r>
              <a:rPr lang="en-US" sz="3000">
                <a:solidFill>
                  <a:schemeClr val="tx1"/>
                </a:solidFill>
                <a:latin typeface="Gotham Bold" pitchFamily="50" charset="0"/>
              </a:rPr>
              <a:t>Commercial transportation </a:t>
            </a:r>
            <a:r>
              <a:rPr lang="en-US" sz="3000">
                <a:solidFill>
                  <a:schemeClr val="tx1"/>
                </a:solidFill>
                <a:latin typeface="Gotham Book" pitchFamily="50" charset="0"/>
              </a:rPr>
              <a:t>(busses, vans, limos, trollies, etc.)</a:t>
            </a:r>
          </a:p>
          <a:p>
            <a:pPr marL="914400" lvl="1" indent="-457200">
              <a:lnSpc>
                <a:spcPct val="114000"/>
              </a:lnSpc>
              <a:spcBef>
                <a:spcPts val="1000"/>
              </a:spcBef>
              <a:buFont typeface="Courier New" panose="02070309020205020404" pitchFamily="49" charset="0"/>
              <a:buChar char="o"/>
            </a:pPr>
            <a:r>
              <a:rPr lang="en-US" sz="3000">
                <a:solidFill>
                  <a:schemeClr val="tx1"/>
                </a:solidFill>
                <a:latin typeface="Gotham Bold" pitchFamily="50" charset="0"/>
              </a:rPr>
              <a:t>Walking plans </a:t>
            </a:r>
            <a:r>
              <a:rPr lang="en-US" sz="3000">
                <a:solidFill>
                  <a:schemeClr val="tx1"/>
                </a:solidFill>
                <a:latin typeface="Gotham Book" pitchFamily="50" charset="0"/>
              </a:rPr>
              <a:t>for events with or without alcohol in the immediate local/campus community</a:t>
            </a:r>
          </a:p>
          <a:p>
            <a:pPr marL="914400" lvl="1" indent="-457200">
              <a:lnSpc>
                <a:spcPct val="114000"/>
              </a:lnSpc>
              <a:spcBef>
                <a:spcPts val="1000"/>
              </a:spcBef>
              <a:buFont typeface="Courier New" panose="02070309020205020404" pitchFamily="49" charset="0"/>
              <a:buChar char="o"/>
            </a:pPr>
            <a:r>
              <a:rPr lang="en-US" sz="3000">
                <a:solidFill>
                  <a:schemeClr val="tx1"/>
                </a:solidFill>
                <a:latin typeface="Gotham Bold" pitchFamily="50" charset="0"/>
              </a:rPr>
              <a:t>Driving/carpool plans </a:t>
            </a:r>
            <a:r>
              <a:rPr lang="en-US" sz="3000">
                <a:solidFill>
                  <a:schemeClr val="tx1"/>
                </a:solidFill>
                <a:latin typeface="Gotham Book" pitchFamily="50" charset="0"/>
              </a:rPr>
              <a:t>for member-only events without alcohol within 30 miles/50 km of campus​</a:t>
            </a:r>
          </a:p>
          <a:p>
            <a:pPr marL="914400" lvl="1" indent="-457200">
              <a:lnSpc>
                <a:spcPct val="114000"/>
              </a:lnSpc>
              <a:spcBef>
                <a:spcPts val="1000"/>
              </a:spcBef>
              <a:buFont typeface="Courier New" panose="02070309020205020404" pitchFamily="49" charset="0"/>
              <a:buChar char="o"/>
            </a:pPr>
            <a:r>
              <a:rPr lang="en-US" sz="3000">
                <a:solidFill>
                  <a:schemeClr val="tx1"/>
                </a:solidFill>
                <a:latin typeface="Gotham Bold" pitchFamily="50" charset="0"/>
              </a:rPr>
              <a:t>Rideshare plans </a:t>
            </a:r>
            <a:r>
              <a:rPr lang="en-US" sz="3000">
                <a:solidFill>
                  <a:schemeClr val="tx1"/>
                </a:solidFill>
                <a:latin typeface="Gotham Book" pitchFamily="50" charset="0"/>
              </a:rPr>
              <a:t>such as Uber, Lyft, taxis, etc., for events with or without alcohol</a:t>
            </a:r>
          </a:p>
          <a:p>
            <a:pPr marL="914400" lvl="1" indent="-457200">
              <a:lnSpc>
                <a:spcPct val="114000"/>
              </a:lnSpc>
              <a:spcBef>
                <a:spcPts val="1000"/>
              </a:spcBef>
              <a:buFont typeface="Courier New" panose="02070309020205020404" pitchFamily="49" charset="0"/>
              <a:buChar char="o"/>
            </a:pPr>
            <a:r>
              <a:rPr lang="en-US" sz="3000">
                <a:solidFill>
                  <a:schemeClr val="tx1"/>
                </a:solidFill>
                <a:latin typeface="Gotham Bold" pitchFamily="50" charset="0"/>
              </a:rPr>
              <a:t>Public transportation </a:t>
            </a:r>
            <a:r>
              <a:rPr lang="en-US" sz="3000">
                <a:solidFill>
                  <a:schemeClr val="tx1"/>
                </a:solidFill>
                <a:latin typeface="Gotham Book" pitchFamily="50" charset="0"/>
              </a:rPr>
              <a:t>for events with or without alcohol, where applicable and if appropriate for the event location</a:t>
            </a:r>
          </a:p>
          <a:p>
            <a:pPr marL="914400" lvl="1" indent="-457200">
              <a:lnSpc>
                <a:spcPct val="114000"/>
              </a:lnSpc>
              <a:spcBef>
                <a:spcPts val="1000"/>
              </a:spcBef>
              <a:buFont typeface="Courier New" panose="02070309020205020404" pitchFamily="49" charset="0"/>
              <a:buChar char="o"/>
            </a:pPr>
            <a:endParaRPr lang="en-US" sz="3000">
              <a:latin typeface="Gotham Book" pitchFamily="50" charset="0"/>
            </a:endParaRPr>
          </a:p>
          <a:p>
            <a:pPr marL="914400" lvl="1" indent="-457200">
              <a:lnSpc>
                <a:spcPct val="114000"/>
              </a:lnSpc>
              <a:spcBef>
                <a:spcPts val="1000"/>
              </a:spcBef>
              <a:buFont typeface="Courier New" panose="02070309020205020404" pitchFamily="49" charset="0"/>
              <a:buChar char="o"/>
            </a:pPr>
            <a:endParaRPr lang="en-US" sz="3000">
              <a:latin typeface="Gotham Book" pitchFamily="50" charset="0"/>
            </a:endParaRPr>
          </a:p>
          <a:p>
            <a:pPr marL="457200" indent="-457200">
              <a:lnSpc>
                <a:spcPct val="114000"/>
              </a:lnSpc>
              <a:spcBef>
                <a:spcPts val="1000"/>
              </a:spcBef>
              <a:buFont typeface="Montserrat" pitchFamily="2" charset="0"/>
              <a:buChar char="‒"/>
            </a:pPr>
            <a:endParaRPr lang="en-US" sz="3600"/>
          </a:p>
        </p:txBody>
      </p:sp>
    </p:spTree>
    <p:extLst>
      <p:ext uri="{BB962C8B-B14F-4D97-AF65-F5344CB8AC3E}">
        <p14:creationId xmlns:p14="http://schemas.microsoft.com/office/powerpoint/2010/main" val="3571403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67A1D-3710-FF65-5F6A-C8859357F8C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8BCA34D-7FA0-B702-5630-6348F686D9B6}"/>
              </a:ext>
            </a:extLst>
          </p:cNvPr>
          <p:cNvSpPr>
            <a:spLocks noGrp="1"/>
          </p:cNvSpPr>
          <p:nvPr>
            <p:ph type="title"/>
          </p:nvPr>
        </p:nvSpPr>
        <p:spPr/>
        <p:txBody>
          <a:bodyPr/>
          <a:lstStyle/>
          <a:p>
            <a:r>
              <a:rPr lang="en-US"/>
              <a:t>Transportation Plans</a:t>
            </a:r>
          </a:p>
        </p:txBody>
      </p:sp>
      <p:pic>
        <p:nvPicPr>
          <p:cNvPr id="2" name="Picture Placeholder 17" descr="Two women in pink dresses&#10;&#10;Description automatically generated">
            <a:extLst>
              <a:ext uri="{FF2B5EF4-FFF2-40B4-BE49-F238E27FC236}">
                <a16:creationId xmlns:a16="http://schemas.microsoft.com/office/drawing/2014/main" id="{FE317420-FE00-0230-4673-C56BB68F576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1932" t="-28" r="28370" b="28"/>
          <a:stretch/>
        </p:blipFill>
        <p:spPr>
          <a:xfrm>
            <a:off x="15614650" y="-3176"/>
            <a:ext cx="4489450" cy="11312525"/>
          </a:xfrm>
        </p:spPr>
      </p:pic>
      <p:sp>
        <p:nvSpPr>
          <p:cNvPr id="3" name="Text Placeholder 2">
            <a:extLst>
              <a:ext uri="{FF2B5EF4-FFF2-40B4-BE49-F238E27FC236}">
                <a16:creationId xmlns:a16="http://schemas.microsoft.com/office/drawing/2014/main" id="{17870E3D-7176-64A4-A1FD-2DB355762A71}"/>
              </a:ext>
            </a:extLst>
          </p:cNvPr>
          <p:cNvSpPr>
            <a:spLocks noGrp="1"/>
          </p:cNvSpPr>
          <p:nvPr>
            <p:ph type="body" idx="1"/>
          </p:nvPr>
        </p:nvSpPr>
        <p:spPr>
          <a:xfrm>
            <a:off x="1289050" y="2759075"/>
            <a:ext cx="13258800" cy="5424370"/>
          </a:xfrm>
        </p:spPr>
        <p:txBody>
          <a:bodyPr wrap="square" lIns="0" tIns="0" rIns="0" bIns="0" anchor="t">
            <a:spAutoFit/>
          </a:bodyPr>
          <a:lstStyle/>
          <a:p>
            <a:pPr marL="457200" indent="-457200">
              <a:lnSpc>
                <a:spcPct val="114000"/>
              </a:lnSpc>
              <a:spcBef>
                <a:spcPts val="1000"/>
              </a:spcBef>
              <a:buFont typeface="Montserrat" pitchFamily="2" charset="0"/>
              <a:buChar char="‒"/>
            </a:pPr>
            <a:r>
              <a:rPr lang="en-US" dirty="0">
                <a:latin typeface="Gotham Book"/>
              </a:rPr>
              <a:t>AAC now has the autonomy to approve transportation plans, with Risk Management Specialist approval no longer required.</a:t>
            </a:r>
            <a:endParaRPr lang="en-US">
              <a:latin typeface="Gotham Book" pitchFamily="50" charset="0"/>
            </a:endParaRPr>
          </a:p>
          <a:p>
            <a:pPr marL="457200" indent="-457200">
              <a:lnSpc>
                <a:spcPct val="114000"/>
              </a:lnSpc>
              <a:spcBef>
                <a:spcPts val="1000"/>
              </a:spcBef>
              <a:buFont typeface="Montserrat" pitchFamily="2" charset="0"/>
              <a:buChar char="‒"/>
            </a:pPr>
            <a:r>
              <a:rPr lang="en-US" dirty="0">
                <a:latin typeface="Gotham Book"/>
              </a:rPr>
              <a:t>Your Risk Management Specialist is there as a resource to talk through different options.</a:t>
            </a:r>
            <a:endParaRPr lang="en-US" dirty="0">
              <a:latin typeface="Gotham Book" pitchFamily="50" charset="0"/>
            </a:endParaRPr>
          </a:p>
          <a:p>
            <a:pPr marL="457200" indent="-457200">
              <a:lnSpc>
                <a:spcPct val="114000"/>
              </a:lnSpc>
              <a:spcBef>
                <a:spcPts val="1000"/>
              </a:spcBef>
              <a:buFont typeface="Montserrat" pitchFamily="2" charset="0"/>
              <a:buChar char="‒"/>
            </a:pPr>
            <a:r>
              <a:rPr lang="en-US" dirty="0">
                <a:latin typeface="Gotham Book"/>
              </a:rPr>
              <a:t>The Alternative Transportation Request form has now been integrated directly into the Event Information Form (EIF).</a:t>
            </a:r>
            <a:endParaRPr lang="en-US" dirty="0">
              <a:latin typeface="Gotham Book" pitchFamily="50" charset="0"/>
            </a:endParaRPr>
          </a:p>
          <a:p>
            <a:pPr marL="914400" lvl="1" indent="-457200">
              <a:lnSpc>
                <a:spcPct val="114000"/>
              </a:lnSpc>
              <a:spcBef>
                <a:spcPts val="1000"/>
              </a:spcBef>
              <a:buFont typeface="Courier New" panose="02070309020205020404" pitchFamily="49" charset="0"/>
              <a:buChar char="o"/>
            </a:pPr>
            <a:endParaRPr lang="en-US" sz="3000">
              <a:latin typeface="Gotham Book" pitchFamily="50" charset="0"/>
            </a:endParaRPr>
          </a:p>
          <a:p>
            <a:pPr marL="457200" indent="-457200">
              <a:lnSpc>
                <a:spcPct val="114000"/>
              </a:lnSpc>
              <a:spcBef>
                <a:spcPts val="1000"/>
              </a:spcBef>
              <a:buFont typeface="Montserrat" pitchFamily="2" charset="0"/>
              <a:buChar char="‒"/>
            </a:pPr>
            <a:endParaRPr lang="en-US" sz="3600"/>
          </a:p>
        </p:txBody>
      </p:sp>
    </p:spTree>
    <p:extLst>
      <p:ext uri="{BB962C8B-B14F-4D97-AF65-F5344CB8AC3E}">
        <p14:creationId xmlns:p14="http://schemas.microsoft.com/office/powerpoint/2010/main" val="17187057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AA5A7-89C0-62BF-FC6C-05B8B3CF76AD}"/>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6A935996-D2C9-B53E-52B7-76AF11B7FB09}"/>
              </a:ext>
            </a:extLst>
          </p:cNvPr>
          <p:cNvGrpSpPr/>
          <p:nvPr/>
        </p:nvGrpSpPr>
        <p:grpSpPr>
          <a:xfrm>
            <a:off x="450850" y="2759075"/>
            <a:ext cx="10058400" cy="7365503"/>
            <a:chOff x="374650" y="2301875"/>
            <a:chExt cx="10058400" cy="7365503"/>
          </a:xfrm>
        </p:grpSpPr>
        <p:pic>
          <p:nvPicPr>
            <p:cNvPr id="7" name="Picture 6" descr="A screen shot of a transportation plan&#10;&#10;Description automatically generated">
              <a:extLst>
                <a:ext uri="{FF2B5EF4-FFF2-40B4-BE49-F238E27FC236}">
                  <a16:creationId xmlns:a16="http://schemas.microsoft.com/office/drawing/2014/main" id="{EE175C7C-4F8E-8967-A0AE-1538A9957A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50" y="2301875"/>
              <a:ext cx="10058400" cy="7365503"/>
            </a:xfrm>
            <a:prstGeom prst="rect">
              <a:avLst/>
            </a:prstGeom>
          </p:spPr>
        </p:pic>
        <p:sp>
          <p:nvSpPr>
            <p:cNvPr id="10" name="Rectangle 9">
              <a:extLst>
                <a:ext uri="{FF2B5EF4-FFF2-40B4-BE49-F238E27FC236}">
                  <a16:creationId xmlns:a16="http://schemas.microsoft.com/office/drawing/2014/main" id="{920ED902-FE84-3EF4-C0CA-24D091915DD6}"/>
                </a:ext>
              </a:extLst>
            </p:cNvPr>
            <p:cNvSpPr/>
            <p:nvPr/>
          </p:nvSpPr>
          <p:spPr>
            <a:xfrm>
              <a:off x="374650" y="3749675"/>
              <a:ext cx="2438400" cy="5917703"/>
            </a:xfrm>
            <a:prstGeom prst="rect">
              <a:avLst/>
            </a:prstGeom>
            <a:solidFill>
              <a:srgbClr val="FFFF00">
                <a:alpha val="16863"/>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0DD34ABA-CB97-D0B7-FEFF-6CEFDC9D4AD6}"/>
              </a:ext>
            </a:extLst>
          </p:cNvPr>
          <p:cNvGrpSpPr/>
          <p:nvPr/>
        </p:nvGrpSpPr>
        <p:grpSpPr>
          <a:xfrm>
            <a:off x="8756650" y="1768475"/>
            <a:ext cx="10153749" cy="7086600"/>
            <a:chOff x="8909050" y="1712276"/>
            <a:chExt cx="10153749" cy="7086600"/>
          </a:xfrm>
        </p:grpSpPr>
        <p:pic>
          <p:nvPicPr>
            <p:cNvPr id="9" name="Picture 8" descr="A screenshot of a survey&#10;&#10;Description automatically generated">
              <a:extLst>
                <a:ext uri="{FF2B5EF4-FFF2-40B4-BE49-F238E27FC236}">
                  <a16:creationId xmlns:a16="http://schemas.microsoft.com/office/drawing/2014/main" id="{EA2C3BD0-8E5F-A1FE-14D1-88CAB5CA1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9050" y="1712276"/>
              <a:ext cx="10153749" cy="7086600"/>
            </a:xfrm>
            <a:prstGeom prst="rect">
              <a:avLst/>
            </a:prstGeom>
          </p:spPr>
        </p:pic>
        <p:sp>
          <p:nvSpPr>
            <p:cNvPr id="11" name="Rectangle 10">
              <a:extLst>
                <a:ext uri="{FF2B5EF4-FFF2-40B4-BE49-F238E27FC236}">
                  <a16:creationId xmlns:a16="http://schemas.microsoft.com/office/drawing/2014/main" id="{A453AB19-9F5B-7E2C-8433-CCD7B7C0E6E1}"/>
                </a:ext>
              </a:extLst>
            </p:cNvPr>
            <p:cNvSpPr/>
            <p:nvPr/>
          </p:nvSpPr>
          <p:spPr>
            <a:xfrm>
              <a:off x="8909050" y="1728151"/>
              <a:ext cx="2438400" cy="6212524"/>
            </a:xfrm>
            <a:prstGeom prst="rect">
              <a:avLst/>
            </a:prstGeom>
            <a:solidFill>
              <a:srgbClr val="FFFF00">
                <a:alpha val="16863"/>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itle 14">
            <a:extLst>
              <a:ext uri="{FF2B5EF4-FFF2-40B4-BE49-F238E27FC236}">
                <a16:creationId xmlns:a16="http://schemas.microsoft.com/office/drawing/2014/main" id="{A0188C1F-D308-FF50-41C4-A95BC18616A7}"/>
              </a:ext>
            </a:extLst>
          </p:cNvPr>
          <p:cNvSpPr>
            <a:spLocks noGrp="1"/>
          </p:cNvSpPr>
          <p:nvPr>
            <p:ph type="title"/>
          </p:nvPr>
        </p:nvSpPr>
        <p:spPr>
          <a:xfrm>
            <a:off x="603250" y="854075"/>
            <a:ext cx="17297400" cy="1015663"/>
          </a:xfrm>
        </p:spPr>
        <p:txBody>
          <a:bodyPr/>
          <a:lstStyle/>
          <a:p>
            <a:r>
              <a:rPr lang="en-US"/>
              <a:t>Transportation Plans in the EIF</a:t>
            </a:r>
          </a:p>
        </p:txBody>
      </p:sp>
    </p:spTree>
    <p:extLst>
      <p:ext uri="{BB962C8B-B14F-4D97-AF65-F5344CB8AC3E}">
        <p14:creationId xmlns:p14="http://schemas.microsoft.com/office/powerpoint/2010/main" val="8399070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9BDBB-5CF7-E30F-5A3E-BC75D7436AA2}"/>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14F10387-00CF-711C-B5C4-EA4D1BEABFF4}"/>
              </a:ext>
            </a:extLst>
          </p:cNvPr>
          <p:cNvSpPr>
            <a:spLocks noGrp="1"/>
          </p:cNvSpPr>
          <p:nvPr>
            <p:ph type="title"/>
          </p:nvPr>
        </p:nvSpPr>
        <p:spPr>
          <a:xfrm>
            <a:off x="603250" y="854075"/>
            <a:ext cx="17297400" cy="1015663"/>
          </a:xfrm>
        </p:spPr>
        <p:txBody>
          <a:bodyPr/>
          <a:lstStyle/>
          <a:p>
            <a:r>
              <a:rPr lang="en-US"/>
              <a:t>Transportation Plan Guidance in the EPMG</a:t>
            </a:r>
          </a:p>
        </p:txBody>
      </p:sp>
      <p:sp>
        <p:nvSpPr>
          <p:cNvPr id="4" name="Text Placeholder 2">
            <a:extLst>
              <a:ext uri="{FF2B5EF4-FFF2-40B4-BE49-F238E27FC236}">
                <a16:creationId xmlns:a16="http://schemas.microsoft.com/office/drawing/2014/main" id="{9C491E4D-3F74-E17B-A8B5-AD76ACAA4D50}"/>
              </a:ext>
            </a:extLst>
          </p:cNvPr>
          <p:cNvSpPr>
            <a:spLocks noGrp="1"/>
          </p:cNvSpPr>
          <p:nvPr>
            <p:ph type="body" idx="1"/>
          </p:nvPr>
        </p:nvSpPr>
        <p:spPr>
          <a:xfrm>
            <a:off x="603250" y="1997075"/>
            <a:ext cx="17678400" cy="8305800"/>
          </a:xfrm>
        </p:spPr>
        <p:txBody>
          <a:bodyPr/>
          <a:lstStyle/>
          <a:p>
            <a:pPr>
              <a:lnSpc>
                <a:spcPct val="114000"/>
              </a:lnSpc>
            </a:pPr>
            <a:r>
              <a:rPr lang="en-US">
                <a:latin typeface="Gotham Bold" pitchFamily="50" charset="0"/>
              </a:rPr>
              <a:t>Rideshare Plans</a:t>
            </a:r>
          </a:p>
          <a:p>
            <a:pPr marL="457200" indent="-457200">
              <a:lnSpc>
                <a:spcPct val="114000"/>
              </a:lnSpc>
              <a:spcBef>
                <a:spcPts val="1000"/>
              </a:spcBef>
              <a:buFont typeface="Montserrat" pitchFamily="2" charset="0"/>
              <a:buChar char="‒"/>
            </a:pPr>
            <a:r>
              <a:rPr lang="en-US" sz="3200"/>
              <a:t>Rideshare options, such as taxis, Uber, Lyft, etc., may be used for events with or without alcohol that are less than 5 miles from the chapter facility or campus address (for chapters without facilities). </a:t>
            </a:r>
          </a:p>
          <a:p>
            <a:pPr marL="457200" indent="-457200">
              <a:lnSpc>
                <a:spcPct val="114000"/>
              </a:lnSpc>
              <a:spcBef>
                <a:spcPts val="1000"/>
              </a:spcBef>
              <a:buFont typeface="Montserrat" pitchFamily="2" charset="0"/>
              <a:buChar char="‒"/>
            </a:pPr>
            <a:r>
              <a:rPr lang="en-US" sz="2800"/>
              <a:t>Organizing the Rideshare</a:t>
            </a:r>
          </a:p>
          <a:p>
            <a:pPr marL="1371600" lvl="2" indent="-457200">
              <a:buFont typeface="Courier New" panose="02070309020205020404" pitchFamily="49" charset="0"/>
              <a:buChar char="o"/>
            </a:pPr>
            <a:r>
              <a:rPr lang="en-US" sz="2800">
                <a:solidFill>
                  <a:schemeClr val="tx1"/>
                </a:solidFill>
                <a:latin typeface="Gotham Book" pitchFamily="50" charset="0"/>
              </a:rPr>
              <a:t>There must be a list of passengers for each car.</a:t>
            </a:r>
          </a:p>
          <a:p>
            <a:pPr marL="1371600" lvl="2" indent="-457200">
              <a:buFont typeface="Courier New" panose="02070309020205020404" pitchFamily="49" charset="0"/>
              <a:buChar char="o"/>
            </a:pPr>
            <a:r>
              <a:rPr lang="en-US" sz="2800">
                <a:solidFill>
                  <a:schemeClr val="tx1"/>
                </a:solidFill>
                <a:latin typeface="Gotham Book" pitchFamily="50" charset="0"/>
              </a:rPr>
              <a:t>We encourage there be a member of Exec in each car, if possible.</a:t>
            </a:r>
          </a:p>
          <a:p>
            <a:pPr marL="1371600" lvl="2" indent="-457200">
              <a:buFont typeface="Courier New" panose="02070309020205020404" pitchFamily="49" charset="0"/>
              <a:buChar char="o"/>
            </a:pPr>
            <a:r>
              <a:rPr lang="en-US" sz="2800">
                <a:solidFill>
                  <a:schemeClr val="tx1"/>
                </a:solidFill>
                <a:latin typeface="Gotham Book" pitchFamily="50" charset="0"/>
              </a:rPr>
              <a:t>All cars leave the house or other designated starting point at the same time. Cars should not leave until all participating members are accounted for.</a:t>
            </a:r>
          </a:p>
          <a:p>
            <a:pPr marL="1371600" lvl="2" indent="-457200">
              <a:buFont typeface="Courier New" panose="02070309020205020404" pitchFamily="49" charset="0"/>
              <a:buChar char="o"/>
            </a:pPr>
            <a:r>
              <a:rPr lang="en-US" sz="2800">
                <a:solidFill>
                  <a:schemeClr val="tx1"/>
                </a:solidFill>
                <a:latin typeface="Gotham Book" pitchFamily="50" charset="0"/>
              </a:rPr>
              <a:t>The chapter should arrange for payment (using chapter funds) in advance. A possible option is obtaining a group code for the event. </a:t>
            </a:r>
          </a:p>
          <a:p>
            <a:pPr marL="1371600" lvl="2" indent="-457200">
              <a:buFont typeface="Courier New" panose="02070309020205020404" pitchFamily="49" charset="0"/>
              <a:buChar char="o"/>
            </a:pPr>
            <a:r>
              <a:rPr lang="en-US" sz="2800">
                <a:solidFill>
                  <a:schemeClr val="tx1"/>
                </a:solidFill>
                <a:latin typeface="Gotham Book" pitchFamily="50" charset="0"/>
              </a:rPr>
              <a:t>No members will leave early unless sent home by Exec and accompanied by an event monitor.</a:t>
            </a:r>
          </a:p>
          <a:p>
            <a:pPr marL="1371600" lvl="2" indent="-457200">
              <a:buFont typeface="Courier New" panose="02070309020205020404" pitchFamily="49" charset="0"/>
              <a:buChar char="o"/>
            </a:pPr>
            <a:r>
              <a:rPr lang="en-US" sz="2800">
                <a:solidFill>
                  <a:schemeClr val="tx1"/>
                </a:solidFill>
                <a:latin typeface="Gotham Book" pitchFamily="50" charset="0"/>
              </a:rPr>
              <a:t>No car will leave until all passengers are accounted for.</a:t>
            </a:r>
          </a:p>
          <a:p>
            <a:pPr marL="1371600" lvl="2" indent="-457200">
              <a:buFont typeface="Courier New" panose="02070309020205020404" pitchFamily="49" charset="0"/>
              <a:buChar char="o"/>
            </a:pPr>
            <a:r>
              <a:rPr lang="en-US" sz="2800">
                <a:solidFill>
                  <a:schemeClr val="tx1"/>
                </a:solidFill>
                <a:latin typeface="Gotham Book" pitchFamily="50" charset="0"/>
              </a:rPr>
              <a:t>Riders will ride in the same groups as they arrived.</a:t>
            </a:r>
          </a:p>
          <a:p>
            <a:pPr marL="1371600" lvl="2" indent="-457200">
              <a:buFont typeface="Courier New" panose="02070309020205020404" pitchFamily="49" charset="0"/>
              <a:buChar char="o"/>
            </a:pPr>
            <a:r>
              <a:rPr lang="en-US" sz="2800">
                <a:solidFill>
                  <a:schemeClr val="tx1"/>
                </a:solidFill>
                <a:latin typeface="Gotham Book" pitchFamily="50" charset="0"/>
              </a:rPr>
              <a:t>Cars will return to the house or other designated end point and check out, to assure all members have returned safely. Record must be kept of all check-outs.</a:t>
            </a:r>
          </a:p>
        </p:txBody>
      </p:sp>
    </p:spTree>
    <p:extLst>
      <p:ext uri="{BB962C8B-B14F-4D97-AF65-F5344CB8AC3E}">
        <p14:creationId xmlns:p14="http://schemas.microsoft.com/office/powerpoint/2010/main" val="2154049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86A1B-5DF5-7535-B015-0F99BCC05C77}"/>
            </a:ext>
          </a:extLst>
        </p:cNvPr>
        <p:cNvGrpSpPr/>
        <p:nvPr/>
      </p:nvGrpSpPr>
      <p:grpSpPr>
        <a:xfrm>
          <a:off x="0" y="0"/>
          <a:ext cx="0" cy="0"/>
          <a:chOff x="0" y="0"/>
          <a:chExt cx="0" cy="0"/>
        </a:xfrm>
      </p:grpSpPr>
      <p:pic>
        <p:nvPicPr>
          <p:cNvPr id="3" name="Picture Placeholder 2" descr="A group of women posing for a picture&#10;&#10;Description automatically generated">
            <a:extLst>
              <a:ext uri="{FF2B5EF4-FFF2-40B4-BE49-F238E27FC236}">
                <a16:creationId xmlns:a16="http://schemas.microsoft.com/office/drawing/2014/main" id="{2BED8BE6-B2D9-67AA-9506-121BE0CCFD9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3567" t="-187" r="26845" b="187"/>
          <a:stretch/>
        </p:blipFill>
        <p:spPr>
          <a:xfrm>
            <a:off x="15614650" y="-60325"/>
            <a:ext cx="4519195" cy="11384280"/>
          </a:xfrm>
        </p:spPr>
      </p:pic>
      <p:sp>
        <p:nvSpPr>
          <p:cNvPr id="8" name="Title 7">
            <a:extLst>
              <a:ext uri="{FF2B5EF4-FFF2-40B4-BE49-F238E27FC236}">
                <a16:creationId xmlns:a16="http://schemas.microsoft.com/office/drawing/2014/main" id="{B763B064-354A-177F-E5F2-4159BA5B48A3}"/>
              </a:ext>
            </a:extLst>
          </p:cNvPr>
          <p:cNvSpPr>
            <a:spLocks noGrp="1"/>
          </p:cNvSpPr>
          <p:nvPr>
            <p:ph type="title"/>
          </p:nvPr>
        </p:nvSpPr>
        <p:spPr>
          <a:xfrm>
            <a:off x="603250" y="625475"/>
            <a:ext cx="13563600" cy="2031325"/>
          </a:xfrm>
        </p:spPr>
        <p:txBody>
          <a:bodyPr/>
          <a:lstStyle/>
          <a:p>
            <a:r>
              <a:rPr lang="en-US"/>
              <a:t>Stand up if you’re most looking forward to…</a:t>
            </a:r>
          </a:p>
        </p:txBody>
      </p:sp>
      <p:sp>
        <p:nvSpPr>
          <p:cNvPr id="9" name="Text Placeholder 8">
            <a:extLst>
              <a:ext uri="{FF2B5EF4-FFF2-40B4-BE49-F238E27FC236}">
                <a16:creationId xmlns:a16="http://schemas.microsoft.com/office/drawing/2014/main" id="{3FFC93D3-4920-3AE0-A19D-CE09A0A26D0D}"/>
              </a:ext>
            </a:extLst>
          </p:cNvPr>
          <p:cNvSpPr>
            <a:spLocks noGrp="1"/>
          </p:cNvSpPr>
          <p:nvPr>
            <p:ph type="body" idx="1"/>
          </p:nvPr>
        </p:nvSpPr>
        <p:spPr>
          <a:xfrm>
            <a:off x="908050" y="2835275"/>
            <a:ext cx="13563600" cy="7755969"/>
          </a:xfrm>
        </p:spPr>
        <p:txBody>
          <a:bodyPr/>
          <a:lstStyle/>
          <a:p>
            <a:pPr marL="571500" indent="-571500">
              <a:buFont typeface="Gotham Book" pitchFamily="50" charset="0"/>
              <a:buChar char="—"/>
            </a:pPr>
            <a:r>
              <a:rPr lang="en-US" sz="3600"/>
              <a:t>Identifying and developing best practices in event planning, policy education and member accountability that actively and effectively create a safe and inclusive environment for all members of your chapter.</a:t>
            </a:r>
          </a:p>
          <a:p>
            <a:pPr marL="571500" indent="-571500">
              <a:buFont typeface="Gotham Book" pitchFamily="50" charset="0"/>
              <a:buChar char="—"/>
            </a:pPr>
            <a:r>
              <a:rPr lang="en-US"/>
              <a:t>Defining and creating context for Pi Beta Phi policies and procedures.</a:t>
            </a:r>
          </a:p>
          <a:p>
            <a:pPr marL="571500" indent="-571500">
              <a:buFont typeface="Gotham Book" pitchFamily="50" charset="0"/>
              <a:buChar char="—"/>
            </a:pPr>
            <a:r>
              <a:rPr lang="en-US" sz="3600"/>
              <a:t>Articulating Pi Beta Phi’s event planning process and identifying events that require Regional Team approval.</a:t>
            </a:r>
          </a:p>
          <a:p>
            <a:pPr marL="571500" indent="-571500">
              <a:buFont typeface="Gotham Book" pitchFamily="50" charset="0"/>
              <a:buChar char="—"/>
            </a:pPr>
            <a:r>
              <a:rPr lang="en-US"/>
              <a:t>Identifying areas of opportunity for comprehensive policy and prevention education within your chapter.</a:t>
            </a:r>
          </a:p>
          <a:p>
            <a:pPr marL="571500" indent="-571500">
              <a:buFont typeface="Gotham Book" pitchFamily="50" charset="0"/>
              <a:buChar char="—"/>
            </a:pPr>
            <a:r>
              <a:rPr lang="en-US" sz="3600"/>
              <a:t>Gaining knowledge and comfort in using Pi Beta Phi's member accountability process to help members engage in our value of Personal and Intellectual Growth.</a:t>
            </a:r>
          </a:p>
          <a:p>
            <a:endParaRPr lang="en-US"/>
          </a:p>
        </p:txBody>
      </p:sp>
    </p:spTree>
    <p:extLst>
      <p:ext uri="{BB962C8B-B14F-4D97-AF65-F5344CB8AC3E}">
        <p14:creationId xmlns:p14="http://schemas.microsoft.com/office/powerpoint/2010/main" val="32920585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84D7C-B099-F1C0-212F-E32E317A4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9E4472-8B27-2F5F-934D-8A29CB53C101}"/>
              </a:ext>
            </a:extLst>
          </p:cNvPr>
          <p:cNvSpPr>
            <a:spLocks noGrp="1"/>
          </p:cNvSpPr>
          <p:nvPr>
            <p:ph type="title"/>
          </p:nvPr>
        </p:nvSpPr>
        <p:spPr>
          <a:xfrm>
            <a:off x="1201922" y="1463675"/>
            <a:ext cx="17765527" cy="1015663"/>
          </a:xfrm>
        </p:spPr>
        <p:txBody>
          <a:bodyPr/>
          <a:lstStyle/>
          <a:p>
            <a:r>
              <a:rPr lang="en-US"/>
              <a:t>Contracts &amp; Insurance</a:t>
            </a:r>
          </a:p>
        </p:txBody>
      </p:sp>
      <p:sp>
        <p:nvSpPr>
          <p:cNvPr id="3" name="Text Placeholder 2">
            <a:extLst>
              <a:ext uri="{FF2B5EF4-FFF2-40B4-BE49-F238E27FC236}">
                <a16:creationId xmlns:a16="http://schemas.microsoft.com/office/drawing/2014/main" id="{231C98C4-9018-5994-8792-DEDE4EBB2FCC}"/>
              </a:ext>
            </a:extLst>
          </p:cNvPr>
          <p:cNvSpPr>
            <a:spLocks noGrp="1"/>
          </p:cNvSpPr>
          <p:nvPr>
            <p:ph type="body" idx="1"/>
          </p:nvPr>
        </p:nvSpPr>
        <p:spPr>
          <a:xfrm>
            <a:off x="1201922" y="2759075"/>
            <a:ext cx="17765527" cy="3348224"/>
          </a:xfrm>
        </p:spPr>
        <p:txBody>
          <a:bodyPr/>
          <a:lstStyle/>
          <a:p>
            <a:pPr marL="457200" indent="-457200">
              <a:lnSpc>
                <a:spcPct val="114000"/>
              </a:lnSpc>
              <a:spcBef>
                <a:spcPts val="1000"/>
              </a:spcBef>
              <a:buFont typeface="Montserrat" pitchFamily="2" charset="0"/>
              <a:buChar char="‒"/>
            </a:pPr>
            <a:r>
              <a:rPr lang="en-US">
                <a:latin typeface="Gotham Book" pitchFamily="50" charset="0"/>
              </a:rPr>
              <a:t>Key highlights</a:t>
            </a:r>
          </a:p>
          <a:p>
            <a:pPr marL="1371600" lvl="2" indent="-457200">
              <a:lnSpc>
                <a:spcPct val="114000"/>
              </a:lnSpc>
              <a:spcBef>
                <a:spcPts val="1000"/>
              </a:spcBef>
              <a:buFont typeface="Courier New" panose="02070309020205020404" pitchFamily="49" charset="0"/>
              <a:buChar char="o"/>
            </a:pPr>
            <a:r>
              <a:rPr lang="en-US" sz="3200">
                <a:solidFill>
                  <a:schemeClr val="tx1"/>
                </a:solidFill>
                <a:latin typeface="Gotham Book" pitchFamily="50" charset="0"/>
              </a:rPr>
              <a:t>Can be a confusing aspect of event planning​</a:t>
            </a:r>
          </a:p>
          <a:p>
            <a:pPr marL="1371600" lvl="2" indent="-457200">
              <a:lnSpc>
                <a:spcPct val="114000"/>
              </a:lnSpc>
              <a:spcBef>
                <a:spcPts val="1000"/>
              </a:spcBef>
              <a:buFont typeface="Courier New" panose="02070309020205020404" pitchFamily="49" charset="0"/>
              <a:buChar char="o"/>
            </a:pPr>
            <a:r>
              <a:rPr lang="en-US" sz="3200">
                <a:solidFill>
                  <a:schemeClr val="tx1"/>
                </a:solidFill>
                <a:latin typeface="Gotham Book" pitchFamily="50" charset="0"/>
              </a:rPr>
              <a:t>One of the highest areas of liability for Pi Beta Phi​</a:t>
            </a:r>
          </a:p>
          <a:p>
            <a:pPr marL="1371600" lvl="2" indent="-457200">
              <a:lnSpc>
                <a:spcPct val="114000"/>
              </a:lnSpc>
              <a:spcBef>
                <a:spcPts val="1000"/>
              </a:spcBef>
              <a:buFont typeface="Courier New" panose="02070309020205020404" pitchFamily="49" charset="0"/>
              <a:buChar char="o"/>
            </a:pPr>
            <a:r>
              <a:rPr lang="en-US" sz="3200">
                <a:solidFill>
                  <a:schemeClr val="tx1"/>
                </a:solidFill>
                <a:latin typeface="Gotham Book" pitchFamily="50" charset="0"/>
              </a:rPr>
              <a:t>Applies to event planning for all events, not just social events​</a:t>
            </a:r>
          </a:p>
          <a:p>
            <a:pPr marL="1371600" lvl="2" indent="-457200">
              <a:lnSpc>
                <a:spcPct val="114000"/>
              </a:lnSpc>
              <a:spcBef>
                <a:spcPts val="1000"/>
              </a:spcBef>
              <a:buFont typeface="Courier New" panose="02070309020205020404" pitchFamily="49" charset="0"/>
              <a:buChar char="o"/>
            </a:pPr>
            <a:r>
              <a:rPr lang="en-US" sz="3200">
                <a:solidFill>
                  <a:schemeClr val="tx1"/>
                </a:solidFill>
                <a:latin typeface="Gotham Book" pitchFamily="50" charset="0"/>
              </a:rPr>
              <a:t>Requires advances and diligent planning </a:t>
            </a:r>
          </a:p>
        </p:txBody>
      </p:sp>
    </p:spTree>
    <p:extLst>
      <p:ext uri="{BB962C8B-B14F-4D97-AF65-F5344CB8AC3E}">
        <p14:creationId xmlns:p14="http://schemas.microsoft.com/office/powerpoint/2010/main" val="12732046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A11254-5DDC-7C22-8BA2-9368FBFCF4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3818D1-6B9B-8F11-8995-6FB7F1F2C83F}"/>
              </a:ext>
            </a:extLst>
          </p:cNvPr>
          <p:cNvSpPr>
            <a:spLocks noGrp="1"/>
          </p:cNvSpPr>
          <p:nvPr>
            <p:ph type="title"/>
          </p:nvPr>
        </p:nvSpPr>
        <p:spPr>
          <a:xfrm>
            <a:off x="1201922" y="1463675"/>
            <a:ext cx="17765527" cy="1015663"/>
          </a:xfrm>
        </p:spPr>
        <p:txBody>
          <a:bodyPr/>
          <a:lstStyle/>
          <a:p>
            <a:r>
              <a:rPr lang="en-US" dirty="0"/>
              <a:t>Contract Basics</a:t>
            </a:r>
          </a:p>
        </p:txBody>
      </p:sp>
      <p:sp>
        <p:nvSpPr>
          <p:cNvPr id="3" name="Text Placeholder 2">
            <a:extLst>
              <a:ext uri="{FF2B5EF4-FFF2-40B4-BE49-F238E27FC236}">
                <a16:creationId xmlns:a16="http://schemas.microsoft.com/office/drawing/2014/main" id="{1D4E3985-176C-E5DB-5B14-64186CA44591}"/>
              </a:ext>
            </a:extLst>
          </p:cNvPr>
          <p:cNvSpPr>
            <a:spLocks noGrp="1"/>
          </p:cNvSpPr>
          <p:nvPr>
            <p:ph type="body" idx="1"/>
          </p:nvPr>
        </p:nvSpPr>
        <p:spPr>
          <a:xfrm>
            <a:off x="1201922" y="2682875"/>
            <a:ext cx="17765527" cy="5778313"/>
          </a:xfrm>
        </p:spPr>
        <p:txBody>
          <a:bodyPr/>
          <a:lstStyle/>
          <a:p>
            <a:pPr marL="457200" indent="-457200">
              <a:lnSpc>
                <a:spcPct val="114000"/>
              </a:lnSpc>
              <a:spcBef>
                <a:spcPts val="1000"/>
              </a:spcBef>
              <a:buFont typeface="Montserrat" pitchFamily="2" charset="0"/>
              <a:buChar char="‒"/>
            </a:pPr>
            <a:r>
              <a:rPr lang="en-US" sz="3600" dirty="0">
                <a:solidFill>
                  <a:schemeClr val="tx1"/>
                </a:solidFill>
                <a:latin typeface="Gotham Book" pitchFamily="50" charset="0"/>
              </a:rPr>
              <a:t>Agreement of services and responsibilities of both parties​</a:t>
            </a:r>
          </a:p>
          <a:p>
            <a:pPr marL="457200" indent="-457200">
              <a:lnSpc>
                <a:spcPct val="114000"/>
              </a:lnSpc>
              <a:spcBef>
                <a:spcPts val="1000"/>
              </a:spcBef>
              <a:buFont typeface="Montserrat" pitchFamily="2" charset="0"/>
              <a:buChar char="‒"/>
            </a:pPr>
            <a:r>
              <a:rPr lang="en-US" sz="3600" dirty="0">
                <a:solidFill>
                  <a:schemeClr val="tx1"/>
                </a:solidFill>
                <a:latin typeface="Gotham Book" pitchFamily="50" charset="0"/>
              </a:rPr>
              <a:t>Should be written and signed by both parties​</a:t>
            </a:r>
          </a:p>
          <a:p>
            <a:pPr marL="457200" indent="-457200">
              <a:lnSpc>
                <a:spcPct val="114000"/>
              </a:lnSpc>
              <a:spcBef>
                <a:spcPts val="1000"/>
              </a:spcBef>
              <a:buFont typeface="Montserrat" pitchFamily="2" charset="0"/>
              <a:buChar char="‒"/>
            </a:pPr>
            <a:r>
              <a:rPr lang="en-US" sz="3600" dirty="0">
                <a:solidFill>
                  <a:schemeClr val="tx1"/>
                </a:solidFill>
                <a:latin typeface="Gotham Book" pitchFamily="50" charset="0"/>
              </a:rPr>
              <a:t>Complete with accurate dates, times and costs​</a:t>
            </a:r>
          </a:p>
          <a:p>
            <a:pPr marL="457200" indent="-457200">
              <a:lnSpc>
                <a:spcPct val="114000"/>
              </a:lnSpc>
              <a:spcBef>
                <a:spcPts val="1000"/>
              </a:spcBef>
              <a:buFont typeface="Montserrat" pitchFamily="2" charset="0"/>
              <a:buChar char="‒"/>
            </a:pPr>
            <a:r>
              <a:rPr lang="en-US" sz="3600" dirty="0">
                <a:solidFill>
                  <a:schemeClr val="tx1"/>
                </a:solidFill>
                <a:latin typeface="Gotham Book" pitchFamily="50" charset="0"/>
              </a:rPr>
              <a:t>Could include insurance language that will need to be reviewed further​</a:t>
            </a:r>
          </a:p>
          <a:p>
            <a:pPr marL="457200" indent="-457200">
              <a:lnSpc>
                <a:spcPct val="114000"/>
              </a:lnSpc>
              <a:spcBef>
                <a:spcPts val="1000"/>
              </a:spcBef>
              <a:buFont typeface="Montserrat" pitchFamily="2" charset="0"/>
              <a:buChar char="‒"/>
            </a:pPr>
            <a:r>
              <a:rPr lang="en-US" sz="3600" dirty="0">
                <a:solidFill>
                  <a:schemeClr val="tx1"/>
                </a:solidFill>
                <a:latin typeface="Gotham Book" pitchFamily="50" charset="0"/>
              </a:rPr>
              <a:t>Contract should be made in the chapter's name, not a specific officer​</a:t>
            </a:r>
          </a:p>
          <a:p>
            <a:pPr marL="457200" indent="-457200">
              <a:lnSpc>
                <a:spcPct val="114000"/>
              </a:lnSpc>
              <a:spcBef>
                <a:spcPts val="1000"/>
              </a:spcBef>
              <a:buFont typeface="Montserrat" pitchFamily="2" charset="0"/>
              <a:buChar char="‒"/>
            </a:pPr>
            <a:r>
              <a:rPr lang="en-US" sz="3600" dirty="0">
                <a:solidFill>
                  <a:schemeClr val="tx1"/>
                </a:solidFill>
                <a:latin typeface="Gotham Book" pitchFamily="50" charset="0"/>
              </a:rPr>
              <a:t>Must be approved by AAC and can be signed </a:t>
            </a:r>
            <a:r>
              <a:rPr lang="en-US" sz="3600" dirty="0">
                <a:solidFill>
                  <a:schemeClr val="tx1"/>
                </a:solidFill>
                <a:latin typeface="Gotham Bold" pitchFamily="50" charset="0"/>
              </a:rPr>
              <a:t>only</a:t>
            </a:r>
            <a:r>
              <a:rPr lang="en-US" sz="3600" dirty="0">
                <a:solidFill>
                  <a:schemeClr val="tx1"/>
                </a:solidFill>
                <a:latin typeface="Gotham Book" pitchFamily="50" charset="0"/>
              </a:rPr>
              <a:t> by the Chapter President​</a:t>
            </a:r>
          </a:p>
          <a:p>
            <a:pPr marL="457200" indent="-457200">
              <a:lnSpc>
                <a:spcPct val="114000"/>
              </a:lnSpc>
              <a:spcBef>
                <a:spcPts val="1000"/>
              </a:spcBef>
              <a:buFont typeface="Montserrat" pitchFamily="2" charset="0"/>
              <a:buChar char="‒"/>
            </a:pPr>
            <a:r>
              <a:rPr lang="en-US" sz="3600" dirty="0">
                <a:solidFill>
                  <a:schemeClr val="tx1"/>
                </a:solidFill>
                <a:latin typeface="Gotham Book" pitchFamily="50" charset="0"/>
              </a:rPr>
              <a:t>An approval for one event does not mean it will automatically be approved for the next event</a:t>
            </a:r>
          </a:p>
        </p:txBody>
      </p:sp>
      <p:grpSp>
        <p:nvGrpSpPr>
          <p:cNvPr id="6" name="Group 5">
            <a:extLst>
              <a:ext uri="{FF2B5EF4-FFF2-40B4-BE49-F238E27FC236}">
                <a16:creationId xmlns:a16="http://schemas.microsoft.com/office/drawing/2014/main" id="{74A90355-34F4-2C6C-AE81-22BB318EB6F5}"/>
              </a:ext>
            </a:extLst>
          </p:cNvPr>
          <p:cNvGrpSpPr/>
          <p:nvPr/>
        </p:nvGrpSpPr>
        <p:grpSpPr>
          <a:xfrm>
            <a:off x="6242050" y="8520606"/>
            <a:ext cx="13182600" cy="2451697"/>
            <a:chOff x="6242050" y="8520606"/>
            <a:chExt cx="13182600" cy="2451697"/>
          </a:xfrm>
        </p:grpSpPr>
        <p:pic>
          <p:nvPicPr>
            <p:cNvPr id="4" name="Graphic 3">
              <a:extLst>
                <a:ext uri="{FF2B5EF4-FFF2-40B4-BE49-F238E27FC236}">
                  <a16:creationId xmlns:a16="http://schemas.microsoft.com/office/drawing/2014/main" id="{2A929F11-63D5-9F71-94B2-4D3EFC82EBC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242050" y="8931275"/>
              <a:ext cx="1524000" cy="1524000"/>
            </a:xfrm>
            <a:prstGeom prst="rect">
              <a:avLst/>
            </a:prstGeom>
          </p:spPr>
        </p:pic>
        <p:sp>
          <p:nvSpPr>
            <p:cNvPr id="5" name="Text Placeholder 2">
              <a:extLst>
                <a:ext uri="{FF2B5EF4-FFF2-40B4-BE49-F238E27FC236}">
                  <a16:creationId xmlns:a16="http://schemas.microsoft.com/office/drawing/2014/main" id="{A2FF1D85-2814-A8E6-6D24-321C205D084F}"/>
                </a:ext>
              </a:extLst>
            </p:cNvPr>
            <p:cNvSpPr txBox="1">
              <a:spLocks/>
            </p:cNvSpPr>
            <p:nvPr/>
          </p:nvSpPr>
          <p:spPr>
            <a:xfrm>
              <a:off x="8070850" y="8520606"/>
              <a:ext cx="11353800" cy="2451697"/>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ct val="114000"/>
                </a:lnSpc>
                <a:spcAft>
                  <a:spcPts val="1200"/>
                </a:spcAft>
              </a:pPr>
              <a:r>
                <a:rPr lang="en-US" sz="2800" dirty="0">
                  <a:solidFill>
                    <a:schemeClr val="accent1"/>
                  </a:solidFill>
                  <a:latin typeface="Gotham Bold" pitchFamily="50" charset="0"/>
                </a:rPr>
                <a:t>Contract Pro Tips</a:t>
              </a:r>
            </a:p>
            <a:p>
              <a:pPr>
                <a:lnSpc>
                  <a:spcPct val="114000"/>
                </a:lnSpc>
                <a:spcAft>
                  <a:spcPts val="1200"/>
                </a:spcAft>
              </a:pPr>
              <a:r>
                <a:rPr lang="en-US" sz="2400" dirty="0">
                  <a:latin typeface="Gotham Bold" pitchFamily="50" charset="0"/>
                </a:rPr>
                <a:t>Alcohol vendor contracts </a:t>
              </a:r>
              <a:r>
                <a:rPr lang="en-US" sz="2400" dirty="0">
                  <a:latin typeface="Gotham Book" pitchFamily="50" charset="0"/>
                </a:rPr>
                <a:t>should state that alcohol service ends 1 hour before the end of the event</a:t>
              </a:r>
            </a:p>
            <a:p>
              <a:pPr>
                <a:lnSpc>
                  <a:spcPct val="114000"/>
                </a:lnSpc>
                <a:spcAft>
                  <a:spcPts val="1200"/>
                </a:spcAft>
              </a:pPr>
              <a:r>
                <a:rPr lang="en-US" sz="2400" dirty="0">
                  <a:latin typeface="Gotham Bold" pitchFamily="50" charset="0"/>
                </a:rPr>
                <a:t>Security/venue contracts </a:t>
              </a:r>
              <a:r>
                <a:rPr lang="en-US" sz="2400" dirty="0">
                  <a:latin typeface="Gotham Book" pitchFamily="50" charset="0"/>
                </a:rPr>
                <a:t>should state the number of security guards being provided</a:t>
              </a:r>
            </a:p>
          </p:txBody>
        </p:sp>
      </p:grpSp>
    </p:spTree>
    <p:extLst>
      <p:ext uri="{BB962C8B-B14F-4D97-AF65-F5344CB8AC3E}">
        <p14:creationId xmlns:p14="http://schemas.microsoft.com/office/powerpoint/2010/main" val="15611991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AE090-F7C0-905B-2EBA-5FD035AC05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183F84-15AE-F1B4-91D1-23FD53C51A25}"/>
              </a:ext>
            </a:extLst>
          </p:cNvPr>
          <p:cNvSpPr>
            <a:spLocks noGrp="1"/>
          </p:cNvSpPr>
          <p:nvPr>
            <p:ph type="title"/>
          </p:nvPr>
        </p:nvSpPr>
        <p:spPr/>
        <p:txBody>
          <a:bodyPr/>
          <a:lstStyle/>
          <a:p>
            <a:r>
              <a:rPr lang="en-US"/>
              <a:t>Contract Review Process</a:t>
            </a:r>
          </a:p>
        </p:txBody>
      </p:sp>
      <p:graphicFrame>
        <p:nvGraphicFramePr>
          <p:cNvPr id="6" name="Diagram 5">
            <a:extLst>
              <a:ext uri="{FF2B5EF4-FFF2-40B4-BE49-F238E27FC236}">
                <a16:creationId xmlns:a16="http://schemas.microsoft.com/office/drawing/2014/main" id="{A75CDAB7-2F09-68A0-9026-01A2F0B18762}"/>
              </a:ext>
            </a:extLst>
          </p:cNvPr>
          <p:cNvGraphicFramePr/>
          <p:nvPr>
            <p:extLst>
              <p:ext uri="{D42A27DB-BD31-4B8C-83A1-F6EECF244321}">
                <p14:modId xmlns:p14="http://schemas.microsoft.com/office/powerpoint/2010/main" val="2927403150"/>
              </p:ext>
            </p:extLst>
          </p:nvPr>
        </p:nvGraphicFramePr>
        <p:xfrm>
          <a:off x="948267" y="2225675"/>
          <a:ext cx="18207566" cy="59915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8149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175D7-A63B-5259-D304-A56859235C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7F3E5-0190-3C9A-9371-37966A19BC34}"/>
              </a:ext>
            </a:extLst>
          </p:cNvPr>
          <p:cNvSpPr>
            <a:spLocks noGrp="1"/>
          </p:cNvSpPr>
          <p:nvPr>
            <p:ph type="title"/>
          </p:nvPr>
        </p:nvSpPr>
        <p:spPr/>
        <p:txBody>
          <a:bodyPr/>
          <a:lstStyle/>
          <a:p>
            <a:r>
              <a:rPr lang="en-US"/>
              <a:t>Certificate of Insurance (COI)</a:t>
            </a:r>
          </a:p>
        </p:txBody>
      </p:sp>
      <p:sp>
        <p:nvSpPr>
          <p:cNvPr id="3" name="Text Placeholder 2">
            <a:extLst>
              <a:ext uri="{FF2B5EF4-FFF2-40B4-BE49-F238E27FC236}">
                <a16:creationId xmlns:a16="http://schemas.microsoft.com/office/drawing/2014/main" id="{890E27D6-3DC5-D149-3D37-CBA0541DB4CB}"/>
              </a:ext>
            </a:extLst>
          </p:cNvPr>
          <p:cNvSpPr>
            <a:spLocks noGrp="1"/>
          </p:cNvSpPr>
          <p:nvPr>
            <p:ph type="body" idx="1"/>
          </p:nvPr>
        </p:nvSpPr>
        <p:spPr>
          <a:xfrm>
            <a:off x="1289050" y="2911474"/>
            <a:ext cx="17297400" cy="5316071"/>
          </a:xfrm>
        </p:spPr>
        <p:txBody>
          <a:bodyPr/>
          <a:lstStyle/>
          <a:p>
            <a:pPr marL="457200" indent="-457200">
              <a:lnSpc>
                <a:spcPct val="114000"/>
              </a:lnSpc>
              <a:spcBef>
                <a:spcPts val="1000"/>
              </a:spcBef>
              <a:buFont typeface="Montserrat" pitchFamily="2" charset="0"/>
              <a:buChar char="‒"/>
            </a:pPr>
            <a:r>
              <a:rPr lang="en-US" dirty="0">
                <a:solidFill>
                  <a:schemeClr val="tx1"/>
                </a:solidFill>
                <a:latin typeface="Montserrat" pitchFamily="2" charset="0"/>
              </a:rPr>
              <a:t>Represents the insurance coverage the vendor or co-sponsor has purchased for their operations​</a:t>
            </a:r>
          </a:p>
          <a:p>
            <a:pPr marL="457200" indent="-457200">
              <a:lnSpc>
                <a:spcPct val="114000"/>
              </a:lnSpc>
              <a:spcBef>
                <a:spcPts val="1000"/>
              </a:spcBef>
              <a:buFont typeface="Montserrat" pitchFamily="2" charset="0"/>
              <a:buChar char="‒"/>
            </a:pPr>
            <a:r>
              <a:rPr lang="en-US" dirty="0">
                <a:solidFill>
                  <a:schemeClr val="tx1"/>
                </a:solidFill>
                <a:latin typeface="Montserrat" pitchFamily="2" charset="0"/>
              </a:rPr>
              <a:t>Shows (1) that the vendor has insurance coverage and (2) how much insurance coverage the vendor has​</a:t>
            </a:r>
          </a:p>
          <a:p>
            <a:pPr marL="457200" indent="-457200">
              <a:lnSpc>
                <a:spcPct val="114000"/>
              </a:lnSpc>
              <a:spcBef>
                <a:spcPts val="1000"/>
              </a:spcBef>
              <a:buFont typeface="Montserrat" pitchFamily="2" charset="0"/>
              <a:buChar char="‒"/>
            </a:pPr>
            <a:r>
              <a:rPr lang="en-US" dirty="0">
                <a:solidFill>
                  <a:schemeClr val="tx1"/>
                </a:solidFill>
                <a:latin typeface="Montserrat" pitchFamily="2" charset="0"/>
              </a:rPr>
              <a:t>We must obtain COIs from: ​</a:t>
            </a:r>
          </a:p>
          <a:p>
            <a:pPr marL="914400" lvl="1" indent="-457200">
              <a:lnSpc>
                <a:spcPct val="114000"/>
              </a:lnSpc>
              <a:spcBef>
                <a:spcPts val="1000"/>
              </a:spcBef>
              <a:buFont typeface="Courier New" panose="02070309020205020404" pitchFamily="49" charset="0"/>
              <a:buChar char="o"/>
            </a:pPr>
            <a:r>
              <a:rPr lang="en-US" sz="3200" dirty="0">
                <a:solidFill>
                  <a:schemeClr val="tx1"/>
                </a:solidFill>
                <a:latin typeface="Montserrat" pitchFamily="2" charset="0"/>
              </a:rPr>
              <a:t>All vendors (</a:t>
            </a:r>
            <a:r>
              <a:rPr lang="en-US" sz="3200" i="1" dirty="0">
                <a:solidFill>
                  <a:schemeClr val="tx1"/>
                </a:solidFill>
                <a:latin typeface="Montserrat" pitchFamily="2" charset="0"/>
              </a:rPr>
              <a:t>Venue, photographer, photo booth, caterer, ​bus company, bartenders/alcohol vendor, DJ/band, etc.</a:t>
            </a:r>
            <a:r>
              <a:rPr lang="en-US" sz="3200" dirty="0">
                <a:solidFill>
                  <a:schemeClr val="tx1"/>
                </a:solidFill>
                <a:latin typeface="Montserrat" pitchFamily="2" charset="0"/>
              </a:rPr>
              <a:t>)</a:t>
            </a:r>
          </a:p>
          <a:p>
            <a:pPr marL="914400" lvl="1" indent="-457200">
              <a:lnSpc>
                <a:spcPct val="114000"/>
              </a:lnSpc>
              <a:spcBef>
                <a:spcPts val="1000"/>
              </a:spcBef>
              <a:buFont typeface="Courier New" panose="02070309020205020404" pitchFamily="49" charset="0"/>
              <a:buChar char="o"/>
            </a:pPr>
            <a:r>
              <a:rPr lang="en-US" sz="3200" dirty="0">
                <a:solidFill>
                  <a:schemeClr val="tx1"/>
                </a:solidFill>
                <a:latin typeface="Montserrat" pitchFamily="2" charset="0"/>
              </a:rPr>
              <a:t>All co-sponsors (likely another Greek group or organization on your campus)</a:t>
            </a:r>
          </a:p>
        </p:txBody>
      </p:sp>
    </p:spTree>
    <p:extLst>
      <p:ext uri="{BB962C8B-B14F-4D97-AF65-F5344CB8AC3E}">
        <p14:creationId xmlns:p14="http://schemas.microsoft.com/office/powerpoint/2010/main" val="1459747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FFB7D-E865-4706-82DE-958D82CBC5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8723DB-C9F4-4868-C38A-11ADBC995D32}"/>
              </a:ext>
            </a:extLst>
          </p:cNvPr>
          <p:cNvSpPr>
            <a:spLocks noGrp="1"/>
          </p:cNvSpPr>
          <p:nvPr>
            <p:ph type="title"/>
          </p:nvPr>
        </p:nvSpPr>
        <p:spPr/>
        <p:txBody>
          <a:bodyPr/>
          <a:lstStyle/>
          <a:p>
            <a:r>
              <a:rPr lang="en-US"/>
              <a:t>Certificate of Insurance (COI)</a:t>
            </a:r>
          </a:p>
        </p:txBody>
      </p:sp>
      <p:sp>
        <p:nvSpPr>
          <p:cNvPr id="3" name="Text Placeholder 2">
            <a:extLst>
              <a:ext uri="{FF2B5EF4-FFF2-40B4-BE49-F238E27FC236}">
                <a16:creationId xmlns:a16="http://schemas.microsoft.com/office/drawing/2014/main" id="{4F7513C7-DFB3-B0A3-3333-54D1BE66F12F}"/>
              </a:ext>
            </a:extLst>
          </p:cNvPr>
          <p:cNvSpPr>
            <a:spLocks noGrp="1"/>
          </p:cNvSpPr>
          <p:nvPr>
            <p:ph type="body" idx="1"/>
          </p:nvPr>
        </p:nvSpPr>
        <p:spPr>
          <a:xfrm>
            <a:off x="1289050" y="2911474"/>
            <a:ext cx="17297400" cy="4037837"/>
          </a:xfrm>
        </p:spPr>
        <p:txBody>
          <a:bodyPr/>
          <a:lstStyle/>
          <a:p>
            <a:pPr marL="457200" indent="-457200">
              <a:lnSpc>
                <a:spcPct val="114000"/>
              </a:lnSpc>
              <a:spcBef>
                <a:spcPts val="1000"/>
              </a:spcBef>
              <a:buFont typeface="Montserrat" pitchFamily="2" charset="0"/>
              <a:buChar char="‒"/>
            </a:pPr>
            <a:r>
              <a:rPr lang="en-US">
                <a:solidFill>
                  <a:schemeClr val="tx1"/>
                </a:solidFill>
                <a:latin typeface="Montserrat" pitchFamily="2" charset="0"/>
              </a:rPr>
              <a:t>Must include:</a:t>
            </a:r>
          </a:p>
          <a:p>
            <a:pPr marL="1371600" lvl="2" indent="-457200">
              <a:lnSpc>
                <a:spcPct val="114000"/>
              </a:lnSpc>
              <a:spcBef>
                <a:spcPts val="1000"/>
              </a:spcBef>
              <a:buFont typeface="Courier New" panose="02070309020205020404" pitchFamily="49" charset="0"/>
              <a:buChar char="o"/>
            </a:pPr>
            <a:r>
              <a:rPr lang="en-US" sz="3200">
                <a:solidFill>
                  <a:schemeClr val="tx1"/>
                </a:solidFill>
                <a:latin typeface="Gotham Book" pitchFamily="50" charset="0"/>
              </a:rPr>
              <a:t>Name of insured or policyholder</a:t>
            </a:r>
          </a:p>
          <a:p>
            <a:pPr marL="1371600" lvl="2" indent="-457200">
              <a:lnSpc>
                <a:spcPct val="114000"/>
              </a:lnSpc>
              <a:spcBef>
                <a:spcPts val="1000"/>
              </a:spcBef>
              <a:buFont typeface="Courier New" panose="02070309020205020404" pitchFamily="49" charset="0"/>
              <a:buChar char="o"/>
            </a:pPr>
            <a:r>
              <a:rPr lang="en-US" sz="3200">
                <a:solidFill>
                  <a:schemeClr val="tx1"/>
                </a:solidFill>
                <a:latin typeface="Gotham Book" pitchFamily="50" charset="0"/>
              </a:rPr>
              <a:t>Insurance company name</a:t>
            </a:r>
          </a:p>
          <a:p>
            <a:pPr marL="1371600" lvl="2" indent="-457200">
              <a:lnSpc>
                <a:spcPct val="114000"/>
              </a:lnSpc>
              <a:spcBef>
                <a:spcPts val="1000"/>
              </a:spcBef>
              <a:buFont typeface="Courier New" panose="02070309020205020404" pitchFamily="49" charset="0"/>
              <a:buChar char="o"/>
            </a:pPr>
            <a:r>
              <a:rPr lang="en-US" sz="3200">
                <a:solidFill>
                  <a:schemeClr val="tx1"/>
                </a:solidFill>
                <a:latin typeface="Gotham Book" pitchFamily="50" charset="0"/>
              </a:rPr>
              <a:t>Dates of coverage</a:t>
            </a:r>
          </a:p>
          <a:p>
            <a:pPr marL="1371600" lvl="2" indent="-457200">
              <a:lnSpc>
                <a:spcPct val="114000"/>
              </a:lnSpc>
              <a:spcBef>
                <a:spcPts val="1000"/>
              </a:spcBef>
              <a:buFont typeface="Courier New" panose="02070309020205020404" pitchFamily="49" charset="0"/>
              <a:buChar char="o"/>
            </a:pPr>
            <a:r>
              <a:rPr lang="en-US" sz="3200">
                <a:solidFill>
                  <a:schemeClr val="tx1"/>
                </a:solidFill>
                <a:latin typeface="Gotham Book" pitchFamily="50" charset="0"/>
              </a:rPr>
              <a:t>Amount of coverage purchased by the insured</a:t>
            </a:r>
          </a:p>
          <a:p>
            <a:pPr marL="1371600" lvl="2" indent="-457200">
              <a:lnSpc>
                <a:spcPct val="114000"/>
              </a:lnSpc>
              <a:spcBef>
                <a:spcPts val="1000"/>
              </a:spcBef>
              <a:buFont typeface="Courier New" panose="02070309020205020404" pitchFamily="49" charset="0"/>
              <a:buChar char="o"/>
            </a:pPr>
            <a:r>
              <a:rPr lang="en-US" sz="3200">
                <a:solidFill>
                  <a:schemeClr val="tx1"/>
                </a:solidFill>
                <a:latin typeface="Gotham Book" pitchFamily="50" charset="0"/>
              </a:rPr>
              <a:t>Your chapter name listed as the certificate holder</a:t>
            </a:r>
          </a:p>
        </p:txBody>
      </p:sp>
    </p:spTree>
    <p:extLst>
      <p:ext uri="{BB962C8B-B14F-4D97-AF65-F5344CB8AC3E}">
        <p14:creationId xmlns:p14="http://schemas.microsoft.com/office/powerpoint/2010/main" val="16384113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3580A-2798-0BCE-CDE5-532DF8A02D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2D4B32-ACF5-E734-6A13-058FED755D85}"/>
              </a:ext>
            </a:extLst>
          </p:cNvPr>
          <p:cNvSpPr>
            <a:spLocks noGrp="1"/>
          </p:cNvSpPr>
          <p:nvPr>
            <p:ph type="title"/>
          </p:nvPr>
        </p:nvSpPr>
        <p:spPr/>
        <p:txBody>
          <a:bodyPr/>
          <a:lstStyle/>
          <a:p>
            <a:r>
              <a:rPr lang="en-US"/>
              <a:t>Insurance Minimums</a:t>
            </a:r>
          </a:p>
        </p:txBody>
      </p:sp>
      <p:sp>
        <p:nvSpPr>
          <p:cNvPr id="3" name="Text Placeholder 2">
            <a:extLst>
              <a:ext uri="{FF2B5EF4-FFF2-40B4-BE49-F238E27FC236}">
                <a16:creationId xmlns:a16="http://schemas.microsoft.com/office/drawing/2014/main" id="{10BDCD43-737C-FF1B-98A5-F20540A75E6C}"/>
              </a:ext>
            </a:extLst>
          </p:cNvPr>
          <p:cNvSpPr>
            <a:spLocks noGrp="1"/>
          </p:cNvSpPr>
          <p:nvPr>
            <p:ph type="body" idx="1"/>
          </p:nvPr>
        </p:nvSpPr>
        <p:spPr>
          <a:xfrm>
            <a:off x="1289050" y="2911474"/>
            <a:ext cx="17297400" cy="5727402"/>
          </a:xfrm>
        </p:spPr>
        <p:txBody>
          <a:bodyPr/>
          <a:lstStyle/>
          <a:p>
            <a:pPr marL="457200" indent="-457200">
              <a:lnSpc>
                <a:spcPct val="114000"/>
              </a:lnSpc>
              <a:spcBef>
                <a:spcPts val="1000"/>
              </a:spcBef>
              <a:buFont typeface="Montserrat" pitchFamily="2" charset="0"/>
              <a:buChar char="‒"/>
            </a:pPr>
            <a:r>
              <a:rPr lang="en-US" sz="3600">
                <a:solidFill>
                  <a:schemeClr val="tx1"/>
                </a:solidFill>
                <a:latin typeface="Gotham Bold" pitchFamily="50" charset="0"/>
              </a:rPr>
              <a:t>General Liability</a:t>
            </a:r>
            <a:r>
              <a:rPr lang="en-US" sz="3600">
                <a:solidFill>
                  <a:schemeClr val="tx1"/>
                </a:solidFill>
                <a:latin typeface="Gotham Book" pitchFamily="50" charset="0"/>
              </a:rPr>
              <a:t>: $1 million​</a:t>
            </a:r>
          </a:p>
          <a:p>
            <a:pPr marL="457200" indent="-457200">
              <a:lnSpc>
                <a:spcPct val="114000"/>
              </a:lnSpc>
              <a:spcBef>
                <a:spcPts val="1000"/>
              </a:spcBef>
              <a:buFont typeface="Montserrat" pitchFamily="2" charset="0"/>
              <a:buChar char="‒"/>
            </a:pPr>
            <a:r>
              <a:rPr lang="en-US" sz="3600">
                <a:solidFill>
                  <a:schemeClr val="tx1"/>
                </a:solidFill>
                <a:latin typeface="Gotham Bold" pitchFamily="50" charset="0"/>
              </a:rPr>
              <a:t>Liquor Liability</a:t>
            </a:r>
            <a:r>
              <a:rPr lang="en-US" sz="3600">
                <a:solidFill>
                  <a:schemeClr val="tx1"/>
                </a:solidFill>
                <a:latin typeface="Gotham Book" pitchFamily="50" charset="0"/>
              </a:rPr>
              <a:t>: $1 million​</a:t>
            </a:r>
          </a:p>
          <a:p>
            <a:pPr marL="457200" indent="-457200">
              <a:lnSpc>
                <a:spcPct val="114000"/>
              </a:lnSpc>
              <a:spcBef>
                <a:spcPts val="1000"/>
              </a:spcBef>
              <a:buFont typeface="Montserrat" pitchFamily="2" charset="0"/>
              <a:buChar char="‒"/>
            </a:pPr>
            <a:r>
              <a:rPr lang="en-US" sz="3600">
                <a:solidFill>
                  <a:schemeClr val="tx1"/>
                </a:solidFill>
                <a:latin typeface="Gotham Bold" pitchFamily="50" charset="0"/>
              </a:rPr>
              <a:t>Automobile Liability</a:t>
            </a:r>
            <a:r>
              <a:rPr lang="en-US" sz="3600">
                <a:solidFill>
                  <a:schemeClr val="tx1"/>
                </a:solidFill>
                <a:latin typeface="Gotham Book" pitchFamily="50" charset="0"/>
              </a:rPr>
              <a:t>: $1 million​</a:t>
            </a:r>
          </a:p>
          <a:p>
            <a:pPr marL="457200" indent="-457200">
              <a:lnSpc>
                <a:spcPct val="114000"/>
              </a:lnSpc>
              <a:spcBef>
                <a:spcPts val="1000"/>
              </a:spcBef>
              <a:buFont typeface="Montserrat" pitchFamily="2" charset="0"/>
              <a:buChar char="‒"/>
            </a:pPr>
            <a:r>
              <a:rPr lang="en-US" sz="3600">
                <a:solidFill>
                  <a:schemeClr val="tx1"/>
                </a:solidFill>
                <a:latin typeface="Gotham Bold" pitchFamily="50" charset="0"/>
              </a:rPr>
              <a:t>Workers’ Compensation/Employers Liability</a:t>
            </a:r>
            <a:r>
              <a:rPr lang="en-US" sz="3600">
                <a:solidFill>
                  <a:schemeClr val="tx1"/>
                </a:solidFill>
                <a:latin typeface="Gotham Book" pitchFamily="50" charset="0"/>
              </a:rPr>
              <a:t>: $100,000 per accident/$500,000 per policy/$100,000 per employee</a:t>
            </a:r>
          </a:p>
          <a:p>
            <a:pPr marL="1371600" lvl="2" indent="-457200">
              <a:lnSpc>
                <a:spcPct val="114000"/>
              </a:lnSpc>
              <a:spcBef>
                <a:spcPts val="1000"/>
              </a:spcBef>
              <a:buFont typeface="Courier New" panose="02070309020205020404" pitchFamily="49" charset="0"/>
              <a:buChar char="o"/>
            </a:pPr>
            <a:r>
              <a:rPr lang="en-US" sz="2800">
                <a:solidFill>
                  <a:schemeClr val="tx1"/>
                </a:solidFill>
                <a:latin typeface="Gotham Book" pitchFamily="50" charset="0"/>
              </a:rPr>
              <a:t>Workers’ compensation insurance is not typically required for vendors using independent contractors.</a:t>
            </a:r>
          </a:p>
          <a:p>
            <a:pPr marL="1371600" lvl="2" indent="-457200">
              <a:lnSpc>
                <a:spcPct val="114000"/>
              </a:lnSpc>
              <a:spcBef>
                <a:spcPts val="1000"/>
              </a:spcBef>
              <a:buFont typeface="Courier New" panose="02070309020205020404" pitchFamily="49" charset="0"/>
              <a:buChar char="o"/>
            </a:pPr>
            <a:r>
              <a:rPr lang="en-US" sz="2800">
                <a:solidFill>
                  <a:schemeClr val="tx1"/>
                </a:solidFill>
                <a:latin typeface="Gotham Book" pitchFamily="50" charset="0"/>
              </a:rPr>
              <a:t>If you have questions about a vendor’s workers’ compensation coverage, reach out to your regional Risk Management Specialist.</a:t>
            </a:r>
          </a:p>
        </p:txBody>
      </p:sp>
    </p:spTree>
    <p:extLst>
      <p:ext uri="{BB962C8B-B14F-4D97-AF65-F5344CB8AC3E}">
        <p14:creationId xmlns:p14="http://schemas.microsoft.com/office/powerpoint/2010/main" val="38811821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5F07A-6DC4-48C4-D778-9821FDCB48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3F2459-D696-A479-B252-E69463BC74DC}"/>
              </a:ext>
            </a:extLst>
          </p:cNvPr>
          <p:cNvSpPr>
            <a:spLocks noGrp="1"/>
          </p:cNvSpPr>
          <p:nvPr>
            <p:ph type="title"/>
          </p:nvPr>
        </p:nvSpPr>
        <p:spPr/>
        <p:txBody>
          <a:bodyPr/>
          <a:lstStyle/>
          <a:p>
            <a:r>
              <a:rPr lang="en-US"/>
              <a:t>Co-Sponsored Events with Fraternities</a:t>
            </a:r>
          </a:p>
        </p:txBody>
      </p:sp>
      <p:sp>
        <p:nvSpPr>
          <p:cNvPr id="3" name="Text Placeholder 2">
            <a:extLst>
              <a:ext uri="{FF2B5EF4-FFF2-40B4-BE49-F238E27FC236}">
                <a16:creationId xmlns:a16="http://schemas.microsoft.com/office/drawing/2014/main" id="{E2C08C5D-B6DF-55E8-BD1B-2F3AB47AD8F5}"/>
              </a:ext>
            </a:extLst>
          </p:cNvPr>
          <p:cNvSpPr>
            <a:spLocks noGrp="1"/>
          </p:cNvSpPr>
          <p:nvPr>
            <p:ph type="body" idx="1"/>
          </p:nvPr>
        </p:nvSpPr>
        <p:spPr>
          <a:xfrm>
            <a:off x="1289050" y="2911474"/>
            <a:ext cx="17297400" cy="1979196"/>
          </a:xfrm>
        </p:spPr>
        <p:txBody>
          <a:bodyPr wrap="square" lIns="0" tIns="0" rIns="0" bIns="0" anchor="t">
            <a:spAutoFit/>
          </a:bodyPr>
          <a:lstStyle/>
          <a:p>
            <a:pPr marL="457200" indent="-457200">
              <a:lnSpc>
                <a:spcPct val="114000"/>
              </a:lnSpc>
              <a:spcBef>
                <a:spcPts val="1000"/>
              </a:spcBef>
              <a:buFont typeface="Montserrat" pitchFamily="2" charset="0"/>
              <a:buChar char="‒"/>
            </a:pPr>
            <a:r>
              <a:rPr lang="en-US" sz="3600" dirty="0">
                <a:latin typeface="Montserrat"/>
              </a:rPr>
              <a:t>We will need a Certificate of Insurance from the fraternity</a:t>
            </a:r>
            <a:r>
              <a:rPr lang="en-US" dirty="0">
                <a:latin typeface="Montserrat"/>
              </a:rPr>
              <a:t>.</a:t>
            </a:r>
            <a:endParaRPr lang="en-US" sz="3600" dirty="0">
              <a:solidFill>
                <a:schemeClr val="tx1"/>
              </a:solidFill>
              <a:latin typeface="Montserrat" panose="00000500000000000000" pitchFamily="2" charset="0"/>
            </a:endParaRPr>
          </a:p>
          <a:p>
            <a:pPr marL="457200" indent="-457200">
              <a:lnSpc>
                <a:spcPct val="114000"/>
              </a:lnSpc>
              <a:spcBef>
                <a:spcPts val="1000"/>
              </a:spcBef>
              <a:buFont typeface="Montserrat" pitchFamily="2" charset="0"/>
              <a:buChar char="‒"/>
            </a:pPr>
            <a:r>
              <a:rPr lang="en-US" sz="3600" dirty="0">
                <a:latin typeface="Montserrat"/>
              </a:rPr>
              <a:t>If you cannot get the COI directly from the chapter, reach out to your </a:t>
            </a:r>
            <a:br>
              <a:rPr lang="en-US" sz="3600" dirty="0">
                <a:latin typeface="Montserrat" panose="00000500000000000000" pitchFamily="2" charset="0"/>
              </a:rPr>
            </a:br>
            <a:r>
              <a:rPr lang="en-US" sz="3600" dirty="0">
                <a:latin typeface="Montserrat"/>
              </a:rPr>
              <a:t>Risk Management Specialist who can assist</a:t>
            </a:r>
            <a:r>
              <a:rPr lang="en-US" dirty="0">
                <a:latin typeface="Montserrat"/>
              </a:rPr>
              <a:t>.</a:t>
            </a:r>
            <a:endParaRPr lang="en-US" sz="3200">
              <a:latin typeface="Montserrat" panose="00000500000000000000" pitchFamily="2" charset="0"/>
            </a:endParaRPr>
          </a:p>
        </p:txBody>
      </p:sp>
    </p:spTree>
    <p:extLst>
      <p:ext uri="{BB962C8B-B14F-4D97-AF65-F5344CB8AC3E}">
        <p14:creationId xmlns:p14="http://schemas.microsoft.com/office/powerpoint/2010/main" val="1112543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90109-5F3C-72DD-9D27-491271BAF0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B5A5BA-AE74-7545-0340-09C51DC8D8EB}"/>
              </a:ext>
            </a:extLst>
          </p:cNvPr>
          <p:cNvSpPr>
            <a:spLocks noGrp="1"/>
          </p:cNvSpPr>
          <p:nvPr>
            <p:ph type="ctrTitle"/>
          </p:nvPr>
        </p:nvSpPr>
        <p:spPr>
          <a:xfrm>
            <a:off x="2051050" y="5173424"/>
            <a:ext cx="16001999" cy="4062651"/>
          </a:xfrm>
        </p:spPr>
        <p:txBody>
          <a:bodyPr/>
          <a:lstStyle/>
          <a:p>
            <a:pPr algn="ctr"/>
            <a:r>
              <a:rPr lang="en-US"/>
              <a:t>Member Accountability </a:t>
            </a:r>
            <a:br>
              <a:rPr lang="en-US"/>
            </a:br>
            <a:r>
              <a:rPr lang="en-US"/>
              <a:t>in </a:t>
            </a:r>
            <a:br>
              <a:rPr lang="en-US"/>
            </a:br>
            <a:r>
              <a:rPr lang="en-US"/>
              <a:t>Pi Beta Phi</a:t>
            </a:r>
          </a:p>
        </p:txBody>
      </p:sp>
    </p:spTree>
    <p:extLst>
      <p:ext uri="{BB962C8B-B14F-4D97-AF65-F5344CB8AC3E}">
        <p14:creationId xmlns:p14="http://schemas.microsoft.com/office/powerpoint/2010/main" val="29599038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242E4-C492-9D92-C5E7-4C308CB080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04B0D-E6A6-F033-02E4-F8892B4D3347}"/>
              </a:ext>
            </a:extLst>
          </p:cNvPr>
          <p:cNvSpPr>
            <a:spLocks noGrp="1"/>
          </p:cNvSpPr>
          <p:nvPr>
            <p:ph type="ctrTitle"/>
          </p:nvPr>
        </p:nvSpPr>
        <p:spPr>
          <a:xfrm>
            <a:off x="1974850" y="2530475"/>
            <a:ext cx="8686800" cy="1354217"/>
          </a:xfrm>
        </p:spPr>
        <p:txBody>
          <a:bodyPr anchor="t"/>
          <a:lstStyle/>
          <a:p>
            <a:r>
              <a:rPr lang="en-US"/>
              <a:t>Stand up if…</a:t>
            </a:r>
          </a:p>
        </p:txBody>
      </p:sp>
      <p:sp>
        <p:nvSpPr>
          <p:cNvPr id="3" name="Subtitle 2">
            <a:extLst>
              <a:ext uri="{FF2B5EF4-FFF2-40B4-BE49-F238E27FC236}">
                <a16:creationId xmlns:a16="http://schemas.microsoft.com/office/drawing/2014/main" id="{1B264E2A-D8B1-A8F1-F4DD-79E481B7B5AB}"/>
              </a:ext>
            </a:extLst>
          </p:cNvPr>
          <p:cNvSpPr>
            <a:spLocks noGrp="1"/>
          </p:cNvSpPr>
          <p:nvPr>
            <p:ph type="subTitle" idx="4"/>
          </p:nvPr>
        </p:nvSpPr>
        <p:spPr>
          <a:xfrm>
            <a:off x="5022850" y="4639012"/>
            <a:ext cx="10058400" cy="2031325"/>
          </a:xfrm>
        </p:spPr>
        <p:txBody>
          <a:bodyPr/>
          <a:lstStyle/>
          <a:p>
            <a:r>
              <a:rPr lang="en-US" sz="4400"/>
              <a:t>Member accountability is </a:t>
            </a:r>
            <a:br>
              <a:rPr lang="en-US" sz="4400"/>
            </a:br>
            <a:r>
              <a:rPr lang="en-US" sz="4400"/>
              <a:t>viewed as a </a:t>
            </a:r>
            <a:r>
              <a:rPr lang="en-US" sz="4400">
                <a:latin typeface="Gotham Bold" pitchFamily="50" charset="0"/>
              </a:rPr>
              <a:t>positive</a:t>
            </a:r>
            <a:r>
              <a:rPr lang="en-US" sz="4400"/>
              <a:t> process in </a:t>
            </a:r>
            <a:br>
              <a:rPr lang="en-US" sz="4400"/>
            </a:br>
            <a:r>
              <a:rPr lang="en-US" sz="4400"/>
              <a:t>your chapter.</a:t>
            </a:r>
          </a:p>
        </p:txBody>
      </p:sp>
    </p:spTree>
    <p:extLst>
      <p:ext uri="{BB962C8B-B14F-4D97-AF65-F5344CB8AC3E}">
        <p14:creationId xmlns:p14="http://schemas.microsoft.com/office/powerpoint/2010/main" val="24849087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E04EE-DC57-A971-CAF2-20704C6EC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176AE-684E-6AA1-777B-79DB5DFD690E}"/>
              </a:ext>
            </a:extLst>
          </p:cNvPr>
          <p:cNvSpPr>
            <a:spLocks noGrp="1"/>
          </p:cNvSpPr>
          <p:nvPr>
            <p:ph type="ctrTitle"/>
          </p:nvPr>
        </p:nvSpPr>
        <p:spPr>
          <a:xfrm>
            <a:off x="1974850" y="2530475"/>
            <a:ext cx="8686800" cy="1354217"/>
          </a:xfrm>
        </p:spPr>
        <p:txBody>
          <a:bodyPr anchor="t"/>
          <a:lstStyle/>
          <a:p>
            <a:r>
              <a:rPr lang="en-US"/>
              <a:t>Stand up if…</a:t>
            </a:r>
          </a:p>
        </p:txBody>
      </p:sp>
      <p:sp>
        <p:nvSpPr>
          <p:cNvPr id="3" name="Subtitle 2">
            <a:extLst>
              <a:ext uri="{FF2B5EF4-FFF2-40B4-BE49-F238E27FC236}">
                <a16:creationId xmlns:a16="http://schemas.microsoft.com/office/drawing/2014/main" id="{33651C6F-3DE9-9CA1-11F6-08A842F9FE3E}"/>
              </a:ext>
            </a:extLst>
          </p:cNvPr>
          <p:cNvSpPr>
            <a:spLocks noGrp="1"/>
          </p:cNvSpPr>
          <p:nvPr>
            <p:ph type="subTitle" idx="4"/>
          </p:nvPr>
        </p:nvSpPr>
        <p:spPr>
          <a:xfrm>
            <a:off x="5022850" y="4639012"/>
            <a:ext cx="10058400" cy="2031325"/>
          </a:xfrm>
        </p:spPr>
        <p:txBody>
          <a:bodyPr/>
          <a:lstStyle/>
          <a:p>
            <a:r>
              <a:rPr lang="en-US" sz="4400"/>
              <a:t>Member accountability is </a:t>
            </a:r>
            <a:br>
              <a:rPr lang="en-US" sz="4400"/>
            </a:br>
            <a:r>
              <a:rPr lang="en-US" sz="4400"/>
              <a:t>viewed as a </a:t>
            </a:r>
            <a:r>
              <a:rPr lang="en-US" sz="4400">
                <a:latin typeface="Gotham Bold" pitchFamily="50" charset="0"/>
              </a:rPr>
              <a:t>negative</a:t>
            </a:r>
            <a:r>
              <a:rPr lang="en-US" sz="4400"/>
              <a:t> process in </a:t>
            </a:r>
            <a:br>
              <a:rPr lang="en-US" sz="4400"/>
            </a:br>
            <a:r>
              <a:rPr lang="en-US" sz="4400"/>
              <a:t>your chapter.</a:t>
            </a:r>
          </a:p>
        </p:txBody>
      </p:sp>
    </p:spTree>
    <p:extLst>
      <p:ext uri="{BB962C8B-B14F-4D97-AF65-F5344CB8AC3E}">
        <p14:creationId xmlns:p14="http://schemas.microsoft.com/office/powerpoint/2010/main" val="564442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285D7-C8D8-CCC8-A486-160B0EDB5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47FA08-C696-C936-B933-371A97E0DF39}"/>
              </a:ext>
            </a:extLst>
          </p:cNvPr>
          <p:cNvSpPr>
            <a:spLocks noGrp="1"/>
          </p:cNvSpPr>
          <p:nvPr>
            <p:ph type="title"/>
          </p:nvPr>
        </p:nvSpPr>
        <p:spPr/>
        <p:txBody>
          <a:bodyPr/>
          <a:lstStyle/>
          <a:p>
            <a:r>
              <a:rPr lang="en-US"/>
              <a:t>Your Role as VPRM</a:t>
            </a:r>
          </a:p>
        </p:txBody>
      </p:sp>
      <p:sp>
        <p:nvSpPr>
          <p:cNvPr id="3" name="Text Placeholder 2">
            <a:extLst>
              <a:ext uri="{FF2B5EF4-FFF2-40B4-BE49-F238E27FC236}">
                <a16:creationId xmlns:a16="http://schemas.microsoft.com/office/drawing/2014/main" id="{731CFA50-CE5C-6093-3A7B-126572ADB8A2}"/>
              </a:ext>
            </a:extLst>
          </p:cNvPr>
          <p:cNvSpPr>
            <a:spLocks noGrp="1"/>
          </p:cNvSpPr>
          <p:nvPr>
            <p:ph type="body" idx="1"/>
          </p:nvPr>
        </p:nvSpPr>
        <p:spPr>
          <a:xfrm>
            <a:off x="1289050" y="2911474"/>
            <a:ext cx="17297400" cy="4849341"/>
          </a:xfrm>
        </p:spPr>
        <p:txBody>
          <a:bodyPr/>
          <a:lstStyle/>
          <a:p>
            <a:pPr marL="571500" indent="-571500">
              <a:lnSpc>
                <a:spcPct val="113000"/>
              </a:lnSpc>
              <a:spcBef>
                <a:spcPts val="1000"/>
              </a:spcBef>
              <a:buFont typeface="Gotham Book" pitchFamily="50" charset="0"/>
              <a:buChar char="—"/>
            </a:pPr>
            <a:r>
              <a:rPr lang="en-US"/>
              <a:t>Why did I want to be a leader in my chapter?</a:t>
            </a:r>
          </a:p>
          <a:p>
            <a:pPr marL="571500" indent="-571500">
              <a:lnSpc>
                <a:spcPct val="113000"/>
              </a:lnSpc>
              <a:spcBef>
                <a:spcPts val="1000"/>
              </a:spcBef>
              <a:buFont typeface="Gotham Book" pitchFamily="50" charset="0"/>
              <a:buChar char="—"/>
            </a:pPr>
            <a:r>
              <a:rPr lang="en-US"/>
              <a:t>Why did I accept the VPRM role?</a:t>
            </a:r>
          </a:p>
          <a:p>
            <a:pPr marL="571500" indent="-571500">
              <a:lnSpc>
                <a:spcPct val="113000"/>
              </a:lnSpc>
              <a:spcBef>
                <a:spcPts val="1000"/>
              </a:spcBef>
              <a:buFont typeface="Gotham Book" pitchFamily="50" charset="0"/>
              <a:buChar char="—"/>
            </a:pPr>
            <a:r>
              <a:rPr lang="en-US"/>
              <a:t>Why is my position important?</a:t>
            </a:r>
          </a:p>
          <a:p>
            <a:pPr marL="571500" indent="-571500">
              <a:lnSpc>
                <a:spcPct val="113000"/>
              </a:lnSpc>
              <a:spcBef>
                <a:spcPts val="1000"/>
              </a:spcBef>
              <a:buFont typeface="Gotham Book" pitchFamily="50" charset="0"/>
              <a:buChar char="—"/>
            </a:pPr>
            <a:r>
              <a:rPr lang="en-US"/>
              <a:t>How will I work with my Directors to relay the information I learn this weekend? How will I take good notes for them?</a:t>
            </a:r>
          </a:p>
          <a:p>
            <a:pPr marL="571500" indent="-571500">
              <a:lnSpc>
                <a:spcPct val="113000"/>
              </a:lnSpc>
              <a:spcBef>
                <a:spcPts val="1000"/>
              </a:spcBef>
              <a:buFont typeface="Gotham Book" pitchFamily="50" charset="0"/>
              <a:buChar char="—"/>
            </a:pPr>
            <a:r>
              <a:rPr lang="en-US"/>
              <a:t>What other goals or learning objectives do I have for myself this weekend?</a:t>
            </a:r>
          </a:p>
        </p:txBody>
      </p:sp>
    </p:spTree>
    <p:extLst>
      <p:ext uri="{BB962C8B-B14F-4D97-AF65-F5344CB8AC3E}">
        <p14:creationId xmlns:p14="http://schemas.microsoft.com/office/powerpoint/2010/main" val="10562322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F331B-1029-DF05-2EF9-4C52CE671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DFCFE-F697-7745-0861-B1B644BA759A}"/>
              </a:ext>
            </a:extLst>
          </p:cNvPr>
          <p:cNvSpPr>
            <a:spLocks noGrp="1"/>
          </p:cNvSpPr>
          <p:nvPr>
            <p:ph type="ctrTitle"/>
          </p:nvPr>
        </p:nvSpPr>
        <p:spPr>
          <a:xfrm>
            <a:off x="1974850" y="2530475"/>
            <a:ext cx="8686800" cy="1354217"/>
          </a:xfrm>
        </p:spPr>
        <p:txBody>
          <a:bodyPr anchor="t"/>
          <a:lstStyle/>
          <a:p>
            <a:r>
              <a:rPr lang="en-US"/>
              <a:t>Stand up if…</a:t>
            </a:r>
          </a:p>
        </p:txBody>
      </p:sp>
      <p:sp>
        <p:nvSpPr>
          <p:cNvPr id="3" name="Subtitle 2">
            <a:extLst>
              <a:ext uri="{FF2B5EF4-FFF2-40B4-BE49-F238E27FC236}">
                <a16:creationId xmlns:a16="http://schemas.microsoft.com/office/drawing/2014/main" id="{176212E4-848C-B721-0F0D-B817BE059F0A}"/>
              </a:ext>
            </a:extLst>
          </p:cNvPr>
          <p:cNvSpPr>
            <a:spLocks noGrp="1"/>
          </p:cNvSpPr>
          <p:nvPr>
            <p:ph type="subTitle" idx="4"/>
          </p:nvPr>
        </p:nvSpPr>
        <p:spPr>
          <a:xfrm>
            <a:off x="5022850" y="4639012"/>
            <a:ext cx="10058400" cy="1354217"/>
          </a:xfrm>
        </p:spPr>
        <p:txBody>
          <a:bodyPr/>
          <a:lstStyle/>
          <a:p>
            <a:r>
              <a:rPr lang="en-US" sz="4400"/>
              <a:t>Member accountability happens</a:t>
            </a:r>
            <a:br>
              <a:rPr lang="en-US" sz="4400"/>
            </a:br>
            <a:r>
              <a:rPr lang="en-US" sz="4400">
                <a:latin typeface="Gotham Bold" pitchFamily="50" charset="0"/>
              </a:rPr>
              <a:t>less</a:t>
            </a:r>
            <a:r>
              <a:rPr lang="en-US" sz="4400"/>
              <a:t> than it should in your chapter.</a:t>
            </a:r>
          </a:p>
        </p:txBody>
      </p:sp>
    </p:spTree>
    <p:extLst>
      <p:ext uri="{BB962C8B-B14F-4D97-AF65-F5344CB8AC3E}">
        <p14:creationId xmlns:p14="http://schemas.microsoft.com/office/powerpoint/2010/main" val="28977945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DB757-851B-3999-3A04-061DC5DED3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2E08E-90D0-8AB7-4A25-0A29061D4A8B}"/>
              </a:ext>
            </a:extLst>
          </p:cNvPr>
          <p:cNvSpPr>
            <a:spLocks noGrp="1"/>
          </p:cNvSpPr>
          <p:nvPr>
            <p:ph type="ctrTitle"/>
          </p:nvPr>
        </p:nvSpPr>
        <p:spPr>
          <a:xfrm>
            <a:off x="1974850" y="2530475"/>
            <a:ext cx="8686800" cy="1354217"/>
          </a:xfrm>
        </p:spPr>
        <p:txBody>
          <a:bodyPr anchor="t"/>
          <a:lstStyle/>
          <a:p>
            <a:r>
              <a:rPr lang="en-US"/>
              <a:t>Stand up if…</a:t>
            </a:r>
          </a:p>
        </p:txBody>
      </p:sp>
      <p:sp>
        <p:nvSpPr>
          <p:cNvPr id="3" name="Subtitle 2">
            <a:extLst>
              <a:ext uri="{FF2B5EF4-FFF2-40B4-BE49-F238E27FC236}">
                <a16:creationId xmlns:a16="http://schemas.microsoft.com/office/drawing/2014/main" id="{F67E1101-7B4E-B0EB-95C7-CD5A500C78BC}"/>
              </a:ext>
            </a:extLst>
          </p:cNvPr>
          <p:cNvSpPr>
            <a:spLocks noGrp="1"/>
          </p:cNvSpPr>
          <p:nvPr>
            <p:ph type="subTitle" idx="4"/>
          </p:nvPr>
        </p:nvSpPr>
        <p:spPr>
          <a:xfrm>
            <a:off x="5022850" y="4639012"/>
            <a:ext cx="10058400" cy="2031325"/>
          </a:xfrm>
        </p:spPr>
        <p:txBody>
          <a:bodyPr/>
          <a:lstStyle/>
          <a:p>
            <a:r>
              <a:rPr lang="en-US" sz="4400"/>
              <a:t>You know the </a:t>
            </a:r>
            <a:r>
              <a:rPr lang="en-US" sz="4400">
                <a:latin typeface="Gotham Bold" pitchFamily="50" charset="0"/>
              </a:rPr>
              <a:t>approaches</a:t>
            </a:r>
            <a:r>
              <a:rPr lang="en-US" sz="4400"/>
              <a:t> in </a:t>
            </a:r>
            <a:br>
              <a:rPr lang="en-US" sz="4400"/>
            </a:br>
            <a:r>
              <a:rPr lang="en-US" sz="4400"/>
              <a:t>Pi Phi’s member accountability process.</a:t>
            </a:r>
          </a:p>
        </p:txBody>
      </p:sp>
    </p:spTree>
    <p:extLst>
      <p:ext uri="{BB962C8B-B14F-4D97-AF65-F5344CB8AC3E}">
        <p14:creationId xmlns:p14="http://schemas.microsoft.com/office/powerpoint/2010/main" val="33488748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F0053-D02E-3A90-225B-E97928BBEE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E5D077-D2C6-41E1-25C0-561C76CEAF80}"/>
              </a:ext>
            </a:extLst>
          </p:cNvPr>
          <p:cNvSpPr>
            <a:spLocks noGrp="1"/>
          </p:cNvSpPr>
          <p:nvPr>
            <p:ph type="ctrTitle"/>
          </p:nvPr>
        </p:nvSpPr>
        <p:spPr>
          <a:xfrm>
            <a:off x="1974850" y="2530475"/>
            <a:ext cx="8686800" cy="1354217"/>
          </a:xfrm>
        </p:spPr>
        <p:txBody>
          <a:bodyPr anchor="t"/>
          <a:lstStyle/>
          <a:p>
            <a:r>
              <a:rPr lang="en-US"/>
              <a:t>Stand up if…</a:t>
            </a:r>
          </a:p>
        </p:txBody>
      </p:sp>
      <p:sp>
        <p:nvSpPr>
          <p:cNvPr id="3" name="Subtitle 2">
            <a:extLst>
              <a:ext uri="{FF2B5EF4-FFF2-40B4-BE49-F238E27FC236}">
                <a16:creationId xmlns:a16="http://schemas.microsoft.com/office/drawing/2014/main" id="{B76FEC17-FA58-B83F-7AC1-E911B50DE9AC}"/>
              </a:ext>
            </a:extLst>
          </p:cNvPr>
          <p:cNvSpPr>
            <a:spLocks noGrp="1"/>
          </p:cNvSpPr>
          <p:nvPr>
            <p:ph type="subTitle" idx="4"/>
          </p:nvPr>
        </p:nvSpPr>
        <p:spPr>
          <a:xfrm>
            <a:off x="5022850" y="4639012"/>
            <a:ext cx="10058400" cy="2031325"/>
          </a:xfrm>
        </p:spPr>
        <p:txBody>
          <a:bodyPr/>
          <a:lstStyle/>
          <a:p>
            <a:r>
              <a:rPr lang="en-US" sz="4400"/>
              <a:t>Your chapter members know </a:t>
            </a:r>
            <a:br>
              <a:rPr lang="en-US" sz="4400"/>
            </a:br>
            <a:r>
              <a:rPr lang="en-US" sz="4400"/>
              <a:t>the </a:t>
            </a:r>
            <a:r>
              <a:rPr lang="en-US" sz="4400">
                <a:latin typeface="Gotham Bold" pitchFamily="50" charset="0"/>
              </a:rPr>
              <a:t>steps</a:t>
            </a:r>
            <a:r>
              <a:rPr lang="en-US" sz="4400"/>
              <a:t> in Pi Phi’s member accountability process.</a:t>
            </a:r>
          </a:p>
        </p:txBody>
      </p:sp>
    </p:spTree>
    <p:extLst>
      <p:ext uri="{BB962C8B-B14F-4D97-AF65-F5344CB8AC3E}">
        <p14:creationId xmlns:p14="http://schemas.microsoft.com/office/powerpoint/2010/main" val="22156591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3DFFD-075E-BABE-43F9-A5F4AA752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B1B7E4-D4E8-6F40-6568-960EE8BD9FE5}"/>
              </a:ext>
            </a:extLst>
          </p:cNvPr>
          <p:cNvSpPr>
            <a:spLocks noGrp="1"/>
          </p:cNvSpPr>
          <p:nvPr>
            <p:ph type="ctrTitle"/>
          </p:nvPr>
        </p:nvSpPr>
        <p:spPr>
          <a:xfrm>
            <a:off x="1974850" y="2530475"/>
            <a:ext cx="8686800" cy="1354217"/>
          </a:xfrm>
        </p:spPr>
        <p:txBody>
          <a:bodyPr anchor="t"/>
          <a:lstStyle/>
          <a:p>
            <a:r>
              <a:rPr lang="en-US"/>
              <a:t>Stand up if…</a:t>
            </a:r>
          </a:p>
        </p:txBody>
      </p:sp>
      <p:sp>
        <p:nvSpPr>
          <p:cNvPr id="3" name="Subtitle 2">
            <a:extLst>
              <a:ext uri="{FF2B5EF4-FFF2-40B4-BE49-F238E27FC236}">
                <a16:creationId xmlns:a16="http://schemas.microsoft.com/office/drawing/2014/main" id="{DE10ED44-AD4E-B78C-0E8E-24DBD1D16C14}"/>
              </a:ext>
            </a:extLst>
          </p:cNvPr>
          <p:cNvSpPr>
            <a:spLocks noGrp="1"/>
          </p:cNvSpPr>
          <p:nvPr>
            <p:ph type="subTitle" idx="4"/>
          </p:nvPr>
        </p:nvSpPr>
        <p:spPr>
          <a:xfrm>
            <a:off x="5022850" y="4639012"/>
            <a:ext cx="10058400" cy="2031325"/>
          </a:xfrm>
        </p:spPr>
        <p:txBody>
          <a:bodyPr/>
          <a:lstStyle/>
          <a:p>
            <a:r>
              <a:rPr lang="en-US" sz="4400"/>
              <a:t>In your chapter, </a:t>
            </a:r>
            <a:r>
              <a:rPr lang="en-US" sz="4400">
                <a:latin typeface="Gotham Bold" pitchFamily="50" charset="0"/>
              </a:rPr>
              <a:t>AAC members </a:t>
            </a:r>
            <a:r>
              <a:rPr lang="en-US" sz="4400"/>
              <a:t>are always present for accountability meetings. </a:t>
            </a:r>
          </a:p>
        </p:txBody>
      </p:sp>
    </p:spTree>
    <p:extLst>
      <p:ext uri="{BB962C8B-B14F-4D97-AF65-F5344CB8AC3E}">
        <p14:creationId xmlns:p14="http://schemas.microsoft.com/office/powerpoint/2010/main" val="15599934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52580-8AE9-55D9-AFA3-8B2E423892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C991CE-6B33-D096-BAFC-217FC20DE9C2}"/>
              </a:ext>
            </a:extLst>
          </p:cNvPr>
          <p:cNvSpPr>
            <a:spLocks noGrp="1"/>
          </p:cNvSpPr>
          <p:nvPr>
            <p:ph type="ctrTitle"/>
          </p:nvPr>
        </p:nvSpPr>
        <p:spPr>
          <a:xfrm>
            <a:off x="1974850" y="2530475"/>
            <a:ext cx="8686800" cy="1354217"/>
          </a:xfrm>
        </p:spPr>
        <p:txBody>
          <a:bodyPr anchor="t"/>
          <a:lstStyle/>
          <a:p>
            <a:r>
              <a:rPr lang="en-US"/>
              <a:t>Stand up if…</a:t>
            </a:r>
          </a:p>
        </p:txBody>
      </p:sp>
      <p:sp>
        <p:nvSpPr>
          <p:cNvPr id="3" name="Subtitle 2">
            <a:extLst>
              <a:ext uri="{FF2B5EF4-FFF2-40B4-BE49-F238E27FC236}">
                <a16:creationId xmlns:a16="http://schemas.microsoft.com/office/drawing/2014/main" id="{C9D6E63E-C2F0-CDC4-EC12-2B9CD1FC41BA}"/>
              </a:ext>
            </a:extLst>
          </p:cNvPr>
          <p:cNvSpPr>
            <a:spLocks noGrp="1"/>
          </p:cNvSpPr>
          <p:nvPr>
            <p:ph type="subTitle" idx="4"/>
          </p:nvPr>
        </p:nvSpPr>
        <p:spPr>
          <a:xfrm>
            <a:off x="5022850" y="4639012"/>
            <a:ext cx="10058400" cy="2031325"/>
          </a:xfrm>
        </p:spPr>
        <p:txBody>
          <a:bodyPr/>
          <a:lstStyle/>
          <a:p>
            <a:r>
              <a:rPr lang="en-US" sz="4400"/>
              <a:t>Member accountability doesn’t always feel like you’re expressing </a:t>
            </a:r>
            <a:r>
              <a:rPr lang="en-US" sz="4400">
                <a:latin typeface="Gotham Bold" pitchFamily="50" charset="0"/>
              </a:rPr>
              <a:t>Sincere Friendship</a:t>
            </a:r>
            <a:r>
              <a:rPr lang="en-US" sz="4400"/>
              <a:t>.</a:t>
            </a:r>
          </a:p>
        </p:txBody>
      </p:sp>
    </p:spTree>
    <p:extLst>
      <p:ext uri="{BB962C8B-B14F-4D97-AF65-F5344CB8AC3E}">
        <p14:creationId xmlns:p14="http://schemas.microsoft.com/office/powerpoint/2010/main" val="21359257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034BE-D0F8-CB9D-7623-13AFD8427A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1F4342-711D-F6A2-B88A-895E17A90585}"/>
              </a:ext>
            </a:extLst>
          </p:cNvPr>
          <p:cNvSpPr>
            <a:spLocks noGrp="1"/>
          </p:cNvSpPr>
          <p:nvPr>
            <p:ph type="ctrTitle"/>
          </p:nvPr>
        </p:nvSpPr>
        <p:spPr>
          <a:xfrm>
            <a:off x="1974850" y="2530475"/>
            <a:ext cx="8686800" cy="1354217"/>
          </a:xfrm>
        </p:spPr>
        <p:txBody>
          <a:bodyPr anchor="t"/>
          <a:lstStyle/>
          <a:p>
            <a:r>
              <a:rPr lang="en-US"/>
              <a:t>Stand up if…</a:t>
            </a:r>
          </a:p>
        </p:txBody>
      </p:sp>
      <p:sp>
        <p:nvSpPr>
          <p:cNvPr id="3" name="Subtitle 2">
            <a:extLst>
              <a:ext uri="{FF2B5EF4-FFF2-40B4-BE49-F238E27FC236}">
                <a16:creationId xmlns:a16="http://schemas.microsoft.com/office/drawing/2014/main" id="{CC5CD9B6-4440-D1B0-CD93-DAF399666200}"/>
              </a:ext>
            </a:extLst>
          </p:cNvPr>
          <p:cNvSpPr>
            <a:spLocks noGrp="1"/>
          </p:cNvSpPr>
          <p:nvPr>
            <p:ph type="subTitle" idx="4"/>
          </p:nvPr>
        </p:nvSpPr>
        <p:spPr>
          <a:xfrm>
            <a:off x="5022850" y="4639012"/>
            <a:ext cx="10058400" cy="2031325"/>
          </a:xfrm>
        </p:spPr>
        <p:txBody>
          <a:bodyPr/>
          <a:lstStyle/>
          <a:p>
            <a:r>
              <a:rPr lang="en-US" sz="4400"/>
              <a:t>Members in your chapter see member accountability as a </a:t>
            </a:r>
            <a:r>
              <a:rPr lang="en-US" sz="4400">
                <a:latin typeface="Gotham Bold" pitchFamily="50" charset="0"/>
              </a:rPr>
              <a:t>punishment</a:t>
            </a:r>
            <a:r>
              <a:rPr lang="en-US" sz="4400"/>
              <a:t>.</a:t>
            </a:r>
          </a:p>
        </p:txBody>
      </p:sp>
    </p:spTree>
    <p:extLst>
      <p:ext uri="{BB962C8B-B14F-4D97-AF65-F5344CB8AC3E}">
        <p14:creationId xmlns:p14="http://schemas.microsoft.com/office/powerpoint/2010/main" val="4099084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53C28-BF42-E2C1-9B2A-D2DE770C5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9DDCF8-49DF-EC64-91D4-595DE8AA3C22}"/>
              </a:ext>
            </a:extLst>
          </p:cNvPr>
          <p:cNvSpPr>
            <a:spLocks noGrp="1"/>
          </p:cNvSpPr>
          <p:nvPr>
            <p:ph type="ctrTitle"/>
          </p:nvPr>
        </p:nvSpPr>
        <p:spPr>
          <a:xfrm>
            <a:off x="1974850" y="2530475"/>
            <a:ext cx="8686800" cy="1354217"/>
          </a:xfrm>
        </p:spPr>
        <p:txBody>
          <a:bodyPr anchor="t"/>
          <a:lstStyle/>
          <a:p>
            <a:r>
              <a:rPr lang="en-US"/>
              <a:t>Stand up if…</a:t>
            </a:r>
          </a:p>
        </p:txBody>
      </p:sp>
      <p:sp>
        <p:nvSpPr>
          <p:cNvPr id="3" name="Subtitle 2">
            <a:extLst>
              <a:ext uri="{FF2B5EF4-FFF2-40B4-BE49-F238E27FC236}">
                <a16:creationId xmlns:a16="http://schemas.microsoft.com/office/drawing/2014/main" id="{1AE3414B-B599-F2E2-7B27-F478CA7B4B16}"/>
              </a:ext>
            </a:extLst>
          </p:cNvPr>
          <p:cNvSpPr>
            <a:spLocks noGrp="1"/>
          </p:cNvSpPr>
          <p:nvPr>
            <p:ph type="subTitle" idx="4"/>
          </p:nvPr>
        </p:nvSpPr>
        <p:spPr>
          <a:xfrm>
            <a:off x="5022850" y="4639012"/>
            <a:ext cx="10058400" cy="2031325"/>
          </a:xfrm>
        </p:spPr>
        <p:txBody>
          <a:bodyPr/>
          <a:lstStyle/>
          <a:p>
            <a:r>
              <a:rPr lang="en-US" sz="4400"/>
              <a:t>Your Member Conduct Committee struggles to hold members accountable </a:t>
            </a:r>
            <a:r>
              <a:rPr lang="en-US" sz="4400">
                <a:latin typeface="Gotham Bold" pitchFamily="50" charset="0"/>
              </a:rPr>
              <a:t>consistently</a:t>
            </a:r>
            <a:r>
              <a:rPr lang="en-US" sz="4400"/>
              <a:t>. </a:t>
            </a:r>
          </a:p>
        </p:txBody>
      </p:sp>
    </p:spTree>
    <p:extLst>
      <p:ext uri="{BB962C8B-B14F-4D97-AF65-F5344CB8AC3E}">
        <p14:creationId xmlns:p14="http://schemas.microsoft.com/office/powerpoint/2010/main" val="16930284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D21B3-E1F5-B218-B19E-6582C7D15B7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BB51972A-CD5E-A22D-48A7-B98050B579AD}"/>
              </a:ext>
            </a:extLst>
          </p:cNvPr>
          <p:cNvSpPr>
            <a:spLocks noGrp="1"/>
          </p:cNvSpPr>
          <p:nvPr>
            <p:ph type="title"/>
          </p:nvPr>
        </p:nvSpPr>
        <p:spPr/>
        <p:txBody>
          <a:bodyPr/>
          <a:lstStyle/>
          <a:p>
            <a:r>
              <a:rPr lang="en-US"/>
              <a:t>Member Accountability</a:t>
            </a:r>
          </a:p>
        </p:txBody>
      </p:sp>
      <p:sp>
        <p:nvSpPr>
          <p:cNvPr id="3" name="Text Placeholder 2">
            <a:extLst>
              <a:ext uri="{FF2B5EF4-FFF2-40B4-BE49-F238E27FC236}">
                <a16:creationId xmlns:a16="http://schemas.microsoft.com/office/drawing/2014/main" id="{67EF57D1-50A5-34D5-2A1F-4917CA6662A4}"/>
              </a:ext>
            </a:extLst>
          </p:cNvPr>
          <p:cNvSpPr>
            <a:spLocks noGrp="1"/>
          </p:cNvSpPr>
          <p:nvPr>
            <p:ph type="body" idx="1"/>
          </p:nvPr>
        </p:nvSpPr>
        <p:spPr>
          <a:xfrm>
            <a:off x="1289050" y="2759075"/>
            <a:ext cx="14173200" cy="6664581"/>
          </a:xfrm>
        </p:spPr>
        <p:txBody>
          <a:bodyPr wrap="square" lIns="0" tIns="0" rIns="0" bIns="0" anchor="t">
            <a:spAutoFit/>
          </a:bodyPr>
          <a:lstStyle/>
          <a:p>
            <a:pPr marL="457200" indent="-457200">
              <a:lnSpc>
                <a:spcPct val="114000"/>
              </a:lnSpc>
              <a:spcBef>
                <a:spcPts val="1000"/>
              </a:spcBef>
              <a:buFont typeface="Montserrat" pitchFamily="2" charset="0"/>
              <a:buChar char="‒"/>
            </a:pPr>
            <a:r>
              <a:rPr lang="en-US" dirty="0">
                <a:latin typeface="Gotham Book"/>
              </a:rPr>
              <a:t>Pi Phi is a private member organization, and membership is a mutual choice.</a:t>
            </a:r>
            <a:endParaRPr lang="en-US" dirty="0">
              <a:latin typeface="Gotham Book" pitchFamily="50" charset="0"/>
            </a:endParaRPr>
          </a:p>
          <a:p>
            <a:pPr marL="457200" indent="-457200">
              <a:lnSpc>
                <a:spcPct val="114000"/>
              </a:lnSpc>
              <a:spcBef>
                <a:spcPts val="1000"/>
              </a:spcBef>
              <a:buFont typeface="Montserrat" pitchFamily="2" charset="0"/>
              <a:buChar char="‒"/>
            </a:pPr>
            <a:r>
              <a:rPr lang="en-US" dirty="0">
                <a:latin typeface="Gotham Book"/>
              </a:rPr>
              <a:t>Every initiated member and New Member agree to accept the ideals and standards of the Fraternity at the time of pledging, and annually by signing the Member Obligations.</a:t>
            </a:r>
            <a:endParaRPr lang="en-US" dirty="0">
              <a:latin typeface="Gotham Book" pitchFamily="50" charset="0"/>
            </a:endParaRPr>
          </a:p>
          <a:p>
            <a:pPr marL="457200" indent="-457200">
              <a:lnSpc>
                <a:spcPct val="114000"/>
              </a:lnSpc>
              <a:spcBef>
                <a:spcPts val="1000"/>
              </a:spcBef>
              <a:buFont typeface="Montserrat" pitchFamily="2" charset="0"/>
              <a:buChar char="‒"/>
            </a:pPr>
            <a:r>
              <a:rPr lang="en-US" dirty="0">
                <a:latin typeface="Gotham Book"/>
              </a:rPr>
              <a:t>The chapter and Fraternity have the right to expect modification of a member’s personal behavior if it is in conflict with Fraternity policies, guidelines and standards.</a:t>
            </a:r>
            <a:endParaRPr lang="en-US" dirty="0">
              <a:latin typeface="Gotham Book" pitchFamily="50" charset="0"/>
            </a:endParaRPr>
          </a:p>
          <a:p>
            <a:pPr marL="457200" indent="-457200">
              <a:lnSpc>
                <a:spcPct val="114000"/>
              </a:lnSpc>
              <a:spcBef>
                <a:spcPts val="1000"/>
              </a:spcBef>
              <a:buFont typeface="Montserrat" pitchFamily="2" charset="0"/>
              <a:buChar char="‒"/>
            </a:pPr>
            <a:r>
              <a:rPr lang="en-US" dirty="0">
                <a:latin typeface="Gotham Book"/>
              </a:rPr>
              <a:t>Our accountability process is rooted in our values of Respect, Sincere Friendship and Personal and Intellectual Growth.</a:t>
            </a:r>
            <a:endParaRPr lang="en-US" dirty="0">
              <a:latin typeface="Gotham Book" pitchFamily="50" charset="0"/>
            </a:endParaRPr>
          </a:p>
        </p:txBody>
      </p:sp>
      <p:pic>
        <p:nvPicPr>
          <p:cNvPr id="16" name="Picture Placeholder 15" descr="Two women standing back to back smiling&#10;&#10;Description automatically generated">
            <a:extLst>
              <a:ext uri="{FF2B5EF4-FFF2-40B4-BE49-F238E27FC236}">
                <a16:creationId xmlns:a16="http://schemas.microsoft.com/office/drawing/2014/main" id="{B0E766B7-8205-0AA9-3760-47B42B516E4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1578" r="31578"/>
          <a:stretch>
            <a:fillRect/>
          </a:stretch>
        </p:blipFill>
        <p:spPr>
          <a:xfrm>
            <a:off x="16071850" y="-3175"/>
            <a:ext cx="4032250" cy="11291888"/>
          </a:xfrm>
        </p:spPr>
      </p:pic>
    </p:spTree>
    <p:extLst>
      <p:ext uri="{BB962C8B-B14F-4D97-AF65-F5344CB8AC3E}">
        <p14:creationId xmlns:p14="http://schemas.microsoft.com/office/powerpoint/2010/main" val="42177564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B9523-EE99-49F2-A059-0ED6E8607C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2C1FE7-E7DA-5F1E-8081-D562AC6CE737}"/>
              </a:ext>
            </a:extLst>
          </p:cNvPr>
          <p:cNvSpPr>
            <a:spLocks noGrp="1"/>
          </p:cNvSpPr>
          <p:nvPr>
            <p:ph type="title"/>
          </p:nvPr>
        </p:nvSpPr>
        <p:spPr/>
        <p:txBody>
          <a:bodyPr/>
          <a:lstStyle/>
          <a:p>
            <a:r>
              <a:rPr lang="en-US"/>
              <a:t>Member Accountability</a:t>
            </a:r>
          </a:p>
        </p:txBody>
      </p:sp>
      <p:sp>
        <p:nvSpPr>
          <p:cNvPr id="7" name="Text Placeholder 6">
            <a:extLst>
              <a:ext uri="{FF2B5EF4-FFF2-40B4-BE49-F238E27FC236}">
                <a16:creationId xmlns:a16="http://schemas.microsoft.com/office/drawing/2014/main" id="{849AE3A6-3953-EFA8-9A7E-E391F0A1419C}"/>
              </a:ext>
            </a:extLst>
          </p:cNvPr>
          <p:cNvSpPr>
            <a:spLocks noGrp="1"/>
          </p:cNvSpPr>
          <p:nvPr>
            <p:ph type="body" idx="1"/>
          </p:nvPr>
        </p:nvSpPr>
        <p:spPr>
          <a:xfrm>
            <a:off x="1822449" y="2883232"/>
            <a:ext cx="17441231" cy="4951227"/>
          </a:xfrm>
        </p:spPr>
        <p:txBody>
          <a:bodyPr/>
          <a:lstStyle/>
          <a:p>
            <a:pPr>
              <a:lnSpc>
                <a:spcPct val="113000"/>
              </a:lnSpc>
              <a:spcBef>
                <a:spcPts val="1000"/>
              </a:spcBef>
            </a:pPr>
            <a:r>
              <a:rPr lang="en-US" dirty="0"/>
              <a:t>Through holding our members accountable we:</a:t>
            </a:r>
          </a:p>
          <a:p>
            <a:pPr marL="1028700" lvl="1" indent="-571500">
              <a:lnSpc>
                <a:spcPct val="113000"/>
              </a:lnSpc>
              <a:spcBef>
                <a:spcPts val="1000"/>
              </a:spcBef>
              <a:buFont typeface="Gotham Book" pitchFamily="50" charset="0"/>
              <a:buChar char="—"/>
            </a:pPr>
            <a:r>
              <a:rPr lang="en-US" sz="3600" dirty="0">
                <a:solidFill>
                  <a:schemeClr val="tx1"/>
                </a:solidFill>
                <a:latin typeface="Gotham Book" pitchFamily="50" charset="0"/>
              </a:rPr>
              <a:t>Keep each other safe</a:t>
            </a:r>
          </a:p>
          <a:p>
            <a:pPr marL="1028700" lvl="1" indent="-571500">
              <a:lnSpc>
                <a:spcPct val="113000"/>
              </a:lnSpc>
              <a:spcBef>
                <a:spcPts val="1000"/>
              </a:spcBef>
              <a:buFont typeface="Gotham Book" pitchFamily="50" charset="0"/>
              <a:buChar char="—"/>
            </a:pPr>
            <a:r>
              <a:rPr lang="en-US" sz="3600" dirty="0">
                <a:solidFill>
                  <a:schemeClr val="tx1"/>
                </a:solidFill>
                <a:latin typeface="Gotham Book" pitchFamily="50" charset="0"/>
              </a:rPr>
              <a:t>Care enough about each other to point out mistakes so we can learn</a:t>
            </a:r>
          </a:p>
          <a:p>
            <a:pPr marL="1028700" lvl="1" indent="-571500">
              <a:lnSpc>
                <a:spcPct val="113000"/>
              </a:lnSpc>
              <a:spcBef>
                <a:spcPts val="1000"/>
              </a:spcBef>
              <a:buFont typeface="Gotham Book" pitchFamily="50" charset="0"/>
              <a:buChar char="—"/>
            </a:pPr>
            <a:r>
              <a:rPr lang="en-US" sz="3600" dirty="0">
                <a:solidFill>
                  <a:schemeClr val="tx1"/>
                </a:solidFill>
                <a:latin typeface="Gotham Book" pitchFamily="50" charset="0"/>
              </a:rPr>
              <a:t>Protect the reputation and “brand” of our sisterhood</a:t>
            </a:r>
          </a:p>
          <a:p>
            <a:pPr marL="1028700" lvl="1" indent="-571500">
              <a:lnSpc>
                <a:spcPct val="113000"/>
              </a:lnSpc>
              <a:spcBef>
                <a:spcPts val="1000"/>
              </a:spcBef>
              <a:buFont typeface="Gotham Book" pitchFamily="50" charset="0"/>
              <a:buChar char="—"/>
            </a:pPr>
            <a:r>
              <a:rPr lang="en-US" sz="3600" dirty="0">
                <a:solidFill>
                  <a:schemeClr val="tx1"/>
                </a:solidFill>
                <a:latin typeface="Gotham Book" pitchFamily="50" charset="0"/>
              </a:rPr>
              <a:t>Serve as good stewards of our chapter’s assets</a:t>
            </a:r>
          </a:p>
          <a:p>
            <a:pPr marL="1028700" lvl="1" indent="-571500">
              <a:lnSpc>
                <a:spcPct val="113000"/>
              </a:lnSpc>
              <a:spcBef>
                <a:spcPts val="1000"/>
              </a:spcBef>
              <a:buFont typeface="Gotham Book" pitchFamily="50" charset="0"/>
              <a:buChar char="—"/>
            </a:pPr>
            <a:r>
              <a:rPr lang="en-US" sz="3600" dirty="0">
                <a:solidFill>
                  <a:schemeClr val="tx1"/>
                </a:solidFill>
                <a:latin typeface="Gotham Book" pitchFamily="50" charset="0"/>
              </a:rPr>
              <a:t>Help our sisters become the best versions of themselves</a:t>
            </a:r>
          </a:p>
          <a:p>
            <a:pPr marL="1028700" lvl="1" indent="-571500">
              <a:buFont typeface="Gotham Book" pitchFamily="50" charset="0"/>
              <a:buChar char="—"/>
            </a:pPr>
            <a:endParaRPr lang="en-US" sz="3600" dirty="0">
              <a:latin typeface="Gotham Book" pitchFamily="50" charset="0"/>
            </a:endParaRPr>
          </a:p>
        </p:txBody>
      </p:sp>
    </p:spTree>
    <p:extLst>
      <p:ext uri="{BB962C8B-B14F-4D97-AF65-F5344CB8AC3E}">
        <p14:creationId xmlns:p14="http://schemas.microsoft.com/office/powerpoint/2010/main" val="40545383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1A6DE-BEFE-A0FC-08E0-B44C63613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367223-65A8-F9FA-6288-0F212C3F0E62}"/>
              </a:ext>
            </a:extLst>
          </p:cNvPr>
          <p:cNvSpPr>
            <a:spLocks noGrp="1"/>
          </p:cNvSpPr>
          <p:nvPr>
            <p:ph type="title"/>
          </p:nvPr>
        </p:nvSpPr>
        <p:spPr/>
        <p:txBody>
          <a:bodyPr/>
          <a:lstStyle/>
          <a:p>
            <a:r>
              <a:rPr lang="en-US"/>
              <a:t>Obstacles to Member Accountability</a:t>
            </a:r>
          </a:p>
        </p:txBody>
      </p:sp>
      <p:sp>
        <p:nvSpPr>
          <p:cNvPr id="3" name="Text Placeholder 2">
            <a:extLst>
              <a:ext uri="{FF2B5EF4-FFF2-40B4-BE49-F238E27FC236}">
                <a16:creationId xmlns:a16="http://schemas.microsoft.com/office/drawing/2014/main" id="{F300EABB-4812-EF9A-F2DD-B5B7C4BDAD6A}"/>
              </a:ext>
            </a:extLst>
          </p:cNvPr>
          <p:cNvSpPr>
            <a:spLocks noGrp="1"/>
          </p:cNvSpPr>
          <p:nvPr>
            <p:ph type="body" idx="1"/>
          </p:nvPr>
        </p:nvSpPr>
        <p:spPr>
          <a:xfrm>
            <a:off x="1289050" y="2911474"/>
            <a:ext cx="17297400" cy="6278385"/>
          </a:xfrm>
        </p:spPr>
        <p:txBody>
          <a:bodyPr/>
          <a:lstStyle/>
          <a:p>
            <a:pPr marL="457200" indent="-457200">
              <a:lnSpc>
                <a:spcPct val="114000"/>
              </a:lnSpc>
              <a:spcBef>
                <a:spcPts val="1000"/>
              </a:spcBef>
              <a:buFont typeface="Montserrat" pitchFamily="2" charset="0"/>
              <a:buChar char="‒"/>
            </a:pPr>
            <a:r>
              <a:rPr lang="en-US" dirty="0"/>
              <a:t>A lack of respect for the Member Conduct Committee (MCC) and its function​</a:t>
            </a:r>
          </a:p>
          <a:p>
            <a:pPr marL="457200" indent="-457200">
              <a:lnSpc>
                <a:spcPct val="114000"/>
              </a:lnSpc>
              <a:spcBef>
                <a:spcPts val="1000"/>
              </a:spcBef>
              <a:buFont typeface="Montserrat" pitchFamily="2" charset="0"/>
              <a:buChar char="‒"/>
            </a:pPr>
            <a:r>
              <a:rPr lang="en-US" dirty="0"/>
              <a:t>A lack of belief that anything will happen​</a:t>
            </a:r>
          </a:p>
          <a:p>
            <a:pPr marL="457200" indent="-457200">
              <a:lnSpc>
                <a:spcPct val="114000"/>
              </a:lnSpc>
              <a:spcBef>
                <a:spcPts val="1000"/>
              </a:spcBef>
              <a:buFont typeface="Montserrat" pitchFamily="2" charset="0"/>
              <a:buChar char="‒"/>
            </a:pPr>
            <a:r>
              <a:rPr lang="en-US" dirty="0"/>
              <a:t>A distaste for “ratting sisters out”​</a:t>
            </a:r>
          </a:p>
          <a:p>
            <a:pPr marL="457200" indent="-457200">
              <a:lnSpc>
                <a:spcPct val="114000"/>
              </a:lnSpc>
              <a:spcBef>
                <a:spcPts val="1000"/>
              </a:spcBef>
              <a:buFont typeface="Montserrat" pitchFamily="2" charset="0"/>
              <a:buChar char="‒"/>
            </a:pPr>
            <a:r>
              <a:rPr lang="en-US" dirty="0"/>
              <a:t>An attitude of, “no one can tell me what to do, everyone on campus ​is doing it, you’re not the boss of me”​</a:t>
            </a:r>
          </a:p>
          <a:p>
            <a:pPr marL="457200" indent="-457200">
              <a:lnSpc>
                <a:spcPct val="114000"/>
              </a:lnSpc>
              <a:spcBef>
                <a:spcPts val="1000"/>
              </a:spcBef>
              <a:buFont typeface="Montserrat" pitchFamily="2" charset="0"/>
              <a:buChar char="‒"/>
            </a:pPr>
            <a:r>
              <a:rPr lang="en-US" dirty="0"/>
              <a:t>An attitude of, “it’s enough to say I’m sorry”​</a:t>
            </a:r>
          </a:p>
          <a:p>
            <a:pPr marL="457200" indent="-457200">
              <a:lnSpc>
                <a:spcPct val="114000"/>
              </a:lnSpc>
              <a:spcBef>
                <a:spcPts val="1000"/>
              </a:spcBef>
              <a:buFont typeface="Montserrat" pitchFamily="2" charset="0"/>
              <a:buChar char="‒"/>
            </a:pPr>
            <a:r>
              <a:rPr lang="en-US" dirty="0"/>
              <a:t>An attitude of, “what I did was no big deal, I know others who have ​done the same thing without being referred for accountability”</a:t>
            </a:r>
          </a:p>
        </p:txBody>
      </p:sp>
    </p:spTree>
    <p:extLst>
      <p:ext uri="{BB962C8B-B14F-4D97-AF65-F5344CB8AC3E}">
        <p14:creationId xmlns:p14="http://schemas.microsoft.com/office/powerpoint/2010/main" val="1274392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9B320-B62C-70A7-F216-5AE2E65EBA7D}"/>
              </a:ext>
            </a:extLst>
          </p:cNvPr>
          <p:cNvSpPr>
            <a:spLocks noGrp="1"/>
          </p:cNvSpPr>
          <p:nvPr>
            <p:ph type="ctrTitle"/>
          </p:nvPr>
        </p:nvSpPr>
        <p:spPr>
          <a:xfrm>
            <a:off x="13252450" y="5502275"/>
            <a:ext cx="5105400" cy="4431983"/>
          </a:xfrm>
        </p:spPr>
        <p:txBody>
          <a:bodyPr anchor="t"/>
          <a:lstStyle/>
          <a:p>
            <a:r>
              <a:rPr lang="en-US" sz="7200"/>
              <a:t>The Why Behind </a:t>
            </a:r>
            <a:br>
              <a:rPr lang="en-US" sz="7200"/>
            </a:br>
            <a:r>
              <a:rPr lang="en-US" sz="7200"/>
              <a:t>Pi Phi Policies</a:t>
            </a:r>
          </a:p>
        </p:txBody>
      </p:sp>
    </p:spTree>
    <p:extLst>
      <p:ext uri="{BB962C8B-B14F-4D97-AF65-F5344CB8AC3E}">
        <p14:creationId xmlns:p14="http://schemas.microsoft.com/office/powerpoint/2010/main" val="19083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44FBB-B6FE-07AB-E34A-501BE36400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E06B3B-8D88-141E-6684-95BEB0F17ABD}"/>
              </a:ext>
            </a:extLst>
          </p:cNvPr>
          <p:cNvSpPr>
            <a:spLocks noGrp="1"/>
          </p:cNvSpPr>
          <p:nvPr>
            <p:ph type="title"/>
          </p:nvPr>
        </p:nvSpPr>
        <p:spPr>
          <a:xfrm>
            <a:off x="1545187" y="1675186"/>
            <a:ext cx="17741637" cy="1015663"/>
          </a:xfrm>
        </p:spPr>
        <p:txBody>
          <a:bodyPr/>
          <a:lstStyle/>
          <a:p>
            <a:r>
              <a:rPr lang="en-US"/>
              <a:t>Critical Conversations</a:t>
            </a:r>
            <a:r>
              <a:rPr lang="en-US" sz="3200" baseline="30000"/>
              <a:t>®</a:t>
            </a:r>
            <a:r>
              <a:rPr lang="en-US"/>
              <a:t> Webisode: Social Media</a:t>
            </a:r>
          </a:p>
        </p:txBody>
      </p:sp>
      <p:grpSp>
        <p:nvGrpSpPr>
          <p:cNvPr id="8" name="Group 7">
            <a:extLst>
              <a:ext uri="{FF2B5EF4-FFF2-40B4-BE49-F238E27FC236}">
                <a16:creationId xmlns:a16="http://schemas.microsoft.com/office/drawing/2014/main" id="{E1585644-AD22-D353-99EB-0C492F09BEF1}"/>
              </a:ext>
            </a:extLst>
          </p:cNvPr>
          <p:cNvGrpSpPr/>
          <p:nvPr/>
        </p:nvGrpSpPr>
        <p:grpSpPr>
          <a:xfrm>
            <a:off x="4197246" y="2923082"/>
            <a:ext cx="11692328" cy="6715593"/>
            <a:chOff x="4197246" y="2923082"/>
            <a:chExt cx="11692328" cy="6715593"/>
          </a:xfrm>
        </p:grpSpPr>
        <p:sp>
          <p:nvSpPr>
            <p:cNvPr id="3" name="Rectangle 2">
              <a:extLst>
                <a:ext uri="{FF2B5EF4-FFF2-40B4-BE49-F238E27FC236}">
                  <a16:creationId xmlns:a16="http://schemas.microsoft.com/office/drawing/2014/main" id="{B631A29F-115F-DF33-0724-D072BF837B5D}"/>
                </a:ext>
              </a:extLst>
            </p:cNvPr>
            <p:cNvSpPr/>
            <p:nvPr/>
          </p:nvSpPr>
          <p:spPr>
            <a:xfrm>
              <a:off x="4197246" y="2923082"/>
              <a:ext cx="11692328" cy="6715593"/>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background with blue text&#10;&#10;Description automatically generated">
              <a:extLst>
                <a:ext uri="{FF2B5EF4-FFF2-40B4-BE49-F238E27FC236}">
                  <a16:creationId xmlns:a16="http://schemas.microsoft.com/office/drawing/2014/main" id="{221EEECF-468B-2505-8D3C-A6D5B6BFCBC1}"/>
                </a:ext>
              </a:extLst>
            </p:cNvPr>
            <p:cNvPicPr>
              <a:picLocks noChangeAspect="1"/>
            </p:cNvPicPr>
            <p:nvPr/>
          </p:nvPicPr>
          <p:blipFill rotWithShape="1">
            <a:blip r:embed="rId2">
              <a:extLst>
                <a:ext uri="{28A0092B-C50C-407E-A947-70E740481C1C}">
                  <a14:useLocalDpi xmlns:a14="http://schemas.microsoft.com/office/drawing/2010/main" val="0"/>
                </a:ext>
              </a:extLst>
            </a:blip>
            <a:srcRect t="25082" b="34199"/>
            <a:stretch/>
          </p:blipFill>
          <p:spPr>
            <a:xfrm>
              <a:off x="4340797" y="3091618"/>
              <a:ext cx="11422506" cy="3593996"/>
            </a:xfrm>
            <a:prstGeom prst="rect">
              <a:avLst/>
            </a:prstGeom>
          </p:spPr>
        </p:pic>
        <p:sp>
          <p:nvSpPr>
            <p:cNvPr id="5" name="TextBox 4">
              <a:extLst>
                <a:ext uri="{FF2B5EF4-FFF2-40B4-BE49-F238E27FC236}">
                  <a16:creationId xmlns:a16="http://schemas.microsoft.com/office/drawing/2014/main" id="{77BB1241-8E6E-6BBA-B3FD-2751CE6F9D2B}"/>
                </a:ext>
              </a:extLst>
            </p:cNvPr>
            <p:cNvSpPr txBox="1"/>
            <p:nvPr/>
          </p:nvSpPr>
          <p:spPr>
            <a:xfrm>
              <a:off x="4340797" y="6819027"/>
              <a:ext cx="11422506" cy="492443"/>
            </a:xfrm>
            <a:prstGeom prst="rect">
              <a:avLst/>
            </a:prstGeom>
            <a:solidFill>
              <a:schemeClr val="bg1"/>
            </a:solidFill>
          </p:spPr>
          <p:txBody>
            <a:bodyPr wrap="square" rtlCol="0">
              <a:spAutoFit/>
            </a:bodyPr>
            <a:lstStyle/>
            <a:p>
              <a:pPr algn="ctr"/>
              <a:r>
                <a:rPr lang="en-US" sz="2600" spc="900">
                  <a:solidFill>
                    <a:srgbClr val="316297"/>
                  </a:solidFill>
                  <a:latin typeface="Gotham bold" pitchFamily="50" charset="0"/>
                </a:rPr>
                <a:t>CRITICAL CONVERSATIONS</a:t>
              </a:r>
            </a:p>
          </p:txBody>
        </p:sp>
        <p:sp>
          <p:nvSpPr>
            <p:cNvPr id="6" name="TextBox 5">
              <a:extLst>
                <a:ext uri="{FF2B5EF4-FFF2-40B4-BE49-F238E27FC236}">
                  <a16:creationId xmlns:a16="http://schemas.microsoft.com/office/drawing/2014/main" id="{60B81D05-DBD1-96CC-2B29-7F59F0297E50}"/>
                </a:ext>
              </a:extLst>
            </p:cNvPr>
            <p:cNvSpPr txBox="1"/>
            <p:nvPr/>
          </p:nvSpPr>
          <p:spPr>
            <a:xfrm>
              <a:off x="5471879" y="7883595"/>
              <a:ext cx="9160677" cy="1569660"/>
            </a:xfrm>
            <a:prstGeom prst="rect">
              <a:avLst/>
            </a:prstGeom>
            <a:noFill/>
          </p:spPr>
          <p:txBody>
            <a:bodyPr wrap="square" rtlCol="0">
              <a:spAutoFit/>
            </a:bodyPr>
            <a:lstStyle/>
            <a:p>
              <a:pPr algn="ctr"/>
              <a:r>
                <a:rPr lang="en-US" sz="9600">
                  <a:solidFill>
                    <a:srgbClr val="316297"/>
                  </a:solidFill>
                  <a:latin typeface="Bebas neue" panose="020F0502020204030204" pitchFamily="34" charset="0"/>
                </a:rPr>
                <a:t>SOCIAL MEDIA</a:t>
              </a:r>
            </a:p>
          </p:txBody>
        </p:sp>
      </p:grpSp>
    </p:spTree>
    <p:extLst>
      <p:ext uri="{BB962C8B-B14F-4D97-AF65-F5344CB8AC3E}">
        <p14:creationId xmlns:p14="http://schemas.microsoft.com/office/powerpoint/2010/main" val="3053250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5E154-3CFD-EAD5-407E-205BC78194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9CB1D0-C53D-3051-ED46-B3B9DA9FA316}"/>
              </a:ext>
            </a:extLst>
          </p:cNvPr>
          <p:cNvSpPr>
            <a:spLocks noGrp="1"/>
          </p:cNvSpPr>
          <p:nvPr>
            <p:ph type="ctrTitle"/>
          </p:nvPr>
        </p:nvSpPr>
        <p:spPr/>
        <p:txBody>
          <a:bodyPr/>
          <a:lstStyle/>
          <a:p>
            <a:r>
              <a:rPr lang="en-US"/>
              <a:t>Automatic Consequences (ACs)</a:t>
            </a:r>
          </a:p>
        </p:txBody>
      </p:sp>
    </p:spTree>
    <p:extLst>
      <p:ext uri="{BB962C8B-B14F-4D97-AF65-F5344CB8AC3E}">
        <p14:creationId xmlns:p14="http://schemas.microsoft.com/office/powerpoint/2010/main" val="20678855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870DA-418B-430B-65AE-D46C2553B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004338-837F-938E-A788-DC73F479938A}"/>
              </a:ext>
            </a:extLst>
          </p:cNvPr>
          <p:cNvSpPr>
            <a:spLocks noGrp="1"/>
          </p:cNvSpPr>
          <p:nvPr>
            <p:ph type="title"/>
          </p:nvPr>
        </p:nvSpPr>
        <p:spPr/>
        <p:txBody>
          <a:bodyPr/>
          <a:lstStyle/>
          <a:p>
            <a:r>
              <a:rPr lang="en-US"/>
              <a:t>Automatic Consequences (ACs)</a:t>
            </a:r>
          </a:p>
        </p:txBody>
      </p:sp>
      <p:sp>
        <p:nvSpPr>
          <p:cNvPr id="3" name="Text Placeholder 2">
            <a:extLst>
              <a:ext uri="{FF2B5EF4-FFF2-40B4-BE49-F238E27FC236}">
                <a16:creationId xmlns:a16="http://schemas.microsoft.com/office/drawing/2014/main" id="{71F247C9-FF2D-0648-01A5-E8B977C0166A}"/>
              </a:ext>
            </a:extLst>
          </p:cNvPr>
          <p:cNvSpPr>
            <a:spLocks noGrp="1"/>
          </p:cNvSpPr>
          <p:nvPr>
            <p:ph type="body" idx="1"/>
          </p:nvPr>
        </p:nvSpPr>
        <p:spPr>
          <a:xfrm>
            <a:off x="1201922" y="3063875"/>
            <a:ext cx="17765527" cy="6501267"/>
          </a:xfrm>
        </p:spPr>
        <p:txBody>
          <a:bodyPr wrap="square" lIns="0" tIns="0" rIns="0" bIns="0" anchor="t">
            <a:spAutoFit/>
          </a:bodyPr>
          <a:lstStyle/>
          <a:p>
            <a:pPr marL="457200" indent="-457200">
              <a:lnSpc>
                <a:spcPct val="114000"/>
              </a:lnSpc>
              <a:spcBef>
                <a:spcPts val="1000"/>
              </a:spcBef>
              <a:buFont typeface="Montserrat" pitchFamily="2" charset="0"/>
              <a:buChar char="‒"/>
            </a:pPr>
            <a:r>
              <a:rPr lang="en-US" dirty="0">
                <a:latin typeface="Gotham Book"/>
              </a:rPr>
              <a:t>The purpose of automatic consequences is to address </a:t>
            </a:r>
            <a:r>
              <a:rPr lang="en-US" dirty="0">
                <a:latin typeface="Gotham Bold"/>
              </a:rPr>
              <a:t>common</a:t>
            </a:r>
            <a:r>
              <a:rPr lang="en-US" dirty="0">
                <a:latin typeface="Gotham Book"/>
              </a:rPr>
              <a:t>, </a:t>
            </a:r>
            <a:r>
              <a:rPr lang="en-US" dirty="0">
                <a:latin typeface="Gotham Bold"/>
              </a:rPr>
              <a:t>low-level </a:t>
            </a:r>
            <a:r>
              <a:rPr lang="en-US" dirty="0">
                <a:latin typeface="Gotham Book"/>
              </a:rPr>
              <a:t>accountability issues​.</a:t>
            </a:r>
            <a:endParaRPr lang="en-US" dirty="0"/>
          </a:p>
          <a:p>
            <a:pPr marL="457200" indent="-457200">
              <a:lnSpc>
                <a:spcPct val="114000"/>
              </a:lnSpc>
              <a:spcBef>
                <a:spcPts val="1000"/>
              </a:spcBef>
              <a:buFont typeface="Montserrat" pitchFamily="2" charset="0"/>
              <a:buChar char="‒"/>
            </a:pPr>
            <a:r>
              <a:rPr lang="en-US" dirty="0">
                <a:latin typeface="Gotham Book"/>
              </a:rPr>
              <a:t>Examples of accountability issues could include:​</a:t>
            </a:r>
          </a:p>
          <a:p>
            <a:pPr marL="1371600" lvl="2" indent="-457200">
              <a:lnSpc>
                <a:spcPct val="114000"/>
              </a:lnSpc>
              <a:spcBef>
                <a:spcPts val="1000"/>
              </a:spcBef>
              <a:buFont typeface="Courier New" panose="02070309020205020404" pitchFamily="49" charset="0"/>
              <a:buChar char="o"/>
            </a:pPr>
            <a:r>
              <a:rPr lang="en-US" sz="3600" dirty="0">
                <a:solidFill>
                  <a:schemeClr val="tx1"/>
                </a:solidFill>
                <a:latin typeface="Montserrat"/>
              </a:rPr>
              <a:t>Social media violations​</a:t>
            </a:r>
          </a:p>
          <a:p>
            <a:pPr marL="1371600" lvl="2" indent="-457200">
              <a:lnSpc>
                <a:spcPct val="114000"/>
              </a:lnSpc>
              <a:spcBef>
                <a:spcPts val="1000"/>
              </a:spcBef>
              <a:buFont typeface="Courier New" panose="02070309020205020404" pitchFamily="49" charset="0"/>
              <a:buChar char="o"/>
            </a:pPr>
            <a:r>
              <a:rPr lang="en-US" sz="3600" dirty="0">
                <a:solidFill>
                  <a:schemeClr val="tx1"/>
                </a:solidFill>
                <a:latin typeface="Montserrat"/>
              </a:rPr>
              <a:t>Failing to complete housing chores​</a:t>
            </a:r>
          </a:p>
          <a:p>
            <a:pPr marL="1371600" lvl="2" indent="-457200">
              <a:lnSpc>
                <a:spcPct val="114000"/>
              </a:lnSpc>
              <a:spcBef>
                <a:spcPts val="1000"/>
              </a:spcBef>
              <a:buFont typeface="Courier New" panose="02070309020205020404" pitchFamily="49" charset="0"/>
              <a:buChar char="o"/>
            </a:pPr>
            <a:r>
              <a:rPr lang="en-US" sz="3600" dirty="0">
                <a:solidFill>
                  <a:schemeClr val="tx1"/>
                </a:solidFill>
                <a:latin typeface="Montserrat"/>
              </a:rPr>
              <a:t>Social event policy violations</a:t>
            </a:r>
          </a:p>
          <a:p>
            <a:pPr marL="1371600" lvl="2" indent="-457200">
              <a:lnSpc>
                <a:spcPct val="114000"/>
              </a:lnSpc>
              <a:spcBef>
                <a:spcPts val="1000"/>
              </a:spcBef>
              <a:buFont typeface="Courier New" panose="02070309020205020404" pitchFamily="49" charset="0"/>
              <a:buChar char="o"/>
            </a:pPr>
            <a:r>
              <a:rPr lang="en-US" sz="3600" dirty="0">
                <a:solidFill>
                  <a:schemeClr val="tx1"/>
                </a:solidFill>
                <a:latin typeface="Montserrat"/>
              </a:rPr>
              <a:t>Excess alcohol use​</a:t>
            </a:r>
          </a:p>
          <a:p>
            <a:pPr marL="1371600" lvl="2" indent="-457200">
              <a:lnSpc>
                <a:spcPct val="114000"/>
              </a:lnSpc>
              <a:spcBef>
                <a:spcPts val="1000"/>
              </a:spcBef>
              <a:buFont typeface="Courier New" panose="02070309020205020404" pitchFamily="49" charset="0"/>
              <a:buChar char="o"/>
            </a:pPr>
            <a:r>
              <a:rPr lang="en-US" sz="3600" dirty="0">
                <a:solidFill>
                  <a:schemeClr val="tx1"/>
                </a:solidFill>
                <a:latin typeface="Montserrat"/>
              </a:rPr>
              <a:t>Missing a chapter meeting​</a:t>
            </a:r>
          </a:p>
          <a:p>
            <a:pPr marL="457200" indent="-457200">
              <a:lnSpc>
                <a:spcPct val="114000"/>
              </a:lnSpc>
              <a:spcBef>
                <a:spcPts val="1000"/>
              </a:spcBef>
              <a:buFont typeface="Montserrat" pitchFamily="2" charset="0"/>
              <a:buChar char="‒"/>
            </a:pPr>
            <a:r>
              <a:rPr lang="en-US" dirty="0">
                <a:latin typeface="Gotham Book"/>
              </a:rPr>
              <a:t>These are outlined in your chapter bylaws in the Risk Management section.​</a:t>
            </a:r>
          </a:p>
        </p:txBody>
      </p:sp>
    </p:spTree>
    <p:extLst>
      <p:ext uri="{BB962C8B-B14F-4D97-AF65-F5344CB8AC3E}">
        <p14:creationId xmlns:p14="http://schemas.microsoft.com/office/powerpoint/2010/main" val="7029899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30EF3-BB36-E886-13DB-47D84DED32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688868-177B-5DB5-8F1C-D484C92DBEE7}"/>
              </a:ext>
            </a:extLst>
          </p:cNvPr>
          <p:cNvSpPr>
            <a:spLocks noGrp="1"/>
          </p:cNvSpPr>
          <p:nvPr>
            <p:ph type="title"/>
          </p:nvPr>
        </p:nvSpPr>
        <p:spPr/>
        <p:txBody>
          <a:bodyPr/>
          <a:lstStyle/>
          <a:p>
            <a:r>
              <a:rPr lang="en-US"/>
              <a:t>Issuing an Automatic Consequence</a:t>
            </a:r>
          </a:p>
        </p:txBody>
      </p:sp>
      <p:sp>
        <p:nvSpPr>
          <p:cNvPr id="3" name="Text Placeholder 2">
            <a:extLst>
              <a:ext uri="{FF2B5EF4-FFF2-40B4-BE49-F238E27FC236}">
                <a16:creationId xmlns:a16="http://schemas.microsoft.com/office/drawing/2014/main" id="{91D8D502-67B4-4BCB-4840-715FF34F9B29}"/>
              </a:ext>
            </a:extLst>
          </p:cNvPr>
          <p:cNvSpPr>
            <a:spLocks noGrp="1"/>
          </p:cNvSpPr>
          <p:nvPr>
            <p:ph type="body" idx="1"/>
          </p:nvPr>
        </p:nvSpPr>
        <p:spPr>
          <a:xfrm>
            <a:off x="1289050" y="2911474"/>
            <a:ext cx="17297400" cy="4255396"/>
          </a:xfrm>
        </p:spPr>
        <p:txBody>
          <a:bodyPr wrap="square" lIns="0" tIns="0" rIns="0" bIns="0" anchor="t">
            <a:spAutoFit/>
          </a:bodyPr>
          <a:lstStyle/>
          <a:p>
            <a:pPr marL="514350" indent="-514350">
              <a:lnSpc>
                <a:spcPct val="114000"/>
              </a:lnSpc>
              <a:spcBef>
                <a:spcPts val="1000"/>
              </a:spcBef>
              <a:buFont typeface="+mj-lt"/>
              <a:buAutoNum type="arabicPeriod"/>
            </a:pPr>
            <a:r>
              <a:rPr lang="en-US" sz="3600" dirty="0">
                <a:latin typeface="Gotham Book"/>
              </a:rPr>
              <a:t>Invite the member to meet with MCC (or others on behalf of MCC</a:t>
            </a:r>
            <a:r>
              <a:rPr lang="en-US" dirty="0">
                <a:latin typeface="Gotham Book"/>
              </a:rPr>
              <a:t>).</a:t>
            </a:r>
            <a:endParaRPr lang="en-US" sz="3600" dirty="0"/>
          </a:p>
          <a:p>
            <a:pPr marL="514350" indent="-514350">
              <a:lnSpc>
                <a:spcPct val="114000"/>
              </a:lnSpc>
              <a:spcBef>
                <a:spcPts val="1000"/>
              </a:spcBef>
              <a:buFont typeface="+mj-lt"/>
              <a:buAutoNum type="arabicPeriod"/>
            </a:pPr>
            <a:r>
              <a:rPr lang="en-US" sz="3600" dirty="0">
                <a:latin typeface="Gotham Book"/>
              </a:rPr>
              <a:t>Review the behavior and remind the member of Pi Phi’s expectation around this behavior and that their actions don’t align​</a:t>
            </a:r>
            <a:r>
              <a:rPr lang="en-US" dirty="0">
                <a:latin typeface="Gotham Book"/>
              </a:rPr>
              <a:t>.</a:t>
            </a:r>
            <a:endParaRPr lang="en-US" sz="3600" dirty="0"/>
          </a:p>
          <a:p>
            <a:pPr marL="514350" indent="-514350">
              <a:lnSpc>
                <a:spcPct val="114000"/>
              </a:lnSpc>
              <a:spcBef>
                <a:spcPts val="1000"/>
              </a:spcBef>
              <a:buFont typeface="+mj-lt"/>
              <a:buAutoNum type="arabicPeriod"/>
            </a:pPr>
            <a:r>
              <a:rPr lang="en-US" sz="3600" dirty="0">
                <a:latin typeface="Gotham Book"/>
              </a:rPr>
              <a:t>Inform and explain the AC to the member​</a:t>
            </a:r>
            <a:r>
              <a:rPr lang="en-US" dirty="0">
                <a:latin typeface="Gotham Book"/>
              </a:rPr>
              <a:t>.</a:t>
            </a:r>
            <a:endParaRPr lang="en-US" sz="3600" dirty="0"/>
          </a:p>
          <a:p>
            <a:pPr marL="514350" indent="-514350">
              <a:lnSpc>
                <a:spcPct val="114000"/>
              </a:lnSpc>
              <a:spcBef>
                <a:spcPts val="1000"/>
              </a:spcBef>
              <a:buFont typeface="+mj-lt"/>
              <a:buAutoNum type="arabicPeriod"/>
            </a:pPr>
            <a:r>
              <a:rPr lang="en-US" sz="3600" dirty="0">
                <a:latin typeface="Gotham Book"/>
              </a:rPr>
              <a:t>Document the discussion</a:t>
            </a:r>
            <a:r>
              <a:rPr lang="en-US" dirty="0">
                <a:latin typeface="Gotham Book"/>
              </a:rPr>
              <a:t>.</a:t>
            </a:r>
            <a:endParaRPr lang="en-US" sz="3600" dirty="0"/>
          </a:p>
          <a:p>
            <a:pPr marL="514350" indent="-514350">
              <a:lnSpc>
                <a:spcPct val="114000"/>
              </a:lnSpc>
              <a:spcBef>
                <a:spcPts val="1000"/>
              </a:spcBef>
              <a:buFont typeface="+mj-lt"/>
              <a:buAutoNum type="arabicPeriod"/>
            </a:pPr>
            <a:r>
              <a:rPr lang="en-US" sz="3600" dirty="0">
                <a:latin typeface="Gotham Book"/>
              </a:rPr>
              <a:t>Follow-up with an email to the member so there is no confusion</a:t>
            </a:r>
            <a:r>
              <a:rPr lang="en-US" dirty="0">
                <a:latin typeface="Gotham Book"/>
              </a:rPr>
              <a:t>.</a:t>
            </a:r>
            <a:endParaRPr lang="en-US" sz="3600" dirty="0"/>
          </a:p>
        </p:txBody>
      </p:sp>
    </p:spTree>
    <p:extLst>
      <p:ext uri="{BB962C8B-B14F-4D97-AF65-F5344CB8AC3E}">
        <p14:creationId xmlns:p14="http://schemas.microsoft.com/office/powerpoint/2010/main" val="5974243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7885-619D-2725-51E0-FF388CADE10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8EF77B3-8F6C-8DDB-3C00-390F58B6055D}"/>
              </a:ext>
            </a:extLst>
          </p:cNvPr>
          <p:cNvSpPr>
            <a:spLocks noGrp="1"/>
          </p:cNvSpPr>
          <p:nvPr>
            <p:ph type="body" idx="1"/>
          </p:nvPr>
        </p:nvSpPr>
        <p:spPr>
          <a:xfrm>
            <a:off x="8070850" y="2123400"/>
            <a:ext cx="11811000" cy="3998915"/>
          </a:xfrm>
        </p:spPr>
        <p:txBody>
          <a:bodyPr/>
          <a:lstStyle/>
          <a:p>
            <a:pPr marL="457200" indent="-457200">
              <a:lnSpc>
                <a:spcPct val="113999"/>
              </a:lnSpc>
              <a:spcBef>
                <a:spcPts val="1000"/>
              </a:spcBef>
              <a:buFont typeface="Montserrat" pitchFamily="2" charset="0"/>
              <a:buChar char="‒"/>
            </a:pPr>
            <a:r>
              <a:rPr lang="en-US" dirty="0"/>
              <a:t>Provide learning and reflection opportunities for members</a:t>
            </a:r>
          </a:p>
          <a:p>
            <a:pPr marL="457200" indent="-457200">
              <a:lnSpc>
                <a:spcPct val="113999"/>
              </a:lnSpc>
              <a:spcBef>
                <a:spcPts val="1000"/>
              </a:spcBef>
              <a:buFont typeface="Montserrat" pitchFamily="2" charset="0"/>
              <a:buChar char="‒"/>
            </a:pPr>
            <a:r>
              <a:rPr lang="en-US" dirty="0"/>
              <a:t>Align with the policy or value that was not followed</a:t>
            </a:r>
          </a:p>
          <a:p>
            <a:pPr marL="457200" indent="-457200">
              <a:lnSpc>
                <a:spcPct val="113999"/>
              </a:lnSpc>
              <a:spcBef>
                <a:spcPts val="1000"/>
              </a:spcBef>
              <a:buFont typeface="Montserrat" pitchFamily="2" charset="0"/>
              <a:buChar char="‒"/>
            </a:pPr>
            <a:r>
              <a:rPr lang="en-US" dirty="0"/>
              <a:t>Be specific, non-discretionary and easy for MCC to issue</a:t>
            </a:r>
          </a:p>
        </p:txBody>
      </p:sp>
      <p:sp>
        <p:nvSpPr>
          <p:cNvPr id="11" name="Title 1">
            <a:extLst>
              <a:ext uri="{FF2B5EF4-FFF2-40B4-BE49-F238E27FC236}">
                <a16:creationId xmlns:a16="http://schemas.microsoft.com/office/drawing/2014/main" id="{5744EC4D-4009-BB65-37C3-765E3F9C2175}"/>
              </a:ext>
            </a:extLst>
          </p:cNvPr>
          <p:cNvSpPr txBox="1">
            <a:spLocks/>
          </p:cNvSpPr>
          <p:nvPr/>
        </p:nvSpPr>
        <p:spPr>
          <a:xfrm>
            <a:off x="8070850" y="1107737"/>
            <a:ext cx="12033250" cy="1015663"/>
          </a:xfrm>
          <a:prstGeom prst="rect">
            <a:avLst/>
          </a:prstGeom>
        </p:spPr>
        <p:txBody>
          <a:bodyPr wrap="square" lIns="0" tIns="0" rIns="0" bIns="0" anchor="b" anchorCtr="0">
            <a:spAutoFit/>
          </a:bodyPr>
          <a:lstStyle>
            <a:lvl1pPr eaLnBrk="1" hangingPunct="1">
              <a:defRPr sz="6600" b="0" i="0">
                <a:solidFill>
                  <a:schemeClr val="accent2"/>
                </a:solidFill>
                <a:latin typeface="Hello Mogels"/>
                <a:ea typeface="+mj-ea"/>
                <a:cs typeface="Hello Mogels"/>
              </a:defRPr>
            </a:lvl1pPr>
          </a:lstStyle>
          <a:p>
            <a:r>
              <a:rPr lang="en-US"/>
              <a:t>ACs should:</a:t>
            </a:r>
          </a:p>
        </p:txBody>
      </p:sp>
      <p:pic>
        <p:nvPicPr>
          <p:cNvPr id="5" name="Picture Placeholder 4" descr="A group of women posing for a picture&#10;&#10;Description automatically generated">
            <a:extLst>
              <a:ext uri="{FF2B5EF4-FFF2-40B4-BE49-F238E27FC236}">
                <a16:creationId xmlns:a16="http://schemas.microsoft.com/office/drawing/2014/main" id="{6293EB6E-7149-0356-6579-2AD916F4E8D6}"/>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360" r="12360"/>
          <a:stretch>
            <a:fillRect/>
          </a:stretch>
        </p:blipFill>
        <p:spPr/>
      </p:pic>
      <p:sp>
        <p:nvSpPr>
          <p:cNvPr id="6" name="Title 1">
            <a:extLst>
              <a:ext uri="{FF2B5EF4-FFF2-40B4-BE49-F238E27FC236}">
                <a16:creationId xmlns:a16="http://schemas.microsoft.com/office/drawing/2014/main" id="{5EC49515-531B-A58A-D950-95B7DE906346}"/>
              </a:ext>
            </a:extLst>
          </p:cNvPr>
          <p:cNvSpPr txBox="1">
            <a:spLocks/>
          </p:cNvSpPr>
          <p:nvPr/>
        </p:nvSpPr>
        <p:spPr>
          <a:xfrm>
            <a:off x="8070850" y="6645275"/>
            <a:ext cx="12033250" cy="1015663"/>
          </a:xfrm>
          <a:prstGeom prst="rect">
            <a:avLst/>
          </a:prstGeom>
        </p:spPr>
        <p:txBody>
          <a:bodyPr wrap="square" lIns="0" tIns="0" rIns="0" bIns="0" anchor="b" anchorCtr="0">
            <a:spAutoFit/>
          </a:bodyPr>
          <a:lstStyle>
            <a:lvl1pPr eaLnBrk="1" hangingPunct="1">
              <a:defRPr sz="6600" b="0" i="0">
                <a:solidFill>
                  <a:schemeClr val="accent2"/>
                </a:solidFill>
                <a:latin typeface="Hello Mogels"/>
                <a:ea typeface="+mj-ea"/>
                <a:cs typeface="Hello Mogels"/>
              </a:defRPr>
            </a:lvl1pPr>
          </a:lstStyle>
          <a:p>
            <a:r>
              <a:rPr lang="en-US"/>
              <a:t>ACs should not:</a:t>
            </a:r>
          </a:p>
        </p:txBody>
      </p:sp>
      <p:sp>
        <p:nvSpPr>
          <p:cNvPr id="8" name="Text Placeholder 2">
            <a:extLst>
              <a:ext uri="{FF2B5EF4-FFF2-40B4-BE49-F238E27FC236}">
                <a16:creationId xmlns:a16="http://schemas.microsoft.com/office/drawing/2014/main" id="{D57DC05B-E215-D33D-0E8B-5595DFF9A77D}"/>
              </a:ext>
            </a:extLst>
          </p:cNvPr>
          <p:cNvSpPr txBox="1">
            <a:spLocks/>
          </p:cNvSpPr>
          <p:nvPr/>
        </p:nvSpPr>
        <p:spPr>
          <a:xfrm>
            <a:off x="8070850" y="7660938"/>
            <a:ext cx="11811000" cy="2104166"/>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457200" indent="-457200">
              <a:lnSpc>
                <a:spcPct val="113999"/>
              </a:lnSpc>
              <a:spcBef>
                <a:spcPts val="1000"/>
              </a:spcBef>
              <a:buFont typeface="Montserrat" pitchFamily="2" charset="0"/>
              <a:buChar char="‒"/>
            </a:pPr>
            <a:r>
              <a:rPr lang="en-US" dirty="0"/>
              <a:t>Restate Pi Phi’s accountability process</a:t>
            </a:r>
          </a:p>
          <a:p>
            <a:pPr marL="457200" indent="-457200">
              <a:lnSpc>
                <a:spcPct val="113999"/>
              </a:lnSpc>
              <a:spcBef>
                <a:spcPts val="1000"/>
              </a:spcBef>
              <a:buFont typeface="Montserrat" pitchFamily="2" charset="0"/>
              <a:buChar char="‒"/>
            </a:pPr>
            <a:r>
              <a:rPr lang="en-US" dirty="0"/>
              <a:t>Try to cover every “what if” situation</a:t>
            </a:r>
          </a:p>
          <a:p>
            <a:pPr marL="457200" indent="-457200">
              <a:lnSpc>
                <a:spcPct val="113999"/>
              </a:lnSpc>
              <a:spcBef>
                <a:spcPts val="1000"/>
              </a:spcBef>
              <a:buFont typeface="Montserrat" pitchFamily="2" charset="0"/>
              <a:buChar char="‒"/>
            </a:pPr>
            <a:r>
              <a:rPr lang="en-US" dirty="0"/>
              <a:t>Have tiers or levels</a:t>
            </a:r>
          </a:p>
        </p:txBody>
      </p:sp>
    </p:spTree>
    <p:extLst>
      <p:ext uri="{BB962C8B-B14F-4D97-AF65-F5344CB8AC3E}">
        <p14:creationId xmlns:p14="http://schemas.microsoft.com/office/powerpoint/2010/main" val="39713076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A16DE-2F5B-36B6-28B1-0205F10B2F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5129A-CEB7-6E1C-3FCF-4F3459431B7C}"/>
              </a:ext>
            </a:extLst>
          </p:cNvPr>
          <p:cNvSpPr>
            <a:spLocks noGrp="1"/>
          </p:cNvSpPr>
          <p:nvPr>
            <p:ph type="title"/>
          </p:nvPr>
        </p:nvSpPr>
        <p:spPr/>
        <p:txBody>
          <a:bodyPr/>
          <a:lstStyle/>
          <a:p>
            <a:r>
              <a:rPr lang="en-US"/>
              <a:t>Writing an Automatic Consequence</a:t>
            </a:r>
          </a:p>
        </p:txBody>
      </p:sp>
      <p:sp>
        <p:nvSpPr>
          <p:cNvPr id="7" name="Text Placeholder 6">
            <a:extLst>
              <a:ext uri="{FF2B5EF4-FFF2-40B4-BE49-F238E27FC236}">
                <a16:creationId xmlns:a16="http://schemas.microsoft.com/office/drawing/2014/main" id="{49C86FAE-0642-43DF-AF89-82DAE83160E0}"/>
              </a:ext>
            </a:extLst>
          </p:cNvPr>
          <p:cNvSpPr>
            <a:spLocks noGrp="1"/>
          </p:cNvSpPr>
          <p:nvPr>
            <p:ph type="body" idx="1"/>
          </p:nvPr>
        </p:nvSpPr>
        <p:spPr>
          <a:xfrm>
            <a:off x="1822449" y="2883232"/>
            <a:ext cx="17441231" cy="4383636"/>
          </a:xfrm>
        </p:spPr>
        <p:txBody>
          <a:bodyPr wrap="square" lIns="0" tIns="0" rIns="0" bIns="0" anchor="t">
            <a:spAutoFit/>
          </a:bodyPr>
          <a:lstStyle/>
          <a:p>
            <a:pPr>
              <a:lnSpc>
                <a:spcPct val="114000"/>
              </a:lnSpc>
              <a:spcBef>
                <a:spcPts val="1000"/>
              </a:spcBef>
            </a:pPr>
            <a:r>
              <a:rPr lang="en-US" dirty="0">
                <a:latin typeface="Gotham Book"/>
              </a:rPr>
              <a:t>Consequences </a:t>
            </a:r>
            <a:r>
              <a:rPr lang="en-US" dirty="0">
                <a:latin typeface="Gotham Bold"/>
              </a:rPr>
              <a:t>should</a:t>
            </a:r>
            <a:r>
              <a:rPr lang="en-US" dirty="0">
                <a:latin typeface="Gotham Book"/>
              </a:rPr>
              <a:t>:​</a:t>
            </a:r>
          </a:p>
          <a:p>
            <a:pPr marL="914400" lvl="1">
              <a:lnSpc>
                <a:spcPct val="114000"/>
              </a:lnSpc>
              <a:spcBef>
                <a:spcPts val="1000"/>
              </a:spcBef>
              <a:buFont typeface="Montserrat" pitchFamily="2" charset="0"/>
              <a:buChar char="‒"/>
            </a:pPr>
            <a:r>
              <a:rPr lang="en-US" sz="3600" dirty="0">
                <a:solidFill>
                  <a:schemeClr val="tx1"/>
                </a:solidFill>
                <a:latin typeface="Gotham Book"/>
              </a:rPr>
              <a:t> Address the behavior and be appropriate to the offense​</a:t>
            </a:r>
          </a:p>
          <a:p>
            <a:pPr marL="914400" lvl="1">
              <a:lnSpc>
                <a:spcPct val="114000"/>
              </a:lnSpc>
              <a:spcBef>
                <a:spcPts val="1000"/>
              </a:spcBef>
              <a:buFont typeface="Montserrat" pitchFamily="2" charset="0"/>
              <a:buChar char="‒"/>
            </a:pPr>
            <a:r>
              <a:rPr lang="en-US" sz="3600" dirty="0">
                <a:solidFill>
                  <a:schemeClr val="tx1"/>
                </a:solidFill>
                <a:latin typeface="Gotham Book"/>
              </a:rPr>
              <a:t> Be specific and measurable​</a:t>
            </a:r>
          </a:p>
          <a:p>
            <a:pPr marL="914400" lvl="1">
              <a:lnSpc>
                <a:spcPct val="114000"/>
              </a:lnSpc>
              <a:spcBef>
                <a:spcPts val="1000"/>
              </a:spcBef>
              <a:buFont typeface="Montserrat" pitchFamily="2" charset="0"/>
              <a:buChar char="‒"/>
            </a:pPr>
            <a:r>
              <a:rPr lang="en-US" sz="3600" dirty="0">
                <a:solidFill>
                  <a:schemeClr val="tx1"/>
                </a:solidFill>
                <a:latin typeface="Gotham Book"/>
              </a:rPr>
              <a:t> Designate who will be monitoring and documenting compliance​</a:t>
            </a:r>
          </a:p>
          <a:p>
            <a:pPr marL="914400" lvl="1">
              <a:lnSpc>
                <a:spcPct val="114000"/>
              </a:lnSpc>
              <a:spcBef>
                <a:spcPts val="1000"/>
              </a:spcBef>
              <a:buFont typeface="Montserrat" pitchFamily="2" charset="0"/>
              <a:buChar char="‒"/>
            </a:pPr>
            <a:r>
              <a:rPr lang="en-US" sz="3600" dirty="0">
                <a:solidFill>
                  <a:schemeClr val="tx1"/>
                </a:solidFill>
                <a:latin typeface="Gotham Book"/>
              </a:rPr>
              <a:t> Allow the member to demonstrate personal and intellectual growth​</a:t>
            </a:r>
          </a:p>
          <a:p>
            <a:pPr marL="914400" lvl="1">
              <a:lnSpc>
                <a:spcPct val="114000"/>
              </a:lnSpc>
              <a:spcBef>
                <a:spcPts val="1000"/>
              </a:spcBef>
              <a:buFont typeface="Montserrat" pitchFamily="2" charset="0"/>
              <a:buChar char="‒"/>
            </a:pPr>
            <a:r>
              <a:rPr lang="en-US" sz="3600" dirty="0">
                <a:solidFill>
                  <a:schemeClr val="tx1"/>
                </a:solidFill>
                <a:latin typeface="Gotham Book"/>
              </a:rPr>
              <a:t> Have a reasonable time limit</a:t>
            </a:r>
          </a:p>
        </p:txBody>
      </p:sp>
    </p:spTree>
    <p:extLst>
      <p:ext uri="{BB962C8B-B14F-4D97-AF65-F5344CB8AC3E}">
        <p14:creationId xmlns:p14="http://schemas.microsoft.com/office/powerpoint/2010/main" val="16614628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072EF-55A1-1328-FEC1-DDD985A7A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54580-54D0-12F8-10CE-EA49C715A46C}"/>
              </a:ext>
            </a:extLst>
          </p:cNvPr>
          <p:cNvSpPr>
            <a:spLocks noGrp="1"/>
          </p:cNvSpPr>
          <p:nvPr>
            <p:ph type="title"/>
          </p:nvPr>
        </p:nvSpPr>
        <p:spPr/>
        <p:txBody>
          <a:bodyPr/>
          <a:lstStyle/>
          <a:p>
            <a:r>
              <a:rPr lang="en-US"/>
              <a:t>Writing an Automatic Consequence</a:t>
            </a:r>
          </a:p>
        </p:txBody>
      </p:sp>
      <p:sp>
        <p:nvSpPr>
          <p:cNvPr id="7" name="Text Placeholder 6">
            <a:extLst>
              <a:ext uri="{FF2B5EF4-FFF2-40B4-BE49-F238E27FC236}">
                <a16:creationId xmlns:a16="http://schemas.microsoft.com/office/drawing/2014/main" id="{C052334B-6010-1D7A-EDAD-50A3952373AC}"/>
              </a:ext>
            </a:extLst>
          </p:cNvPr>
          <p:cNvSpPr>
            <a:spLocks noGrp="1"/>
          </p:cNvSpPr>
          <p:nvPr>
            <p:ph type="body" idx="1"/>
          </p:nvPr>
        </p:nvSpPr>
        <p:spPr>
          <a:xfrm>
            <a:off x="1822449" y="2883232"/>
            <a:ext cx="17441231" cy="4383636"/>
          </a:xfrm>
        </p:spPr>
        <p:txBody>
          <a:bodyPr wrap="square" lIns="0" tIns="0" rIns="0" bIns="0" anchor="t">
            <a:spAutoFit/>
          </a:bodyPr>
          <a:lstStyle/>
          <a:p>
            <a:pPr>
              <a:lnSpc>
                <a:spcPct val="114000"/>
              </a:lnSpc>
              <a:spcBef>
                <a:spcPts val="1000"/>
              </a:spcBef>
            </a:pPr>
            <a:r>
              <a:rPr lang="en-US" dirty="0">
                <a:latin typeface="Gotham Book"/>
              </a:rPr>
              <a:t>Consequences </a:t>
            </a:r>
            <a:r>
              <a:rPr lang="en-US" dirty="0">
                <a:latin typeface="Gotham Bold"/>
              </a:rPr>
              <a:t>cannot</a:t>
            </a:r>
            <a:r>
              <a:rPr lang="en-US" dirty="0">
                <a:latin typeface="Gotham Book"/>
              </a:rPr>
              <a:t>:​</a:t>
            </a:r>
          </a:p>
          <a:p>
            <a:pPr marL="914400" lvl="1">
              <a:lnSpc>
                <a:spcPct val="114000"/>
              </a:lnSpc>
              <a:spcBef>
                <a:spcPts val="1000"/>
              </a:spcBef>
              <a:buFont typeface="Montserrat" pitchFamily="2" charset="0"/>
              <a:buChar char="‒"/>
            </a:pPr>
            <a:r>
              <a:rPr lang="en-US" sz="3600" dirty="0">
                <a:solidFill>
                  <a:schemeClr val="tx1"/>
                </a:solidFill>
                <a:latin typeface="Gotham Book"/>
              </a:rPr>
              <a:t> Require community service or philanthropy</a:t>
            </a:r>
          </a:p>
          <a:p>
            <a:pPr marL="914400" lvl="1">
              <a:lnSpc>
                <a:spcPct val="114000"/>
              </a:lnSpc>
              <a:spcBef>
                <a:spcPts val="1000"/>
              </a:spcBef>
              <a:buFont typeface="Montserrat" pitchFamily="2" charset="0"/>
              <a:buChar char="‒"/>
            </a:pPr>
            <a:r>
              <a:rPr lang="en-US" sz="3600" dirty="0">
                <a:solidFill>
                  <a:schemeClr val="tx1"/>
                </a:solidFill>
                <a:latin typeface="Gotham Book"/>
              </a:rPr>
              <a:t> Require a member to serve as an event monitor</a:t>
            </a:r>
          </a:p>
          <a:p>
            <a:pPr marL="914400" lvl="1">
              <a:lnSpc>
                <a:spcPct val="114000"/>
              </a:lnSpc>
              <a:spcBef>
                <a:spcPts val="1000"/>
              </a:spcBef>
              <a:buFont typeface="Montserrat" pitchFamily="2" charset="0"/>
              <a:buChar char="‒"/>
            </a:pPr>
            <a:r>
              <a:rPr lang="en-US" sz="3600" dirty="0">
                <a:solidFill>
                  <a:schemeClr val="tx1"/>
                </a:solidFill>
                <a:latin typeface="Gotham Book"/>
              </a:rPr>
              <a:t> Require a member to give a presentation to the chapter</a:t>
            </a:r>
          </a:p>
          <a:p>
            <a:pPr marL="914400" lvl="1">
              <a:lnSpc>
                <a:spcPct val="114000"/>
              </a:lnSpc>
              <a:spcBef>
                <a:spcPts val="1000"/>
              </a:spcBef>
              <a:buFont typeface="Montserrat" pitchFamily="2" charset="0"/>
              <a:buChar char="‒"/>
            </a:pPr>
            <a:r>
              <a:rPr lang="en-US" sz="3600" dirty="0">
                <a:solidFill>
                  <a:schemeClr val="tx1"/>
                </a:solidFill>
                <a:latin typeface="Gotham Book"/>
              </a:rPr>
              <a:t> Dismiss a member or put them on general probation</a:t>
            </a:r>
          </a:p>
          <a:p>
            <a:pPr marL="914400" lvl="1">
              <a:lnSpc>
                <a:spcPct val="114000"/>
              </a:lnSpc>
              <a:spcBef>
                <a:spcPts val="1000"/>
              </a:spcBef>
              <a:buFont typeface="Montserrat" pitchFamily="2" charset="0"/>
              <a:buChar char="‒"/>
            </a:pPr>
            <a:r>
              <a:rPr lang="en-US" sz="3600" dirty="0">
                <a:solidFill>
                  <a:schemeClr val="tx1"/>
                </a:solidFill>
                <a:latin typeface="Gotham Book"/>
              </a:rPr>
              <a:t> Remove a chapter leader from their position</a:t>
            </a:r>
          </a:p>
        </p:txBody>
      </p:sp>
    </p:spTree>
    <p:extLst>
      <p:ext uri="{BB962C8B-B14F-4D97-AF65-F5344CB8AC3E}">
        <p14:creationId xmlns:p14="http://schemas.microsoft.com/office/powerpoint/2010/main" val="2723024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2231B-D40D-FBD7-C6FC-10594AD070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027E5F-0525-654E-A93A-99039DAE2257}"/>
              </a:ext>
            </a:extLst>
          </p:cNvPr>
          <p:cNvSpPr>
            <a:spLocks noGrp="1"/>
          </p:cNvSpPr>
          <p:nvPr>
            <p:ph type="title"/>
          </p:nvPr>
        </p:nvSpPr>
        <p:spPr>
          <a:xfrm>
            <a:off x="755650" y="1082675"/>
            <a:ext cx="17765527" cy="1015663"/>
          </a:xfrm>
        </p:spPr>
        <p:txBody>
          <a:bodyPr/>
          <a:lstStyle/>
          <a:p>
            <a:r>
              <a:rPr lang="en-US"/>
              <a:t>AC Pro Tips</a:t>
            </a:r>
          </a:p>
        </p:txBody>
      </p:sp>
      <p:sp>
        <p:nvSpPr>
          <p:cNvPr id="3" name="Text Placeholder 2">
            <a:extLst>
              <a:ext uri="{FF2B5EF4-FFF2-40B4-BE49-F238E27FC236}">
                <a16:creationId xmlns:a16="http://schemas.microsoft.com/office/drawing/2014/main" id="{56B05310-9932-0869-9073-3CFDDE85E0A3}"/>
              </a:ext>
            </a:extLst>
          </p:cNvPr>
          <p:cNvSpPr>
            <a:spLocks noGrp="1"/>
          </p:cNvSpPr>
          <p:nvPr>
            <p:ph type="body" idx="1"/>
          </p:nvPr>
        </p:nvSpPr>
        <p:spPr>
          <a:xfrm>
            <a:off x="755650" y="2263543"/>
            <a:ext cx="18923189" cy="6784999"/>
          </a:xfrm>
        </p:spPr>
        <p:txBody>
          <a:bodyPr wrap="square" lIns="0" tIns="0" rIns="0" bIns="0" anchor="t">
            <a:spAutoFit/>
          </a:bodyPr>
          <a:lstStyle/>
          <a:p>
            <a:pPr marL="457200" indent="-457200">
              <a:lnSpc>
                <a:spcPct val="114000"/>
              </a:lnSpc>
              <a:spcBef>
                <a:spcPts val="1000"/>
              </a:spcBef>
              <a:buFont typeface="Montserrat" pitchFamily="2" charset="0"/>
              <a:buChar char="‒"/>
            </a:pPr>
            <a:r>
              <a:rPr lang="en-US" dirty="0">
                <a:latin typeface="Montserrat"/>
              </a:rPr>
              <a:t>MCC should review ACs annually to ensure they are still relevant and applicable to the chapter.</a:t>
            </a:r>
            <a:endParaRPr lang="en-US" dirty="0">
              <a:solidFill>
                <a:schemeClr val="tx1"/>
              </a:solidFill>
              <a:latin typeface="Montserrat" pitchFamily="2" charset="0"/>
            </a:endParaRPr>
          </a:p>
          <a:p>
            <a:pPr marL="457200" indent="-457200">
              <a:lnSpc>
                <a:spcPct val="114000"/>
              </a:lnSpc>
              <a:spcBef>
                <a:spcPts val="1000"/>
              </a:spcBef>
              <a:buFont typeface="Montserrat" pitchFamily="2" charset="0"/>
              <a:buChar char="‒"/>
            </a:pPr>
            <a:r>
              <a:rPr lang="en-US" dirty="0">
                <a:latin typeface="Montserrat"/>
              </a:rPr>
              <a:t>ACs live in your chapter bylaws, so you must collaborate with your Vice President Operations (VPO) to make any changes during the bylaws review period.</a:t>
            </a:r>
            <a:endParaRPr lang="en-US" dirty="0">
              <a:solidFill>
                <a:schemeClr val="tx1"/>
              </a:solidFill>
              <a:latin typeface="Montserrat"/>
            </a:endParaRPr>
          </a:p>
          <a:p>
            <a:pPr marL="457200" indent="-457200">
              <a:lnSpc>
                <a:spcPct val="114000"/>
              </a:lnSpc>
              <a:spcBef>
                <a:spcPts val="1000"/>
              </a:spcBef>
              <a:buFont typeface="Montserrat" pitchFamily="2" charset="0"/>
              <a:buChar char="‒"/>
            </a:pPr>
            <a:r>
              <a:rPr lang="en-US" dirty="0">
                <a:latin typeface="Montserrat"/>
              </a:rPr>
              <a:t>MCC should provide consistent education on ACs to both initiated and New </a:t>
            </a:r>
            <a:r>
              <a:rPr lang="en-US">
                <a:latin typeface="Montserrat"/>
              </a:rPr>
              <a:t>Members.</a:t>
            </a:r>
            <a:endParaRPr lang="en-US" dirty="0">
              <a:latin typeface="Montserrat"/>
            </a:endParaRPr>
          </a:p>
          <a:p>
            <a:pPr marL="457200" indent="-457200">
              <a:lnSpc>
                <a:spcPct val="114000"/>
              </a:lnSpc>
              <a:spcBef>
                <a:spcPts val="1000"/>
              </a:spcBef>
              <a:buFont typeface="Montserrat" pitchFamily="2" charset="0"/>
              <a:buChar char="‒"/>
            </a:pPr>
            <a:r>
              <a:rPr lang="en-US" dirty="0">
                <a:latin typeface="Montserrat"/>
              </a:rPr>
              <a:t>ACs are automatic and cannot be modified in any </a:t>
            </a:r>
            <a:r>
              <a:rPr lang="en-US">
                <a:latin typeface="Montserrat"/>
              </a:rPr>
              <a:t>way.</a:t>
            </a:r>
            <a:endParaRPr lang="en-US" dirty="0">
              <a:latin typeface="Montserrat"/>
            </a:endParaRPr>
          </a:p>
          <a:p>
            <a:pPr marL="457200" indent="-457200">
              <a:lnSpc>
                <a:spcPct val="114000"/>
              </a:lnSpc>
              <a:spcBef>
                <a:spcPts val="1000"/>
              </a:spcBef>
              <a:buFont typeface="Montserrat" pitchFamily="2" charset="0"/>
              <a:buChar char="‒"/>
            </a:pPr>
            <a:r>
              <a:rPr lang="en-US" dirty="0">
                <a:latin typeface="Montserrat"/>
              </a:rPr>
              <a:t>Any ACs related to Academic Probation or Academic Supervision should be removed.</a:t>
            </a:r>
            <a:endParaRPr lang="en-US" dirty="0">
              <a:solidFill>
                <a:schemeClr val="tx1"/>
              </a:solidFill>
              <a:latin typeface="Montserrat"/>
            </a:endParaRPr>
          </a:p>
        </p:txBody>
      </p:sp>
    </p:spTree>
    <p:extLst>
      <p:ext uri="{BB962C8B-B14F-4D97-AF65-F5344CB8AC3E}">
        <p14:creationId xmlns:p14="http://schemas.microsoft.com/office/powerpoint/2010/main" val="21903629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1DED4-832E-5575-1164-D8E41E12CE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C7C2F3-B57B-8958-75CC-337DB7529DBC}"/>
              </a:ext>
            </a:extLst>
          </p:cNvPr>
          <p:cNvSpPr>
            <a:spLocks noGrp="1"/>
          </p:cNvSpPr>
          <p:nvPr>
            <p:ph type="title"/>
          </p:nvPr>
        </p:nvSpPr>
        <p:spPr/>
        <p:txBody>
          <a:bodyPr/>
          <a:lstStyle/>
          <a:p>
            <a:r>
              <a:rPr lang="en-US"/>
              <a:t>#1 Rewrite this Automatic Consequence</a:t>
            </a:r>
          </a:p>
        </p:txBody>
      </p:sp>
      <p:sp>
        <p:nvSpPr>
          <p:cNvPr id="3" name="Text Placeholder 2">
            <a:extLst>
              <a:ext uri="{FF2B5EF4-FFF2-40B4-BE49-F238E27FC236}">
                <a16:creationId xmlns:a16="http://schemas.microsoft.com/office/drawing/2014/main" id="{E43E9CAA-18C8-28B4-B983-4B7D306A1148}"/>
              </a:ext>
            </a:extLst>
          </p:cNvPr>
          <p:cNvSpPr>
            <a:spLocks noGrp="1"/>
          </p:cNvSpPr>
          <p:nvPr>
            <p:ph type="body" idx="1"/>
          </p:nvPr>
        </p:nvSpPr>
        <p:spPr>
          <a:xfrm>
            <a:off x="3117850" y="3444875"/>
            <a:ext cx="12649200" cy="1231106"/>
          </a:xfrm>
        </p:spPr>
        <p:txBody>
          <a:bodyPr/>
          <a:lstStyle/>
          <a:p>
            <a:pPr algn="ctr"/>
            <a:r>
              <a:rPr lang="en-US" sz="4000"/>
              <a:t>A member drinking in the facility must answer reflective questions and meet with Exec/AAC.</a:t>
            </a:r>
          </a:p>
        </p:txBody>
      </p:sp>
    </p:spTree>
    <p:extLst>
      <p:ext uri="{BB962C8B-B14F-4D97-AF65-F5344CB8AC3E}">
        <p14:creationId xmlns:p14="http://schemas.microsoft.com/office/powerpoint/2010/main" val="162394071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B1691-547D-85DA-EF9F-1EB5FCD78A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79E112-A31E-A0EE-F603-5AE9BC35CD59}"/>
              </a:ext>
            </a:extLst>
          </p:cNvPr>
          <p:cNvSpPr>
            <a:spLocks noGrp="1"/>
          </p:cNvSpPr>
          <p:nvPr>
            <p:ph type="title"/>
          </p:nvPr>
        </p:nvSpPr>
        <p:spPr/>
        <p:txBody>
          <a:bodyPr/>
          <a:lstStyle/>
          <a:p>
            <a:r>
              <a:rPr lang="en-US"/>
              <a:t>#1 Rewrite this Automatic Consequence</a:t>
            </a:r>
          </a:p>
        </p:txBody>
      </p:sp>
      <p:sp>
        <p:nvSpPr>
          <p:cNvPr id="3" name="Text Placeholder 2">
            <a:extLst>
              <a:ext uri="{FF2B5EF4-FFF2-40B4-BE49-F238E27FC236}">
                <a16:creationId xmlns:a16="http://schemas.microsoft.com/office/drawing/2014/main" id="{12B883A8-5EBB-D47F-18F3-94DC41204268}"/>
              </a:ext>
            </a:extLst>
          </p:cNvPr>
          <p:cNvSpPr>
            <a:spLocks noGrp="1"/>
          </p:cNvSpPr>
          <p:nvPr>
            <p:ph type="body" idx="1"/>
          </p:nvPr>
        </p:nvSpPr>
        <p:spPr>
          <a:xfrm>
            <a:off x="3117850" y="3444875"/>
            <a:ext cx="12649200" cy="1231106"/>
          </a:xfrm>
        </p:spPr>
        <p:txBody>
          <a:bodyPr/>
          <a:lstStyle/>
          <a:p>
            <a:pPr algn="ctr"/>
            <a:r>
              <a:rPr lang="en-US" sz="4000"/>
              <a:t>A member drinking in the facility must </a:t>
            </a:r>
            <a:r>
              <a:rPr lang="en-US" sz="4000">
                <a:latin typeface="Gotham Bold" pitchFamily="50" charset="0"/>
              </a:rPr>
              <a:t>answer reflective questions</a:t>
            </a:r>
            <a:r>
              <a:rPr lang="en-US" sz="4000"/>
              <a:t> and </a:t>
            </a:r>
            <a:r>
              <a:rPr lang="en-US" sz="4000">
                <a:latin typeface="Gotham Bold" pitchFamily="50" charset="0"/>
              </a:rPr>
              <a:t>meet with Exec/AAC</a:t>
            </a:r>
            <a:r>
              <a:rPr lang="en-US" sz="4000"/>
              <a:t>.</a:t>
            </a:r>
          </a:p>
        </p:txBody>
      </p:sp>
      <p:sp>
        <p:nvSpPr>
          <p:cNvPr id="4" name="Text Placeholder 2">
            <a:extLst>
              <a:ext uri="{FF2B5EF4-FFF2-40B4-BE49-F238E27FC236}">
                <a16:creationId xmlns:a16="http://schemas.microsoft.com/office/drawing/2014/main" id="{6D5A21C6-8988-0248-6380-083E3BB20907}"/>
              </a:ext>
            </a:extLst>
          </p:cNvPr>
          <p:cNvSpPr txBox="1">
            <a:spLocks/>
          </p:cNvSpPr>
          <p:nvPr/>
        </p:nvSpPr>
        <p:spPr>
          <a:xfrm>
            <a:off x="984250" y="8093075"/>
            <a:ext cx="16535400" cy="1107996"/>
          </a:xfrm>
          <a:prstGeom prst="rect">
            <a:avLst/>
          </a:prstGeom>
        </p:spPr>
        <p:txBody>
          <a:bodyPr wrap="square" lIns="0" tIns="0" rIns="0" bIns="0">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742950" indent="-742950" algn="l">
              <a:buAutoNum type="arabicPeriod"/>
            </a:pPr>
            <a:r>
              <a:rPr lang="en-US">
                <a:latin typeface="Gotham Bold" pitchFamily="50" charset="0"/>
              </a:rPr>
              <a:t>Answer reflective questions </a:t>
            </a:r>
            <a:r>
              <a:rPr lang="en-US"/>
              <a:t>is up for interpretation by MCC</a:t>
            </a:r>
          </a:p>
          <a:p>
            <a:pPr marL="742950" indent="-742950" algn="l">
              <a:buAutoNum type="arabicPeriod"/>
            </a:pPr>
            <a:r>
              <a:rPr lang="en-US">
                <a:latin typeface="Gotham Bold" pitchFamily="50" charset="0"/>
              </a:rPr>
              <a:t>Meet with Exec/AAC </a:t>
            </a:r>
            <a:r>
              <a:rPr lang="en-US"/>
              <a:t>restates Pi Phi’s accountability process</a:t>
            </a:r>
          </a:p>
        </p:txBody>
      </p:sp>
    </p:spTree>
    <p:extLst>
      <p:ext uri="{BB962C8B-B14F-4D97-AF65-F5344CB8AC3E}">
        <p14:creationId xmlns:p14="http://schemas.microsoft.com/office/powerpoint/2010/main" val="3250085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5A818-6C39-7C6C-B891-4AEE7926EBD7}"/>
            </a:ext>
          </a:extLst>
        </p:cNvPr>
        <p:cNvGrpSpPr/>
        <p:nvPr/>
      </p:nvGrpSpPr>
      <p:grpSpPr>
        <a:xfrm>
          <a:off x="0" y="0"/>
          <a:ext cx="0" cy="0"/>
          <a:chOff x="0" y="0"/>
          <a:chExt cx="0" cy="0"/>
        </a:xfrm>
      </p:grpSpPr>
      <p:pic>
        <p:nvPicPr>
          <p:cNvPr id="6" name="Picture Placeholder 5" descr="Two women sitting on the floor with their hands up&#10;&#10;Description automatically generated">
            <a:extLst>
              <a:ext uri="{FF2B5EF4-FFF2-40B4-BE49-F238E27FC236}">
                <a16:creationId xmlns:a16="http://schemas.microsoft.com/office/drawing/2014/main" id="{3DF3BFA0-6028-15DD-3130-CF884550EF4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921" r="8922" b="2"/>
          <a:stretch/>
        </p:blipFill>
        <p:spPr>
          <a:xfrm>
            <a:off x="20" y="1"/>
            <a:ext cx="7537430" cy="11309350"/>
          </a:xfrm>
          <a:noFill/>
        </p:spPr>
      </p:pic>
      <p:sp>
        <p:nvSpPr>
          <p:cNvPr id="2" name="Title 1">
            <a:extLst>
              <a:ext uri="{FF2B5EF4-FFF2-40B4-BE49-F238E27FC236}">
                <a16:creationId xmlns:a16="http://schemas.microsoft.com/office/drawing/2014/main" id="{83157A9F-98DE-B296-705F-08526583BFC1}"/>
              </a:ext>
            </a:extLst>
          </p:cNvPr>
          <p:cNvSpPr>
            <a:spLocks noGrp="1"/>
          </p:cNvSpPr>
          <p:nvPr>
            <p:ph type="title"/>
          </p:nvPr>
        </p:nvSpPr>
        <p:spPr>
          <a:xfrm>
            <a:off x="8528050" y="777875"/>
            <a:ext cx="10591800" cy="2031325"/>
          </a:xfrm>
        </p:spPr>
        <p:txBody>
          <a:bodyPr wrap="square" anchor="b">
            <a:normAutofit/>
          </a:bodyPr>
          <a:lstStyle/>
          <a:p>
            <a:r>
              <a:rPr lang="en-US"/>
              <a:t>The Why Behind Pi Phi Policies</a:t>
            </a:r>
          </a:p>
        </p:txBody>
      </p:sp>
      <p:sp>
        <p:nvSpPr>
          <p:cNvPr id="3" name="Text Placeholder 2">
            <a:extLst>
              <a:ext uri="{FF2B5EF4-FFF2-40B4-BE49-F238E27FC236}">
                <a16:creationId xmlns:a16="http://schemas.microsoft.com/office/drawing/2014/main" id="{F0C32B5D-46D8-D9E3-0962-017795181EC3}"/>
              </a:ext>
            </a:extLst>
          </p:cNvPr>
          <p:cNvSpPr>
            <a:spLocks noGrp="1"/>
          </p:cNvSpPr>
          <p:nvPr>
            <p:ph type="body" idx="1"/>
          </p:nvPr>
        </p:nvSpPr>
        <p:spPr>
          <a:xfrm>
            <a:off x="8528050" y="3292476"/>
            <a:ext cx="10591800" cy="5943600"/>
          </a:xfrm>
        </p:spPr>
        <p:txBody>
          <a:bodyPr wrap="square">
            <a:normAutofit/>
          </a:bodyPr>
          <a:lstStyle/>
          <a:p>
            <a:pPr marL="571500" indent="-571500">
              <a:spcAft>
                <a:spcPts val="600"/>
              </a:spcAft>
              <a:buFont typeface="Gotham Book" pitchFamily="50" charset="0"/>
              <a:buChar char="—"/>
            </a:pPr>
            <a:r>
              <a:rPr lang="en-US"/>
              <a:t>Colleges &amp; Universities</a:t>
            </a:r>
          </a:p>
          <a:p>
            <a:pPr marL="571500" indent="-571500">
              <a:spcAft>
                <a:spcPts val="600"/>
              </a:spcAft>
              <a:buFont typeface="Gotham Book" pitchFamily="50" charset="0"/>
              <a:buChar char="—"/>
            </a:pPr>
            <a:r>
              <a:rPr lang="en-US"/>
              <a:t>Laws</a:t>
            </a:r>
          </a:p>
          <a:p>
            <a:pPr marL="571500" indent="-571500">
              <a:spcAft>
                <a:spcPts val="600"/>
              </a:spcAft>
              <a:buFont typeface="Gotham Book" pitchFamily="50" charset="0"/>
              <a:buChar char="—"/>
            </a:pPr>
            <a:r>
              <a:rPr lang="en-US"/>
              <a:t>National Panhellenic Conference (NPC)</a:t>
            </a:r>
          </a:p>
          <a:p>
            <a:pPr marL="571500" indent="-571500">
              <a:spcAft>
                <a:spcPts val="600"/>
              </a:spcAft>
              <a:buFont typeface="Gotham Book" pitchFamily="50" charset="0"/>
              <a:buChar char="—"/>
            </a:pPr>
            <a:r>
              <a:rPr lang="en-US"/>
              <a:t>MJ Insurance</a:t>
            </a:r>
          </a:p>
          <a:p>
            <a:pPr marL="571500" indent="-571500">
              <a:spcAft>
                <a:spcPts val="600"/>
              </a:spcAft>
              <a:buFont typeface="Gotham Book" pitchFamily="50" charset="0"/>
              <a:buChar char="—"/>
            </a:pPr>
            <a:r>
              <a:rPr lang="en-US"/>
              <a:t>Housing facilities</a:t>
            </a:r>
          </a:p>
          <a:p>
            <a:pPr marL="571500" indent="-571500">
              <a:spcAft>
                <a:spcPts val="600"/>
              </a:spcAft>
              <a:buFont typeface="Gotham Book" pitchFamily="50" charset="0"/>
              <a:buChar char="—"/>
            </a:pPr>
            <a:r>
              <a:rPr lang="en-US"/>
              <a:t>Member safety and satisfaction</a:t>
            </a:r>
          </a:p>
        </p:txBody>
      </p:sp>
    </p:spTree>
    <p:extLst>
      <p:ext uri="{BB962C8B-B14F-4D97-AF65-F5344CB8AC3E}">
        <p14:creationId xmlns:p14="http://schemas.microsoft.com/office/powerpoint/2010/main" val="62958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5416F-7279-A417-36FA-6E8864892CC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56B5D4F-C99A-E4F2-890E-D67AABA61781}"/>
              </a:ext>
            </a:extLst>
          </p:cNvPr>
          <p:cNvSpPr>
            <a:spLocks noGrp="1"/>
          </p:cNvSpPr>
          <p:nvPr>
            <p:ph type="title"/>
          </p:nvPr>
        </p:nvSpPr>
        <p:spPr>
          <a:xfrm>
            <a:off x="1289050" y="1582782"/>
            <a:ext cx="17145000" cy="1015663"/>
          </a:xfrm>
        </p:spPr>
        <p:txBody>
          <a:bodyPr/>
          <a:lstStyle/>
          <a:p>
            <a:r>
              <a:rPr lang="en-US"/>
              <a:t>A Better Automatic Consequence</a:t>
            </a:r>
          </a:p>
        </p:txBody>
      </p:sp>
      <p:sp>
        <p:nvSpPr>
          <p:cNvPr id="9" name="Text Placeholder 8">
            <a:extLst>
              <a:ext uri="{FF2B5EF4-FFF2-40B4-BE49-F238E27FC236}">
                <a16:creationId xmlns:a16="http://schemas.microsoft.com/office/drawing/2014/main" id="{AD6B969B-1B16-7959-29AE-E0785F46EE4A}"/>
              </a:ext>
            </a:extLst>
          </p:cNvPr>
          <p:cNvSpPr>
            <a:spLocks noGrp="1"/>
          </p:cNvSpPr>
          <p:nvPr>
            <p:ph type="body" idx="1"/>
          </p:nvPr>
        </p:nvSpPr>
        <p:spPr>
          <a:xfrm>
            <a:off x="4603750" y="3500239"/>
            <a:ext cx="10896600" cy="3693319"/>
          </a:xfrm>
        </p:spPr>
        <p:txBody>
          <a:bodyPr wrap="square" lIns="0" tIns="0" rIns="0" bIns="0" anchor="t">
            <a:spAutoFit/>
          </a:bodyPr>
          <a:lstStyle/>
          <a:p>
            <a:r>
              <a:rPr lang="en-US" sz="4000" dirty="0">
                <a:latin typeface="Gotham Book"/>
              </a:rPr>
              <a:t>A member drinking alcohol in the chapter facility must submit a written reflection about why Pi Phi does not allow drinking in the chapter facility. The reflection should be submitted to the Director Member Conduct (DMC) within 1 week of the issuance of the AC.</a:t>
            </a:r>
          </a:p>
        </p:txBody>
      </p:sp>
      <p:pic>
        <p:nvPicPr>
          <p:cNvPr id="2" name="Graphic 1">
            <a:extLst>
              <a:ext uri="{FF2B5EF4-FFF2-40B4-BE49-F238E27FC236}">
                <a16:creationId xmlns:a16="http://schemas.microsoft.com/office/drawing/2014/main" id="{95AC027F-E7C5-7DBE-AF71-F4FBCDDB288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203450" y="3418879"/>
            <a:ext cx="1981200" cy="1981200"/>
          </a:xfrm>
          <a:prstGeom prst="rect">
            <a:avLst/>
          </a:prstGeom>
        </p:spPr>
      </p:pic>
    </p:spTree>
    <p:extLst>
      <p:ext uri="{BB962C8B-B14F-4D97-AF65-F5344CB8AC3E}">
        <p14:creationId xmlns:p14="http://schemas.microsoft.com/office/powerpoint/2010/main" val="19884536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6D2F3-8078-439F-CF04-04FCC6F262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3DC8EC-D1A6-9FC6-BC42-3354227B88C9}"/>
              </a:ext>
            </a:extLst>
          </p:cNvPr>
          <p:cNvSpPr>
            <a:spLocks noGrp="1"/>
          </p:cNvSpPr>
          <p:nvPr>
            <p:ph type="title"/>
          </p:nvPr>
        </p:nvSpPr>
        <p:spPr/>
        <p:txBody>
          <a:bodyPr/>
          <a:lstStyle/>
          <a:p>
            <a:r>
              <a:rPr lang="en-US"/>
              <a:t>#2 Rewrite this Automatic Consequence</a:t>
            </a:r>
          </a:p>
        </p:txBody>
      </p:sp>
      <p:sp>
        <p:nvSpPr>
          <p:cNvPr id="3" name="Text Placeholder 2">
            <a:extLst>
              <a:ext uri="{FF2B5EF4-FFF2-40B4-BE49-F238E27FC236}">
                <a16:creationId xmlns:a16="http://schemas.microsoft.com/office/drawing/2014/main" id="{E611320C-19A8-6F1F-E1EA-32C6DDB085F7}"/>
              </a:ext>
            </a:extLst>
          </p:cNvPr>
          <p:cNvSpPr>
            <a:spLocks noGrp="1"/>
          </p:cNvSpPr>
          <p:nvPr>
            <p:ph type="body" idx="1"/>
          </p:nvPr>
        </p:nvSpPr>
        <p:spPr>
          <a:xfrm>
            <a:off x="3117850" y="3444875"/>
            <a:ext cx="12649200" cy="1231106"/>
          </a:xfrm>
        </p:spPr>
        <p:txBody>
          <a:bodyPr wrap="square" lIns="0" tIns="0" rIns="0" bIns="0" anchor="t">
            <a:spAutoFit/>
          </a:bodyPr>
          <a:lstStyle/>
          <a:p>
            <a:pPr algn="ctr"/>
            <a:r>
              <a:rPr lang="en-US" sz="4000" dirty="0">
                <a:latin typeface="Gotham Book"/>
              </a:rPr>
              <a:t>The third time a member is sent home from a chapter event they will be placed on 3-6 weeks of social restriction.</a:t>
            </a:r>
          </a:p>
        </p:txBody>
      </p:sp>
    </p:spTree>
    <p:extLst>
      <p:ext uri="{BB962C8B-B14F-4D97-AF65-F5344CB8AC3E}">
        <p14:creationId xmlns:p14="http://schemas.microsoft.com/office/powerpoint/2010/main" val="12701469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280C1-2D5F-2DAA-F621-273C13B903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534BDB-8714-0E62-1A60-A5AC434FF3AC}"/>
              </a:ext>
            </a:extLst>
          </p:cNvPr>
          <p:cNvSpPr>
            <a:spLocks noGrp="1"/>
          </p:cNvSpPr>
          <p:nvPr>
            <p:ph type="title"/>
          </p:nvPr>
        </p:nvSpPr>
        <p:spPr/>
        <p:txBody>
          <a:bodyPr/>
          <a:lstStyle/>
          <a:p>
            <a:r>
              <a:rPr lang="en-US"/>
              <a:t>#2 Rewrite this Automatic Consequence</a:t>
            </a:r>
          </a:p>
        </p:txBody>
      </p:sp>
      <p:sp>
        <p:nvSpPr>
          <p:cNvPr id="3" name="Text Placeholder 2">
            <a:extLst>
              <a:ext uri="{FF2B5EF4-FFF2-40B4-BE49-F238E27FC236}">
                <a16:creationId xmlns:a16="http://schemas.microsoft.com/office/drawing/2014/main" id="{7A8F0E26-B281-DBD5-5169-E0AAF3BF5ACE}"/>
              </a:ext>
            </a:extLst>
          </p:cNvPr>
          <p:cNvSpPr>
            <a:spLocks noGrp="1"/>
          </p:cNvSpPr>
          <p:nvPr>
            <p:ph type="body" idx="1"/>
          </p:nvPr>
        </p:nvSpPr>
        <p:spPr>
          <a:xfrm>
            <a:off x="3117850" y="3444875"/>
            <a:ext cx="12649200" cy="1231106"/>
          </a:xfrm>
        </p:spPr>
        <p:txBody>
          <a:bodyPr wrap="square" lIns="0" tIns="0" rIns="0" bIns="0" anchor="t">
            <a:spAutoFit/>
          </a:bodyPr>
          <a:lstStyle/>
          <a:p>
            <a:pPr algn="ctr"/>
            <a:r>
              <a:rPr lang="en-US" sz="4000" dirty="0">
                <a:latin typeface="Gotham Book"/>
              </a:rPr>
              <a:t>The </a:t>
            </a:r>
            <a:r>
              <a:rPr lang="en-US" sz="4000" dirty="0">
                <a:latin typeface="Gotham Bold"/>
              </a:rPr>
              <a:t>third time </a:t>
            </a:r>
            <a:r>
              <a:rPr lang="en-US" sz="4000" dirty="0">
                <a:latin typeface="Gotham Book"/>
              </a:rPr>
              <a:t>a member is sent home from a chapter event they will be placed on </a:t>
            </a:r>
            <a:r>
              <a:rPr lang="en-US" sz="4000" dirty="0">
                <a:latin typeface="Gotham Bold"/>
              </a:rPr>
              <a:t>3-6 weeks </a:t>
            </a:r>
            <a:r>
              <a:rPr lang="en-US" sz="4000" dirty="0">
                <a:latin typeface="Gotham Book"/>
              </a:rPr>
              <a:t>of social restriction.</a:t>
            </a:r>
          </a:p>
        </p:txBody>
      </p:sp>
      <p:sp>
        <p:nvSpPr>
          <p:cNvPr id="4" name="Text Placeholder 2">
            <a:extLst>
              <a:ext uri="{FF2B5EF4-FFF2-40B4-BE49-F238E27FC236}">
                <a16:creationId xmlns:a16="http://schemas.microsoft.com/office/drawing/2014/main" id="{B792990F-3749-2E79-8E84-10BBF0DEE777}"/>
              </a:ext>
            </a:extLst>
          </p:cNvPr>
          <p:cNvSpPr txBox="1">
            <a:spLocks/>
          </p:cNvSpPr>
          <p:nvPr/>
        </p:nvSpPr>
        <p:spPr>
          <a:xfrm>
            <a:off x="984250" y="8093075"/>
            <a:ext cx="16535400" cy="1107996"/>
          </a:xfrm>
          <a:prstGeom prst="rect">
            <a:avLst/>
          </a:prstGeom>
        </p:spPr>
        <p:txBody>
          <a:bodyPr wrap="square" lIns="0" tIns="0" rIns="0" bIns="0" anchor="t">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742950" indent="-742950" algn="l">
              <a:buAutoNum type="arabicPeriod"/>
            </a:pPr>
            <a:r>
              <a:rPr lang="en-US" dirty="0">
                <a:latin typeface="Gotham Bold"/>
              </a:rPr>
              <a:t>Third time </a:t>
            </a:r>
            <a:r>
              <a:rPr lang="en-US" dirty="0">
                <a:latin typeface="Gotham Book"/>
              </a:rPr>
              <a:t>is a tier of a violation</a:t>
            </a:r>
          </a:p>
          <a:p>
            <a:pPr marL="742950" indent="-742950" algn="l">
              <a:buAutoNum type="arabicPeriod"/>
            </a:pPr>
            <a:r>
              <a:rPr lang="en-US" dirty="0">
                <a:latin typeface="Gotham Bold"/>
              </a:rPr>
              <a:t>3-6 weeks of social restriction </a:t>
            </a:r>
            <a:r>
              <a:rPr lang="en-US" dirty="0">
                <a:latin typeface="Gotham Book"/>
              </a:rPr>
              <a:t>is up for interpretation by MCC</a:t>
            </a:r>
          </a:p>
        </p:txBody>
      </p:sp>
    </p:spTree>
    <p:extLst>
      <p:ext uri="{BB962C8B-B14F-4D97-AF65-F5344CB8AC3E}">
        <p14:creationId xmlns:p14="http://schemas.microsoft.com/office/powerpoint/2010/main" val="37995362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FE821-B7BD-B5E7-996C-6672B364206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572BB83B-F651-2D6F-0A1E-57DF28418690}"/>
              </a:ext>
            </a:extLst>
          </p:cNvPr>
          <p:cNvSpPr>
            <a:spLocks noGrp="1"/>
          </p:cNvSpPr>
          <p:nvPr>
            <p:ph type="title"/>
          </p:nvPr>
        </p:nvSpPr>
        <p:spPr>
          <a:xfrm>
            <a:off x="1289050" y="1582782"/>
            <a:ext cx="17145000" cy="1015663"/>
          </a:xfrm>
        </p:spPr>
        <p:txBody>
          <a:bodyPr/>
          <a:lstStyle/>
          <a:p>
            <a:r>
              <a:rPr lang="en-US"/>
              <a:t>A Better Automatic Consequence</a:t>
            </a:r>
          </a:p>
        </p:txBody>
      </p:sp>
      <p:sp>
        <p:nvSpPr>
          <p:cNvPr id="9" name="Text Placeholder 8">
            <a:extLst>
              <a:ext uri="{FF2B5EF4-FFF2-40B4-BE49-F238E27FC236}">
                <a16:creationId xmlns:a16="http://schemas.microsoft.com/office/drawing/2014/main" id="{6DDDF4AF-7FE2-B4BA-CD1A-3044413EF5A6}"/>
              </a:ext>
            </a:extLst>
          </p:cNvPr>
          <p:cNvSpPr>
            <a:spLocks noGrp="1"/>
          </p:cNvSpPr>
          <p:nvPr>
            <p:ph type="body" idx="1"/>
          </p:nvPr>
        </p:nvSpPr>
        <p:spPr>
          <a:xfrm>
            <a:off x="4603750" y="3500239"/>
            <a:ext cx="10896600" cy="1846659"/>
          </a:xfrm>
        </p:spPr>
        <p:txBody>
          <a:bodyPr wrap="square" lIns="0" tIns="0" rIns="0" bIns="0" anchor="t">
            <a:spAutoFit/>
          </a:bodyPr>
          <a:lstStyle/>
          <a:p>
            <a:r>
              <a:rPr lang="en-US" sz="4000" dirty="0">
                <a:latin typeface="Gotham Book"/>
              </a:rPr>
              <a:t>A member who is sent home from a chapter event will be placed on social restriction for the next two social events.</a:t>
            </a:r>
          </a:p>
        </p:txBody>
      </p:sp>
      <p:pic>
        <p:nvPicPr>
          <p:cNvPr id="2" name="Graphic 1">
            <a:extLst>
              <a:ext uri="{FF2B5EF4-FFF2-40B4-BE49-F238E27FC236}">
                <a16:creationId xmlns:a16="http://schemas.microsoft.com/office/drawing/2014/main" id="{2D6A665B-4C9F-CBCA-6CC1-ADD048F0A212}"/>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203450" y="3418879"/>
            <a:ext cx="1981200" cy="1981200"/>
          </a:xfrm>
          <a:prstGeom prst="rect">
            <a:avLst/>
          </a:prstGeom>
        </p:spPr>
      </p:pic>
      <p:sp>
        <p:nvSpPr>
          <p:cNvPr id="4" name="Rectangle: Rounded Corners 3">
            <a:extLst>
              <a:ext uri="{FF2B5EF4-FFF2-40B4-BE49-F238E27FC236}">
                <a16:creationId xmlns:a16="http://schemas.microsoft.com/office/drawing/2014/main" id="{82F22719-06FC-833D-EEB6-932D02D6C153}"/>
              </a:ext>
            </a:extLst>
          </p:cNvPr>
          <p:cNvSpPr/>
          <p:nvPr/>
        </p:nvSpPr>
        <p:spPr>
          <a:xfrm>
            <a:off x="7156450" y="7331075"/>
            <a:ext cx="11125200" cy="2743200"/>
          </a:xfrm>
          <a:prstGeom prst="round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latin typeface="Gotham Bold"/>
              </a:rPr>
              <a:t>Sometimes it is better to list the number of events rather than the number of weeks. </a:t>
            </a:r>
            <a:br>
              <a:rPr lang="en-US" sz="3200" dirty="0">
                <a:latin typeface="Gotham Book" pitchFamily="50" charset="0"/>
              </a:rPr>
            </a:br>
            <a:r>
              <a:rPr lang="en-US" sz="3200" dirty="0">
                <a:latin typeface="Gotham Book"/>
              </a:rPr>
              <a:t>What if you put the member on social restriction for two weeks, but there are no scheduled social events in the next two weeks?</a:t>
            </a:r>
          </a:p>
        </p:txBody>
      </p:sp>
    </p:spTree>
    <p:extLst>
      <p:ext uri="{BB962C8B-B14F-4D97-AF65-F5344CB8AC3E}">
        <p14:creationId xmlns:p14="http://schemas.microsoft.com/office/powerpoint/2010/main" val="1425954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57F8D-C7BE-7C41-CAD1-EE7964EEB6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BD73A3-9343-C492-D06C-CA5E2B11F14B}"/>
              </a:ext>
            </a:extLst>
          </p:cNvPr>
          <p:cNvSpPr>
            <a:spLocks noGrp="1"/>
          </p:cNvSpPr>
          <p:nvPr>
            <p:ph type="title"/>
          </p:nvPr>
        </p:nvSpPr>
        <p:spPr/>
        <p:txBody>
          <a:bodyPr/>
          <a:lstStyle/>
          <a:p>
            <a:r>
              <a:rPr lang="en-US"/>
              <a:t>#3 Rewrite this Automatic Consequence</a:t>
            </a:r>
          </a:p>
        </p:txBody>
      </p:sp>
      <p:sp>
        <p:nvSpPr>
          <p:cNvPr id="3" name="Text Placeholder 2">
            <a:extLst>
              <a:ext uri="{FF2B5EF4-FFF2-40B4-BE49-F238E27FC236}">
                <a16:creationId xmlns:a16="http://schemas.microsoft.com/office/drawing/2014/main" id="{A443B25F-10F4-8229-6545-865EAB723001}"/>
              </a:ext>
            </a:extLst>
          </p:cNvPr>
          <p:cNvSpPr>
            <a:spLocks noGrp="1"/>
          </p:cNvSpPr>
          <p:nvPr>
            <p:ph type="body" idx="1"/>
          </p:nvPr>
        </p:nvSpPr>
        <p:spPr>
          <a:xfrm>
            <a:off x="3117850" y="3444875"/>
            <a:ext cx="12649200" cy="1349857"/>
          </a:xfrm>
        </p:spPr>
        <p:txBody>
          <a:bodyPr/>
          <a:lstStyle/>
          <a:p>
            <a:pPr algn="ctr">
              <a:lnSpc>
                <a:spcPct val="114000"/>
              </a:lnSpc>
            </a:pPr>
            <a:r>
              <a:rPr lang="en-US" sz="4000"/>
              <a:t>A member who does not complete their house duties is on social restriction.​</a:t>
            </a:r>
          </a:p>
        </p:txBody>
      </p:sp>
    </p:spTree>
    <p:extLst>
      <p:ext uri="{BB962C8B-B14F-4D97-AF65-F5344CB8AC3E}">
        <p14:creationId xmlns:p14="http://schemas.microsoft.com/office/powerpoint/2010/main" val="2351220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3BAD6-0C11-3C9A-70A1-77FD4D6D6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99102B-9D56-777D-06FA-ED5E5F02ED89}"/>
              </a:ext>
            </a:extLst>
          </p:cNvPr>
          <p:cNvSpPr>
            <a:spLocks noGrp="1"/>
          </p:cNvSpPr>
          <p:nvPr>
            <p:ph type="title"/>
          </p:nvPr>
        </p:nvSpPr>
        <p:spPr/>
        <p:txBody>
          <a:bodyPr/>
          <a:lstStyle/>
          <a:p>
            <a:r>
              <a:rPr lang="en-US"/>
              <a:t>#3 Rewrite this Automatic Consequence</a:t>
            </a:r>
          </a:p>
        </p:txBody>
      </p:sp>
      <p:sp>
        <p:nvSpPr>
          <p:cNvPr id="3" name="Text Placeholder 2">
            <a:extLst>
              <a:ext uri="{FF2B5EF4-FFF2-40B4-BE49-F238E27FC236}">
                <a16:creationId xmlns:a16="http://schemas.microsoft.com/office/drawing/2014/main" id="{C7C73D17-E305-4055-B9A0-106B20021B73}"/>
              </a:ext>
            </a:extLst>
          </p:cNvPr>
          <p:cNvSpPr>
            <a:spLocks noGrp="1"/>
          </p:cNvSpPr>
          <p:nvPr>
            <p:ph type="body" idx="1"/>
          </p:nvPr>
        </p:nvSpPr>
        <p:spPr>
          <a:xfrm>
            <a:off x="3117850" y="3444875"/>
            <a:ext cx="12649200" cy="1349857"/>
          </a:xfrm>
        </p:spPr>
        <p:txBody>
          <a:bodyPr/>
          <a:lstStyle/>
          <a:p>
            <a:pPr algn="ctr">
              <a:lnSpc>
                <a:spcPct val="114000"/>
              </a:lnSpc>
            </a:pPr>
            <a:r>
              <a:rPr lang="en-US" sz="4000"/>
              <a:t>A member who does not complete their house duties is </a:t>
            </a:r>
            <a:r>
              <a:rPr lang="en-US" sz="4000">
                <a:latin typeface="Gotham Bold" pitchFamily="50" charset="0"/>
              </a:rPr>
              <a:t>on social restriction</a:t>
            </a:r>
            <a:r>
              <a:rPr lang="en-US" sz="4000"/>
              <a:t>.​</a:t>
            </a:r>
          </a:p>
        </p:txBody>
      </p:sp>
      <p:sp>
        <p:nvSpPr>
          <p:cNvPr id="4" name="Text Placeholder 2">
            <a:extLst>
              <a:ext uri="{FF2B5EF4-FFF2-40B4-BE49-F238E27FC236}">
                <a16:creationId xmlns:a16="http://schemas.microsoft.com/office/drawing/2014/main" id="{1A3B604C-4C5D-8A81-8AB4-5F601701E1A0}"/>
              </a:ext>
            </a:extLst>
          </p:cNvPr>
          <p:cNvSpPr txBox="1">
            <a:spLocks/>
          </p:cNvSpPr>
          <p:nvPr/>
        </p:nvSpPr>
        <p:spPr>
          <a:xfrm>
            <a:off x="984250" y="8093075"/>
            <a:ext cx="16535400" cy="1107996"/>
          </a:xfrm>
          <a:prstGeom prst="rect">
            <a:avLst/>
          </a:prstGeom>
        </p:spPr>
        <p:txBody>
          <a:bodyPr wrap="square" lIns="0" tIns="0" rIns="0" bIns="0" anchor="t">
            <a:spAutoFit/>
          </a:bodyPr>
          <a:lst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742950" indent="-742950" algn="l">
              <a:buAutoNum type="arabicPeriod"/>
            </a:pPr>
            <a:r>
              <a:rPr lang="en-US" dirty="0">
                <a:latin typeface="Gotham Bold"/>
              </a:rPr>
              <a:t>On social restriction </a:t>
            </a:r>
            <a:r>
              <a:rPr lang="en-US" dirty="0">
                <a:latin typeface="Gotham Book"/>
              </a:rPr>
              <a:t>leaves the timeframe up for interpretation by MCC.</a:t>
            </a:r>
            <a:endParaRPr lang="en-US"/>
          </a:p>
          <a:p>
            <a:pPr marL="742950" indent="-742950" algn="l">
              <a:buAutoNum type="arabicPeriod"/>
            </a:pPr>
            <a:r>
              <a:rPr lang="en-US" dirty="0">
                <a:latin typeface="Gotham Book"/>
              </a:rPr>
              <a:t>Consequence is not relevant to the behavior.</a:t>
            </a:r>
            <a:endParaRPr lang="en-US" dirty="0"/>
          </a:p>
        </p:txBody>
      </p:sp>
    </p:spTree>
    <p:extLst>
      <p:ext uri="{BB962C8B-B14F-4D97-AF65-F5344CB8AC3E}">
        <p14:creationId xmlns:p14="http://schemas.microsoft.com/office/powerpoint/2010/main" val="29143950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6E8FB-A24D-6E82-939B-FE5B2B06029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8927F0D-17C3-E6BE-07F3-E56174E434FA}"/>
              </a:ext>
            </a:extLst>
          </p:cNvPr>
          <p:cNvSpPr>
            <a:spLocks noGrp="1"/>
          </p:cNvSpPr>
          <p:nvPr>
            <p:ph type="title"/>
          </p:nvPr>
        </p:nvSpPr>
        <p:spPr>
          <a:xfrm>
            <a:off x="1289050" y="1582782"/>
            <a:ext cx="17145000" cy="1015663"/>
          </a:xfrm>
        </p:spPr>
        <p:txBody>
          <a:bodyPr/>
          <a:lstStyle/>
          <a:p>
            <a:r>
              <a:rPr lang="en-US"/>
              <a:t>A Better Automatic Consequence</a:t>
            </a:r>
          </a:p>
        </p:txBody>
      </p:sp>
      <p:sp>
        <p:nvSpPr>
          <p:cNvPr id="9" name="Text Placeholder 8">
            <a:extLst>
              <a:ext uri="{FF2B5EF4-FFF2-40B4-BE49-F238E27FC236}">
                <a16:creationId xmlns:a16="http://schemas.microsoft.com/office/drawing/2014/main" id="{77926F3A-380D-CAEB-51A5-DC3C1B4E5BC0}"/>
              </a:ext>
            </a:extLst>
          </p:cNvPr>
          <p:cNvSpPr>
            <a:spLocks noGrp="1"/>
          </p:cNvSpPr>
          <p:nvPr>
            <p:ph type="body" idx="1"/>
          </p:nvPr>
        </p:nvSpPr>
        <p:spPr>
          <a:xfrm>
            <a:off x="4603750" y="3500239"/>
            <a:ext cx="11391900" cy="5561522"/>
          </a:xfrm>
        </p:spPr>
        <p:txBody>
          <a:bodyPr/>
          <a:lstStyle/>
          <a:p>
            <a:pPr algn="l">
              <a:lnSpc>
                <a:spcPct val="114000"/>
              </a:lnSpc>
            </a:pPr>
            <a:r>
              <a:rPr lang="en-US" sz="4000"/>
              <a:t>A member who does not complete their house chores must write a 500-word reflection answering the following question, "</a:t>
            </a:r>
            <a:r>
              <a:rPr lang="en-US" sz="4000" i="1"/>
              <a:t>How did not completing your house duties impact the other live-in members, our house director, and the staff?" </a:t>
            </a:r>
            <a:r>
              <a:rPr lang="en-US" sz="4000"/>
              <a:t>This reflection is due to the DMC no later than 2 weeks after the consequence is issued.</a:t>
            </a:r>
          </a:p>
        </p:txBody>
      </p:sp>
      <p:pic>
        <p:nvPicPr>
          <p:cNvPr id="2" name="Graphic 1">
            <a:extLst>
              <a:ext uri="{FF2B5EF4-FFF2-40B4-BE49-F238E27FC236}">
                <a16:creationId xmlns:a16="http://schemas.microsoft.com/office/drawing/2014/main" id="{54BE4EF2-F8D2-629F-7304-27144B56E6D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2203450" y="3418879"/>
            <a:ext cx="1981200" cy="1981200"/>
          </a:xfrm>
          <a:prstGeom prst="rect">
            <a:avLst/>
          </a:prstGeom>
        </p:spPr>
      </p:pic>
    </p:spTree>
    <p:extLst>
      <p:ext uri="{BB962C8B-B14F-4D97-AF65-F5344CB8AC3E}">
        <p14:creationId xmlns:p14="http://schemas.microsoft.com/office/powerpoint/2010/main" val="9935473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1845B-593D-395E-E82C-1238D27D0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166E4-8A16-EEFC-3DEF-A1C7C977A7EE}"/>
              </a:ext>
            </a:extLst>
          </p:cNvPr>
          <p:cNvSpPr>
            <a:spLocks noGrp="1"/>
          </p:cNvSpPr>
          <p:nvPr>
            <p:ph type="title"/>
          </p:nvPr>
        </p:nvSpPr>
        <p:spPr/>
        <p:txBody>
          <a:bodyPr/>
          <a:lstStyle/>
          <a:p>
            <a:r>
              <a:rPr lang="en-US"/>
              <a:t>Quick True or False</a:t>
            </a:r>
          </a:p>
        </p:txBody>
      </p:sp>
      <p:sp>
        <p:nvSpPr>
          <p:cNvPr id="7" name="Text Placeholder 6">
            <a:extLst>
              <a:ext uri="{FF2B5EF4-FFF2-40B4-BE49-F238E27FC236}">
                <a16:creationId xmlns:a16="http://schemas.microsoft.com/office/drawing/2014/main" id="{E457B0CF-7865-2FEE-13C1-CB8FD244EF80}"/>
              </a:ext>
            </a:extLst>
          </p:cNvPr>
          <p:cNvSpPr>
            <a:spLocks noGrp="1"/>
          </p:cNvSpPr>
          <p:nvPr>
            <p:ph type="body" idx="1"/>
          </p:nvPr>
        </p:nvSpPr>
        <p:spPr>
          <a:xfrm>
            <a:off x="2355849" y="2946241"/>
            <a:ext cx="15392401" cy="2708434"/>
          </a:xfrm>
        </p:spPr>
        <p:txBody>
          <a:bodyPr/>
          <a:lstStyle/>
          <a:p>
            <a:pPr algn="ctr"/>
            <a:r>
              <a:rPr lang="en-US" sz="4400">
                <a:solidFill>
                  <a:schemeClr val="tx1"/>
                </a:solidFill>
                <a:latin typeface="Montserrat" pitchFamily="2" charset="0"/>
              </a:rPr>
              <a:t>In an accountability meeting, Exec/AAC and/or the Member Conduct Committee can create consequences for members that are not </a:t>
            </a:r>
            <a:r>
              <a:rPr lang="en-US" sz="4400">
                <a:latin typeface="Montserrat" pitchFamily="2" charset="0"/>
              </a:rPr>
              <a:t>already outlined in the chapter’s automatic consequences.</a:t>
            </a:r>
            <a:endParaRPr lang="en-US" sz="4400">
              <a:solidFill>
                <a:schemeClr val="tx1"/>
              </a:solidFill>
              <a:latin typeface="Montserrat" pitchFamily="2" charset="0"/>
            </a:endParaRPr>
          </a:p>
        </p:txBody>
      </p:sp>
    </p:spTree>
    <p:extLst>
      <p:ext uri="{BB962C8B-B14F-4D97-AF65-F5344CB8AC3E}">
        <p14:creationId xmlns:p14="http://schemas.microsoft.com/office/powerpoint/2010/main" val="42664541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262D7-69CB-5A5A-3D97-A7C40C2A6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89FF9-80EF-10FC-2426-8911B69333B7}"/>
              </a:ext>
            </a:extLst>
          </p:cNvPr>
          <p:cNvSpPr>
            <a:spLocks noGrp="1"/>
          </p:cNvSpPr>
          <p:nvPr>
            <p:ph type="title"/>
          </p:nvPr>
        </p:nvSpPr>
        <p:spPr/>
        <p:txBody>
          <a:bodyPr/>
          <a:lstStyle/>
          <a:p>
            <a:r>
              <a:rPr lang="en-US"/>
              <a:t>Quick True or False</a:t>
            </a:r>
          </a:p>
        </p:txBody>
      </p:sp>
      <p:sp>
        <p:nvSpPr>
          <p:cNvPr id="7" name="Text Placeholder 6">
            <a:extLst>
              <a:ext uri="{FF2B5EF4-FFF2-40B4-BE49-F238E27FC236}">
                <a16:creationId xmlns:a16="http://schemas.microsoft.com/office/drawing/2014/main" id="{6AD8E092-2EE4-A031-F5FB-73A9693BD9C3}"/>
              </a:ext>
            </a:extLst>
          </p:cNvPr>
          <p:cNvSpPr>
            <a:spLocks noGrp="1"/>
          </p:cNvSpPr>
          <p:nvPr>
            <p:ph type="body" idx="1"/>
          </p:nvPr>
        </p:nvSpPr>
        <p:spPr>
          <a:xfrm>
            <a:off x="2355849" y="2946241"/>
            <a:ext cx="15392401" cy="2708434"/>
          </a:xfrm>
        </p:spPr>
        <p:txBody>
          <a:bodyPr/>
          <a:lstStyle/>
          <a:p>
            <a:pPr algn="ctr"/>
            <a:r>
              <a:rPr lang="en-US" sz="4400">
                <a:solidFill>
                  <a:schemeClr val="tx1"/>
                </a:solidFill>
                <a:latin typeface="Montserrat" pitchFamily="2" charset="0"/>
              </a:rPr>
              <a:t>In an accountability meeting, Exec/AAC and/or the Member Conduct Committee can create consequences for members that are not </a:t>
            </a:r>
            <a:r>
              <a:rPr lang="en-US" sz="4400">
                <a:latin typeface="Montserrat" pitchFamily="2" charset="0"/>
              </a:rPr>
              <a:t>already outlined in the chapter’s automatic consequences.</a:t>
            </a:r>
            <a:endParaRPr lang="en-US" sz="4400">
              <a:solidFill>
                <a:schemeClr val="tx1"/>
              </a:solidFill>
              <a:latin typeface="Montserrat" pitchFamily="2" charset="0"/>
            </a:endParaRPr>
          </a:p>
        </p:txBody>
      </p:sp>
      <p:sp>
        <p:nvSpPr>
          <p:cNvPr id="3" name="Title 3">
            <a:extLst>
              <a:ext uri="{FF2B5EF4-FFF2-40B4-BE49-F238E27FC236}">
                <a16:creationId xmlns:a16="http://schemas.microsoft.com/office/drawing/2014/main" id="{735F2FF5-26B1-CD41-01CF-6F6D0A6BDD6C}"/>
              </a:ext>
            </a:extLst>
          </p:cNvPr>
          <p:cNvSpPr txBox="1">
            <a:spLocks/>
          </p:cNvSpPr>
          <p:nvPr/>
        </p:nvSpPr>
        <p:spPr>
          <a:xfrm>
            <a:off x="8211217" y="7026275"/>
            <a:ext cx="3681663" cy="1477328"/>
          </a:xfrm>
          <a:prstGeom prst="rect">
            <a:avLst/>
          </a:prstGeom>
        </p:spPr>
        <p:txBody>
          <a:bodyPr wrap="square" lIns="0" tIns="0" rIns="0" bIns="0" anchor="b" anchorCtr="0">
            <a:spAutoFit/>
          </a:bodyPr>
          <a:lstStyle>
            <a:lvl1pPr eaLnBrk="1" hangingPunct="1">
              <a:defRPr sz="6600" b="0" i="0">
                <a:solidFill>
                  <a:schemeClr val="accent1"/>
                </a:solidFill>
                <a:latin typeface="Hello Mogels"/>
                <a:ea typeface="+mj-ea"/>
                <a:cs typeface="Hello Mogels"/>
              </a:defRPr>
            </a:lvl1pPr>
          </a:lstStyle>
          <a:p>
            <a:pPr algn="ctr"/>
            <a:r>
              <a:rPr lang="en-US" sz="9600">
                <a:solidFill>
                  <a:schemeClr val="accent2"/>
                </a:solidFill>
              </a:rPr>
              <a:t>False!</a:t>
            </a:r>
          </a:p>
        </p:txBody>
      </p:sp>
    </p:spTree>
    <p:extLst>
      <p:ext uri="{BB962C8B-B14F-4D97-AF65-F5344CB8AC3E}">
        <p14:creationId xmlns:p14="http://schemas.microsoft.com/office/powerpoint/2010/main" val="190622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BBF58-8320-ABA5-D9EB-8BE6E0B741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38CD14-4787-108C-6A70-C63A37519A49}"/>
              </a:ext>
            </a:extLst>
          </p:cNvPr>
          <p:cNvSpPr>
            <a:spLocks noGrp="1"/>
          </p:cNvSpPr>
          <p:nvPr>
            <p:ph type="title"/>
          </p:nvPr>
        </p:nvSpPr>
        <p:spPr/>
        <p:txBody>
          <a:bodyPr/>
          <a:lstStyle/>
          <a:p>
            <a:r>
              <a:rPr lang="en-US"/>
              <a:t>Approaches to Accountability</a:t>
            </a:r>
          </a:p>
        </p:txBody>
      </p:sp>
      <p:sp>
        <p:nvSpPr>
          <p:cNvPr id="7" name="Text Placeholder 6">
            <a:extLst>
              <a:ext uri="{FF2B5EF4-FFF2-40B4-BE49-F238E27FC236}">
                <a16:creationId xmlns:a16="http://schemas.microsoft.com/office/drawing/2014/main" id="{D3029D4F-2F58-6732-9A39-C4A92D9C32AB}"/>
              </a:ext>
            </a:extLst>
          </p:cNvPr>
          <p:cNvSpPr>
            <a:spLocks noGrp="1"/>
          </p:cNvSpPr>
          <p:nvPr>
            <p:ph type="body" idx="1"/>
          </p:nvPr>
        </p:nvSpPr>
        <p:spPr>
          <a:xfrm>
            <a:off x="1822449" y="2883232"/>
            <a:ext cx="17441231" cy="2292422"/>
          </a:xfrm>
        </p:spPr>
        <p:txBody>
          <a:bodyPr/>
          <a:lstStyle/>
          <a:p>
            <a:pPr marL="742950" indent="-742950">
              <a:lnSpc>
                <a:spcPct val="113000"/>
              </a:lnSpc>
              <a:spcBef>
                <a:spcPts val="1000"/>
              </a:spcBef>
              <a:buFont typeface="+mj-lt"/>
              <a:buAutoNum type="arabicPeriod"/>
            </a:pPr>
            <a:r>
              <a:rPr lang="en-US" sz="4000"/>
              <a:t>Awareness</a:t>
            </a:r>
          </a:p>
          <a:p>
            <a:pPr marL="742950" indent="-742950">
              <a:lnSpc>
                <a:spcPct val="113000"/>
              </a:lnSpc>
              <a:spcBef>
                <a:spcPts val="1000"/>
              </a:spcBef>
              <a:buFont typeface="+mj-lt"/>
              <a:buAutoNum type="arabicPeriod"/>
            </a:pPr>
            <a:r>
              <a:rPr lang="en-US" sz="4000"/>
              <a:t>Warning</a:t>
            </a:r>
          </a:p>
          <a:p>
            <a:pPr marL="742950" indent="-742950">
              <a:lnSpc>
                <a:spcPct val="113000"/>
              </a:lnSpc>
              <a:spcBef>
                <a:spcPts val="1000"/>
              </a:spcBef>
              <a:buFont typeface="+mj-lt"/>
              <a:buAutoNum type="arabicPeriod"/>
            </a:pPr>
            <a:r>
              <a:rPr lang="en-US" sz="4000"/>
              <a:t>Referral to Exec/AAC</a:t>
            </a:r>
          </a:p>
        </p:txBody>
      </p:sp>
    </p:spTree>
    <p:extLst>
      <p:ext uri="{BB962C8B-B14F-4D97-AF65-F5344CB8AC3E}">
        <p14:creationId xmlns:p14="http://schemas.microsoft.com/office/powerpoint/2010/main" val="85248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19E96-F78F-F81E-C7A4-58A5847F05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484BA4-228B-B1C9-1455-0631373097C9}"/>
              </a:ext>
            </a:extLst>
          </p:cNvPr>
          <p:cNvSpPr>
            <a:spLocks noGrp="1"/>
          </p:cNvSpPr>
          <p:nvPr>
            <p:ph type="title"/>
          </p:nvPr>
        </p:nvSpPr>
        <p:spPr>
          <a:xfrm>
            <a:off x="1822450" y="1249268"/>
            <a:ext cx="17441231" cy="1015663"/>
          </a:xfrm>
        </p:spPr>
        <p:txBody>
          <a:bodyPr/>
          <a:lstStyle/>
          <a:p>
            <a:r>
              <a:rPr lang="en-US"/>
              <a:t>The Why Behind Pi Phi Policies – Case Studies</a:t>
            </a:r>
          </a:p>
        </p:txBody>
      </p:sp>
      <p:graphicFrame>
        <p:nvGraphicFramePr>
          <p:cNvPr id="4" name="Table 3">
            <a:extLst>
              <a:ext uri="{FF2B5EF4-FFF2-40B4-BE49-F238E27FC236}">
                <a16:creationId xmlns:a16="http://schemas.microsoft.com/office/drawing/2014/main" id="{5B923A4F-314D-6145-9AD5-5E14D165C49B}"/>
              </a:ext>
            </a:extLst>
          </p:cNvPr>
          <p:cNvGraphicFramePr>
            <a:graphicFrameLocks noGrp="1"/>
          </p:cNvGraphicFramePr>
          <p:nvPr>
            <p:extLst>
              <p:ext uri="{D42A27DB-BD31-4B8C-83A1-F6EECF244321}">
                <p14:modId xmlns:p14="http://schemas.microsoft.com/office/powerpoint/2010/main" val="3148927191"/>
              </p:ext>
            </p:extLst>
          </p:nvPr>
        </p:nvGraphicFramePr>
        <p:xfrm>
          <a:off x="1822450" y="2454275"/>
          <a:ext cx="17441232" cy="7391400"/>
        </p:xfrm>
        <a:graphic>
          <a:graphicData uri="http://schemas.openxmlformats.org/drawingml/2006/table">
            <a:tbl>
              <a:tblPr firstRow="1" bandRow="1">
                <a:tableStyleId>{5C22544A-7EE6-4342-B048-85BDC9FD1C3A}</a:tableStyleId>
              </a:tblPr>
              <a:tblGrid>
                <a:gridCol w="5813744">
                  <a:extLst>
                    <a:ext uri="{9D8B030D-6E8A-4147-A177-3AD203B41FA5}">
                      <a16:colId xmlns:a16="http://schemas.microsoft.com/office/drawing/2014/main" val="2345242956"/>
                    </a:ext>
                  </a:extLst>
                </a:gridCol>
                <a:gridCol w="5813744">
                  <a:extLst>
                    <a:ext uri="{9D8B030D-6E8A-4147-A177-3AD203B41FA5}">
                      <a16:colId xmlns:a16="http://schemas.microsoft.com/office/drawing/2014/main" val="509946680"/>
                    </a:ext>
                  </a:extLst>
                </a:gridCol>
                <a:gridCol w="5813744">
                  <a:extLst>
                    <a:ext uri="{9D8B030D-6E8A-4147-A177-3AD203B41FA5}">
                      <a16:colId xmlns:a16="http://schemas.microsoft.com/office/drawing/2014/main" val="1705163503"/>
                    </a:ext>
                  </a:extLst>
                </a:gridCol>
              </a:tblGrid>
              <a:tr h="855182">
                <a:tc>
                  <a:txBody>
                    <a:bodyPr/>
                    <a:lstStyle/>
                    <a:p>
                      <a:pPr algn="ctr"/>
                      <a:r>
                        <a:rPr lang="en-US" sz="3200">
                          <a:latin typeface="Gotham Book" pitchFamily="50" charset="0"/>
                        </a:rPr>
                        <a:t>External</a:t>
                      </a:r>
                    </a:p>
                  </a:txBody>
                  <a:tcPr anchor="ctr"/>
                </a:tc>
                <a:tc>
                  <a:txBody>
                    <a:bodyPr/>
                    <a:lstStyle/>
                    <a:p>
                      <a:pPr algn="ctr"/>
                      <a:r>
                        <a:rPr lang="en-US" sz="3200">
                          <a:latin typeface="Gotham Book" pitchFamily="50" charset="0"/>
                        </a:rPr>
                        <a:t>Pi Phi</a:t>
                      </a:r>
                    </a:p>
                  </a:txBody>
                  <a:tcPr anchor="ctr"/>
                </a:tc>
                <a:tc>
                  <a:txBody>
                    <a:bodyPr/>
                    <a:lstStyle/>
                    <a:p>
                      <a:pPr algn="ctr"/>
                      <a:r>
                        <a:rPr lang="en-US" sz="3200">
                          <a:latin typeface="Gotham Book" pitchFamily="50" charset="0"/>
                        </a:rPr>
                        <a:t>Member Expectations</a:t>
                      </a:r>
                    </a:p>
                  </a:txBody>
                  <a:tcPr anchor="ctr"/>
                </a:tc>
                <a:extLst>
                  <a:ext uri="{0D108BD9-81ED-4DB2-BD59-A6C34878D82A}">
                    <a16:rowId xmlns:a16="http://schemas.microsoft.com/office/drawing/2014/main" val="4189240295"/>
                  </a:ext>
                </a:extLst>
              </a:tr>
              <a:tr h="6536218">
                <a:tc>
                  <a:txBody>
                    <a:bodyPr/>
                    <a:lstStyle/>
                    <a:p>
                      <a:pPr marL="342900" indent="-342900" algn="l">
                        <a:lnSpc>
                          <a:spcPct val="150000"/>
                        </a:lnSpc>
                        <a:buFont typeface="Arial" panose="020B0604020202020204" pitchFamily="34" charset="0"/>
                        <a:buChar char="•"/>
                      </a:pPr>
                      <a:r>
                        <a:rPr lang="en-US" sz="2600">
                          <a:latin typeface="Gotham Book" pitchFamily="50" charset="0"/>
                        </a:rPr>
                        <a:t>Laws (local, state/provincial, federal)</a:t>
                      </a:r>
                    </a:p>
                    <a:p>
                      <a:pPr marL="342900" indent="-342900" algn="l">
                        <a:lnSpc>
                          <a:spcPct val="150000"/>
                        </a:lnSpc>
                        <a:buFont typeface="Arial" panose="020B0604020202020204" pitchFamily="34" charset="0"/>
                        <a:buChar char="•"/>
                      </a:pPr>
                      <a:r>
                        <a:rPr lang="en-US" sz="2600">
                          <a:latin typeface="Gotham Book" pitchFamily="50" charset="0"/>
                        </a:rPr>
                        <a:t>NPC Unanimous Agreements</a:t>
                      </a:r>
                    </a:p>
                    <a:p>
                      <a:pPr marL="342900" indent="-342900" algn="l">
                        <a:lnSpc>
                          <a:spcPct val="150000"/>
                        </a:lnSpc>
                        <a:buFont typeface="Arial" panose="020B0604020202020204" pitchFamily="34" charset="0"/>
                        <a:buChar char="•"/>
                      </a:pPr>
                      <a:r>
                        <a:rPr lang="en-US" sz="2600">
                          <a:latin typeface="Gotham Book" pitchFamily="50" charset="0"/>
                        </a:rPr>
                        <a:t>Campus policies</a:t>
                      </a:r>
                    </a:p>
                    <a:p>
                      <a:pPr marL="342900" indent="-342900" algn="l">
                        <a:lnSpc>
                          <a:spcPct val="150000"/>
                        </a:lnSpc>
                        <a:buFont typeface="Arial" panose="020B0604020202020204" pitchFamily="34" charset="0"/>
                        <a:buChar char="•"/>
                      </a:pPr>
                      <a:r>
                        <a:rPr lang="en-US" sz="2600">
                          <a:latin typeface="Gotham Book" pitchFamily="50" charset="0"/>
                        </a:rPr>
                        <a:t>College Panhellenic Council policies</a:t>
                      </a:r>
                    </a:p>
                  </a:txBody>
                  <a:tcPr/>
                </a:tc>
                <a:tc>
                  <a:txBody>
                    <a:bodyPr/>
                    <a:lstStyle/>
                    <a:p>
                      <a:pPr marL="342900" indent="-342900" algn="l">
                        <a:lnSpc>
                          <a:spcPct val="150000"/>
                        </a:lnSpc>
                        <a:buFont typeface="Arial" panose="020B0604020202020204" pitchFamily="34" charset="0"/>
                        <a:buChar char="•"/>
                      </a:pPr>
                      <a:r>
                        <a:rPr lang="en-US" sz="2600">
                          <a:latin typeface="Gotham Book" pitchFamily="50" charset="0"/>
                        </a:rPr>
                        <a:t>Constitution &amp; Statutes</a:t>
                      </a:r>
                    </a:p>
                    <a:p>
                      <a:pPr marL="342900" indent="-342900" algn="l">
                        <a:lnSpc>
                          <a:spcPct val="150000"/>
                        </a:lnSpc>
                        <a:buFont typeface="Arial" panose="020B0604020202020204" pitchFamily="34" charset="0"/>
                        <a:buChar char="•"/>
                      </a:pPr>
                      <a:r>
                        <a:rPr lang="en-US" sz="2600">
                          <a:latin typeface="Gotham Book" pitchFamily="50" charset="0"/>
                        </a:rPr>
                        <a:t>Policy &amp; Position Statements</a:t>
                      </a:r>
                    </a:p>
                    <a:p>
                      <a:pPr marL="342900" indent="-342900" algn="l">
                        <a:lnSpc>
                          <a:spcPct val="150000"/>
                        </a:lnSpc>
                        <a:buFont typeface="Arial" panose="020B0604020202020204" pitchFamily="34" charset="0"/>
                        <a:buChar char="•"/>
                      </a:pPr>
                      <a:r>
                        <a:rPr lang="en-US" sz="2600">
                          <a:latin typeface="Gotham Book" pitchFamily="50" charset="0"/>
                        </a:rPr>
                        <a:t>Event Planning and Management Guide</a:t>
                      </a:r>
                    </a:p>
                    <a:p>
                      <a:pPr marL="342900" indent="-342900" algn="l">
                        <a:lnSpc>
                          <a:spcPct val="150000"/>
                        </a:lnSpc>
                        <a:buFont typeface="Arial" panose="020B0604020202020204" pitchFamily="34" charset="0"/>
                        <a:buChar char="•"/>
                      </a:pPr>
                      <a:r>
                        <a:rPr lang="en-US" sz="2600">
                          <a:latin typeface="Gotham Book" pitchFamily="50" charset="0"/>
                        </a:rPr>
                        <a:t>Membership Status Guide</a:t>
                      </a:r>
                    </a:p>
                    <a:p>
                      <a:pPr marL="342900" indent="-342900" algn="l">
                        <a:lnSpc>
                          <a:spcPct val="150000"/>
                        </a:lnSpc>
                        <a:buFont typeface="Arial" panose="020B0604020202020204" pitchFamily="34" charset="0"/>
                        <a:buChar char="•"/>
                      </a:pPr>
                      <a:r>
                        <a:rPr lang="en-US" sz="2600">
                          <a:latin typeface="Gotham Book" pitchFamily="50" charset="0"/>
                        </a:rPr>
                        <a:t>Other manuals and guides</a:t>
                      </a:r>
                    </a:p>
                    <a:p>
                      <a:pPr marL="342900" indent="-342900" algn="l">
                        <a:lnSpc>
                          <a:spcPct val="150000"/>
                        </a:lnSpc>
                        <a:buFont typeface="Arial" panose="020B0604020202020204" pitchFamily="34" charset="0"/>
                        <a:buChar char="•"/>
                      </a:pPr>
                      <a:r>
                        <a:rPr lang="en-US" sz="2600">
                          <a:latin typeface="Gotham Book" pitchFamily="50" charset="0"/>
                        </a:rPr>
                        <a:t>Housing contracts</a:t>
                      </a:r>
                    </a:p>
                    <a:p>
                      <a:pPr marL="342900" indent="-342900" algn="l">
                        <a:lnSpc>
                          <a:spcPct val="150000"/>
                        </a:lnSpc>
                        <a:buFont typeface="Arial" panose="020B0604020202020204" pitchFamily="34" charset="0"/>
                        <a:buChar char="•"/>
                      </a:pPr>
                      <a:r>
                        <a:rPr lang="en-US" sz="2600">
                          <a:latin typeface="Gotham Book" pitchFamily="50" charset="0"/>
                        </a:rPr>
                        <a:t>Chapter’s local bylaws</a:t>
                      </a:r>
                    </a:p>
                    <a:p>
                      <a:pPr marL="342900" indent="-342900" algn="l">
                        <a:lnSpc>
                          <a:spcPct val="150000"/>
                        </a:lnSpc>
                        <a:buFont typeface="Arial" panose="020B0604020202020204" pitchFamily="34" charset="0"/>
                        <a:buChar char="•"/>
                      </a:pPr>
                      <a:r>
                        <a:rPr lang="en-US" sz="2600">
                          <a:latin typeface="Gotham Book" pitchFamily="50" charset="0"/>
                        </a:rPr>
                        <a:t>Monthly Chapter Evaluation</a:t>
                      </a:r>
                    </a:p>
                  </a:txBody>
                  <a:tcPr/>
                </a:tc>
                <a:tc>
                  <a:txBody>
                    <a:bodyPr/>
                    <a:lstStyle/>
                    <a:p>
                      <a:pPr marL="342900" indent="-342900" algn="l">
                        <a:lnSpc>
                          <a:spcPct val="150000"/>
                        </a:lnSpc>
                        <a:buFont typeface="Arial" panose="020B0604020202020204" pitchFamily="34" charset="0"/>
                        <a:buChar char="•"/>
                      </a:pPr>
                      <a:r>
                        <a:rPr lang="en-US" sz="2600">
                          <a:latin typeface="Gotham Book" pitchFamily="50" charset="0"/>
                        </a:rPr>
                        <a:t>Member Obligations</a:t>
                      </a:r>
                    </a:p>
                    <a:p>
                      <a:pPr marL="342900" indent="-342900" algn="l">
                        <a:lnSpc>
                          <a:spcPct val="150000"/>
                        </a:lnSpc>
                        <a:buFont typeface="Arial" panose="020B0604020202020204" pitchFamily="34" charset="0"/>
                        <a:buChar char="•"/>
                      </a:pPr>
                      <a:r>
                        <a:rPr lang="en-US" sz="2600">
                          <a:latin typeface="Gotham Book" pitchFamily="50" charset="0"/>
                        </a:rPr>
                        <a:t>Pi Beta Phi’s core values</a:t>
                      </a:r>
                    </a:p>
                    <a:p>
                      <a:pPr marL="342900" indent="-342900" algn="l">
                        <a:lnSpc>
                          <a:spcPct val="150000"/>
                        </a:lnSpc>
                        <a:buFont typeface="Arial" panose="020B0604020202020204" pitchFamily="34" charset="0"/>
                        <a:buChar char="•"/>
                      </a:pPr>
                      <a:r>
                        <a:rPr lang="en-US" sz="2600">
                          <a:latin typeface="Gotham Book" pitchFamily="50" charset="0"/>
                        </a:rPr>
                        <a:t>Fraternity Ritual</a:t>
                      </a:r>
                    </a:p>
                    <a:p>
                      <a:pPr marL="342900" indent="-342900" algn="l">
                        <a:lnSpc>
                          <a:spcPct val="150000"/>
                        </a:lnSpc>
                        <a:buFont typeface="Arial" panose="020B0604020202020204" pitchFamily="34" charset="0"/>
                        <a:buChar char="•"/>
                      </a:pPr>
                      <a:r>
                        <a:rPr lang="en-US" sz="2600">
                          <a:latin typeface="Gotham Book" pitchFamily="50" charset="0"/>
                        </a:rPr>
                        <a:t>Constitution &amp; Statutes</a:t>
                      </a:r>
                    </a:p>
                    <a:p>
                      <a:pPr marL="342900" indent="-342900" algn="l">
                        <a:lnSpc>
                          <a:spcPct val="150000"/>
                        </a:lnSpc>
                        <a:buFont typeface="Arial" panose="020B0604020202020204" pitchFamily="34" charset="0"/>
                        <a:buChar char="•"/>
                      </a:pPr>
                      <a:r>
                        <a:rPr lang="en-US" sz="2600">
                          <a:latin typeface="Gotham Book" pitchFamily="50" charset="0"/>
                        </a:rPr>
                        <a:t>Member Conduct Policy &amp; Position Statement</a:t>
                      </a:r>
                    </a:p>
                    <a:p>
                      <a:pPr marL="342900" indent="-342900" algn="l">
                        <a:lnSpc>
                          <a:spcPct val="150000"/>
                        </a:lnSpc>
                        <a:buFont typeface="Arial" panose="020B0604020202020204" pitchFamily="34" charset="0"/>
                        <a:buChar char="•"/>
                      </a:pPr>
                      <a:r>
                        <a:rPr lang="en-US" sz="2600">
                          <a:latin typeface="Gotham Book" pitchFamily="50" charset="0"/>
                        </a:rPr>
                        <a:t>Campus Student Code of Conduct</a:t>
                      </a:r>
                    </a:p>
                  </a:txBody>
                  <a:tcPr/>
                </a:tc>
                <a:extLst>
                  <a:ext uri="{0D108BD9-81ED-4DB2-BD59-A6C34878D82A}">
                    <a16:rowId xmlns:a16="http://schemas.microsoft.com/office/drawing/2014/main" val="1732140571"/>
                  </a:ext>
                </a:extLst>
              </a:tr>
            </a:tbl>
          </a:graphicData>
        </a:graphic>
      </p:graphicFrame>
    </p:spTree>
    <p:extLst>
      <p:ext uri="{BB962C8B-B14F-4D97-AF65-F5344CB8AC3E}">
        <p14:creationId xmlns:p14="http://schemas.microsoft.com/office/powerpoint/2010/main" val="28353184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92E67-316F-F085-5CBC-BCB30DB21D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8FC058-AF54-CEAC-B5E8-B99DCE62E6D8}"/>
              </a:ext>
            </a:extLst>
          </p:cNvPr>
          <p:cNvSpPr>
            <a:spLocks noGrp="1"/>
          </p:cNvSpPr>
          <p:nvPr>
            <p:ph type="title"/>
          </p:nvPr>
        </p:nvSpPr>
        <p:spPr/>
        <p:txBody>
          <a:bodyPr/>
          <a:lstStyle/>
          <a:p>
            <a:r>
              <a:rPr lang="en-US"/>
              <a:t>Approaches to Accountability</a:t>
            </a:r>
          </a:p>
        </p:txBody>
      </p:sp>
      <p:graphicFrame>
        <p:nvGraphicFramePr>
          <p:cNvPr id="3" name="Diagram 2">
            <a:extLst>
              <a:ext uri="{FF2B5EF4-FFF2-40B4-BE49-F238E27FC236}">
                <a16:creationId xmlns:a16="http://schemas.microsoft.com/office/drawing/2014/main" id="{F4F1C742-4F29-40BE-DE35-8B7B4B1938D9}"/>
              </a:ext>
            </a:extLst>
          </p:cNvPr>
          <p:cNvGraphicFramePr/>
          <p:nvPr>
            <p:extLst>
              <p:ext uri="{D42A27DB-BD31-4B8C-83A1-F6EECF244321}">
                <p14:modId xmlns:p14="http://schemas.microsoft.com/office/powerpoint/2010/main" val="895876073"/>
              </p:ext>
            </p:extLst>
          </p:nvPr>
        </p:nvGraphicFramePr>
        <p:xfrm>
          <a:off x="2279650" y="1768475"/>
          <a:ext cx="16840200" cy="89351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49157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2EDA0-0CA3-B666-A309-73E1B7D63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EE3FE-6A0E-8A60-CAB4-FD50522FF874}"/>
              </a:ext>
            </a:extLst>
          </p:cNvPr>
          <p:cNvSpPr>
            <a:spLocks noGrp="1"/>
          </p:cNvSpPr>
          <p:nvPr>
            <p:ph type="title"/>
          </p:nvPr>
        </p:nvSpPr>
        <p:spPr/>
        <p:txBody>
          <a:bodyPr/>
          <a:lstStyle/>
          <a:p>
            <a:r>
              <a:rPr lang="en-US"/>
              <a:t>1. Awareness</a:t>
            </a:r>
          </a:p>
        </p:txBody>
      </p:sp>
      <p:sp>
        <p:nvSpPr>
          <p:cNvPr id="3" name="Text Placeholder 2">
            <a:extLst>
              <a:ext uri="{FF2B5EF4-FFF2-40B4-BE49-F238E27FC236}">
                <a16:creationId xmlns:a16="http://schemas.microsoft.com/office/drawing/2014/main" id="{A2B330F7-CEA3-A24E-62AD-F8E8AF6DFE36}"/>
              </a:ext>
            </a:extLst>
          </p:cNvPr>
          <p:cNvSpPr>
            <a:spLocks noGrp="1"/>
          </p:cNvSpPr>
          <p:nvPr>
            <p:ph type="body" idx="1"/>
          </p:nvPr>
        </p:nvSpPr>
        <p:spPr>
          <a:xfrm>
            <a:off x="1289050" y="2911474"/>
            <a:ext cx="17297400" cy="6781728"/>
          </a:xfrm>
        </p:spPr>
        <p:txBody>
          <a:bodyPr/>
          <a:lstStyle/>
          <a:p>
            <a:pPr marL="457200" indent="-457200">
              <a:lnSpc>
                <a:spcPct val="114000"/>
              </a:lnSpc>
              <a:spcBef>
                <a:spcPts val="1000"/>
              </a:spcBef>
              <a:buFont typeface="Montserrat" pitchFamily="2" charset="0"/>
              <a:buChar char="‒"/>
            </a:pPr>
            <a:r>
              <a:rPr lang="en-US" dirty="0">
                <a:latin typeface="Gotham Book" pitchFamily="50" charset="0"/>
              </a:rPr>
              <a:t>Non-accusatory way to make a member aware and remind them of chapter expectations after a policy violation​</a:t>
            </a:r>
          </a:p>
          <a:p>
            <a:pPr marL="914400" lvl="1" indent="-457200">
              <a:lnSpc>
                <a:spcPct val="114000"/>
              </a:lnSpc>
              <a:spcBef>
                <a:spcPts val="1000"/>
              </a:spcBef>
              <a:buFont typeface="Courier New" panose="02070309020205020404" pitchFamily="49" charset="0"/>
              <a:buChar char="o"/>
            </a:pPr>
            <a:r>
              <a:rPr lang="en-US" sz="3600" dirty="0">
                <a:solidFill>
                  <a:schemeClr val="tx1"/>
                </a:solidFill>
                <a:latin typeface="Gotham Book" pitchFamily="50" charset="0"/>
              </a:rPr>
              <a:t>Remember that policy education for the entire chapter counts as awareness!​</a:t>
            </a:r>
          </a:p>
          <a:p>
            <a:pPr marL="457200" indent="-457200">
              <a:lnSpc>
                <a:spcPct val="114000"/>
              </a:lnSpc>
              <a:spcBef>
                <a:spcPts val="1000"/>
              </a:spcBef>
              <a:buFont typeface="Montserrat" pitchFamily="2" charset="0"/>
              <a:buChar char="‒"/>
            </a:pPr>
            <a:r>
              <a:rPr lang="en-US" dirty="0">
                <a:latin typeface="Gotham Book" pitchFamily="50" charset="0"/>
              </a:rPr>
              <a:t>Good option for a New Member early in their New Member Education Program​</a:t>
            </a:r>
          </a:p>
          <a:p>
            <a:pPr marL="457200" indent="-457200">
              <a:lnSpc>
                <a:spcPct val="114000"/>
              </a:lnSpc>
              <a:spcBef>
                <a:spcPts val="1000"/>
              </a:spcBef>
              <a:buFont typeface="Montserrat" pitchFamily="2" charset="0"/>
              <a:buChar char="‒"/>
            </a:pPr>
            <a:r>
              <a:rPr lang="en-US" dirty="0">
                <a:latin typeface="Gotham Book" pitchFamily="50" charset="0"/>
              </a:rPr>
              <a:t>Not an option for behavior that a reasonable person understands is wrong (physical violence, racist language or behavior, hazing, sale of illegal drugs, etc.)</a:t>
            </a:r>
          </a:p>
          <a:p>
            <a:pPr marL="457200" indent="-457200">
              <a:lnSpc>
                <a:spcPct val="114000"/>
              </a:lnSpc>
              <a:spcBef>
                <a:spcPts val="1000"/>
              </a:spcBef>
              <a:buFont typeface="Montserrat" pitchFamily="2" charset="0"/>
              <a:buChar char="‒"/>
            </a:pPr>
            <a:r>
              <a:rPr lang="en-US" dirty="0">
                <a:latin typeface="Gotham Book" pitchFamily="50" charset="0"/>
              </a:rPr>
              <a:t>AAC can help prepare for the meeting, but should not attend</a:t>
            </a:r>
          </a:p>
        </p:txBody>
      </p:sp>
    </p:spTree>
    <p:extLst>
      <p:ext uri="{BB962C8B-B14F-4D97-AF65-F5344CB8AC3E}">
        <p14:creationId xmlns:p14="http://schemas.microsoft.com/office/powerpoint/2010/main" val="17551886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3A5C4-8A46-8A1A-B517-1FCE0D5CC2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7CADDC-1673-9D2B-0E65-823350A7524B}"/>
              </a:ext>
            </a:extLst>
          </p:cNvPr>
          <p:cNvSpPr>
            <a:spLocks noGrp="1"/>
          </p:cNvSpPr>
          <p:nvPr>
            <p:ph type="title"/>
          </p:nvPr>
        </p:nvSpPr>
        <p:spPr/>
        <p:txBody>
          <a:bodyPr/>
          <a:lstStyle/>
          <a:p>
            <a:r>
              <a:rPr lang="en-US"/>
              <a:t>1. Awareness</a:t>
            </a:r>
          </a:p>
        </p:txBody>
      </p:sp>
      <p:sp>
        <p:nvSpPr>
          <p:cNvPr id="3" name="Text Placeholder 2">
            <a:extLst>
              <a:ext uri="{FF2B5EF4-FFF2-40B4-BE49-F238E27FC236}">
                <a16:creationId xmlns:a16="http://schemas.microsoft.com/office/drawing/2014/main" id="{BC7388B1-82EF-EF24-2068-3DA03E7B5289}"/>
              </a:ext>
            </a:extLst>
          </p:cNvPr>
          <p:cNvSpPr>
            <a:spLocks noGrp="1"/>
          </p:cNvSpPr>
          <p:nvPr>
            <p:ph type="body" idx="1"/>
          </p:nvPr>
        </p:nvSpPr>
        <p:spPr>
          <a:xfrm>
            <a:off x="1289050" y="2911474"/>
            <a:ext cx="17297400" cy="5015219"/>
          </a:xfrm>
        </p:spPr>
        <p:txBody>
          <a:bodyPr/>
          <a:lstStyle/>
          <a:p>
            <a:pPr marL="457200" indent="-457200">
              <a:lnSpc>
                <a:spcPct val="114000"/>
              </a:lnSpc>
              <a:spcBef>
                <a:spcPts val="1000"/>
              </a:spcBef>
              <a:buFont typeface="Montserrat" pitchFamily="2" charset="0"/>
              <a:buChar char="‒"/>
            </a:pPr>
            <a:r>
              <a:rPr lang="en-US" dirty="0"/>
              <a:t>Member Conduct Committee (MCC) schedules meeting with the member in ​question (MIQ) in a small group setting or two-on-one​</a:t>
            </a:r>
          </a:p>
          <a:p>
            <a:pPr marL="457200" indent="-457200">
              <a:lnSpc>
                <a:spcPct val="114000"/>
              </a:lnSpc>
              <a:spcBef>
                <a:spcPts val="1000"/>
              </a:spcBef>
              <a:buFont typeface="Montserrat" pitchFamily="2" charset="0"/>
              <a:buChar char="‒"/>
            </a:pPr>
            <a:r>
              <a:rPr lang="en-US" dirty="0"/>
              <a:t>Make it clear it is an MCC meeting​</a:t>
            </a:r>
          </a:p>
          <a:p>
            <a:pPr marL="457200" indent="-457200">
              <a:lnSpc>
                <a:spcPct val="114000"/>
              </a:lnSpc>
              <a:spcBef>
                <a:spcPts val="1000"/>
              </a:spcBef>
              <a:buFont typeface="Montserrat" pitchFamily="2" charset="0"/>
              <a:buChar char="‒"/>
            </a:pPr>
            <a:r>
              <a:rPr lang="en-US" dirty="0"/>
              <a:t>Discuss the behavior and listen to the member’s perspective​</a:t>
            </a:r>
          </a:p>
          <a:p>
            <a:pPr marL="457200" indent="-457200">
              <a:lnSpc>
                <a:spcPct val="114000"/>
              </a:lnSpc>
              <a:spcBef>
                <a:spcPts val="1000"/>
              </a:spcBef>
              <a:buFont typeface="Montserrat" pitchFamily="2" charset="0"/>
              <a:buChar char="‒"/>
            </a:pPr>
            <a:r>
              <a:rPr lang="en-US" dirty="0"/>
              <a:t>Reference what policy, expectation or value the behavior is violating​</a:t>
            </a:r>
          </a:p>
          <a:p>
            <a:pPr marL="457200" indent="-457200">
              <a:lnSpc>
                <a:spcPct val="114000"/>
              </a:lnSpc>
              <a:spcBef>
                <a:spcPts val="1000"/>
              </a:spcBef>
              <a:buFont typeface="Montserrat" pitchFamily="2" charset="0"/>
              <a:buChar char="‒"/>
            </a:pPr>
            <a:r>
              <a:rPr lang="en-US" dirty="0"/>
              <a:t>Ask the member to modify their behavior​</a:t>
            </a:r>
          </a:p>
          <a:p>
            <a:pPr marL="457200" indent="-457200">
              <a:lnSpc>
                <a:spcPct val="114000"/>
              </a:lnSpc>
              <a:spcBef>
                <a:spcPts val="1000"/>
              </a:spcBef>
              <a:buFont typeface="Montserrat" pitchFamily="2" charset="0"/>
              <a:buChar char="‒"/>
            </a:pPr>
            <a:r>
              <a:rPr lang="en-US" dirty="0"/>
              <a:t>Document the discussion</a:t>
            </a:r>
          </a:p>
        </p:txBody>
      </p:sp>
    </p:spTree>
    <p:extLst>
      <p:ext uri="{BB962C8B-B14F-4D97-AF65-F5344CB8AC3E}">
        <p14:creationId xmlns:p14="http://schemas.microsoft.com/office/powerpoint/2010/main" val="14998636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A4518-1A26-EBDF-4260-7176D12623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44A39-B4CF-8BC7-82B4-DD8E052083EA}"/>
              </a:ext>
            </a:extLst>
          </p:cNvPr>
          <p:cNvSpPr>
            <a:spLocks noGrp="1"/>
          </p:cNvSpPr>
          <p:nvPr>
            <p:ph type="title"/>
          </p:nvPr>
        </p:nvSpPr>
        <p:spPr/>
        <p:txBody>
          <a:bodyPr/>
          <a:lstStyle/>
          <a:p>
            <a:r>
              <a:rPr lang="en-US"/>
              <a:t>2. Warning</a:t>
            </a:r>
          </a:p>
        </p:txBody>
      </p:sp>
      <p:sp>
        <p:nvSpPr>
          <p:cNvPr id="3" name="Text Placeholder 2">
            <a:extLst>
              <a:ext uri="{FF2B5EF4-FFF2-40B4-BE49-F238E27FC236}">
                <a16:creationId xmlns:a16="http://schemas.microsoft.com/office/drawing/2014/main" id="{73DD6176-77B7-91F0-2AC6-34CC629C0EA7}"/>
              </a:ext>
            </a:extLst>
          </p:cNvPr>
          <p:cNvSpPr>
            <a:spLocks noGrp="1"/>
          </p:cNvSpPr>
          <p:nvPr>
            <p:ph type="body" idx="1"/>
          </p:nvPr>
        </p:nvSpPr>
        <p:spPr>
          <a:xfrm>
            <a:off x="1289050" y="2911474"/>
            <a:ext cx="17297400" cy="3998915"/>
          </a:xfrm>
        </p:spPr>
        <p:txBody>
          <a:bodyPr/>
          <a:lstStyle/>
          <a:p>
            <a:pPr marL="457200" indent="-457200">
              <a:lnSpc>
                <a:spcPct val="114000"/>
              </a:lnSpc>
              <a:spcBef>
                <a:spcPts val="1000"/>
              </a:spcBef>
              <a:buFont typeface="Montserrat" pitchFamily="2" charset="0"/>
              <a:buChar char="‒"/>
            </a:pPr>
            <a:r>
              <a:rPr lang="en-US" dirty="0"/>
              <a:t>Non-accusatory way to warn a member that their behavior is below Fraternity standards and is placing their membership in jeopardy​</a:t>
            </a:r>
          </a:p>
          <a:p>
            <a:pPr marL="457200" indent="-457200">
              <a:lnSpc>
                <a:spcPct val="114000"/>
              </a:lnSpc>
              <a:spcBef>
                <a:spcPts val="1000"/>
              </a:spcBef>
              <a:buFont typeface="Montserrat" pitchFamily="2" charset="0"/>
              <a:buChar char="‒"/>
            </a:pPr>
            <a:r>
              <a:rPr lang="en-US" dirty="0"/>
              <a:t>Clearly informing them that continuation of poor member conduct may lead to probation, the breaking of a pledge or dismissal​</a:t>
            </a:r>
          </a:p>
          <a:p>
            <a:pPr marL="457200" indent="-457200">
              <a:lnSpc>
                <a:spcPct val="114000"/>
              </a:lnSpc>
              <a:spcBef>
                <a:spcPts val="1000"/>
              </a:spcBef>
              <a:buFont typeface="Montserrat" pitchFamily="2" charset="0"/>
              <a:buChar char="‒"/>
            </a:pPr>
            <a:r>
              <a:rPr lang="en-US" dirty="0"/>
              <a:t>Good option if the member is aware of the policies and there is a clear violation</a:t>
            </a:r>
          </a:p>
        </p:txBody>
      </p:sp>
    </p:spTree>
    <p:extLst>
      <p:ext uri="{BB962C8B-B14F-4D97-AF65-F5344CB8AC3E}">
        <p14:creationId xmlns:p14="http://schemas.microsoft.com/office/powerpoint/2010/main" val="30687628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76777-713D-CC19-5F9E-5169B1EFA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6F65A2-74B0-14E5-CD9E-B78E8622F7D2}"/>
              </a:ext>
            </a:extLst>
          </p:cNvPr>
          <p:cNvSpPr>
            <a:spLocks noGrp="1"/>
          </p:cNvSpPr>
          <p:nvPr>
            <p:ph type="title"/>
          </p:nvPr>
        </p:nvSpPr>
        <p:spPr/>
        <p:txBody>
          <a:bodyPr/>
          <a:lstStyle/>
          <a:p>
            <a:r>
              <a:rPr lang="en-US"/>
              <a:t>2. Warning</a:t>
            </a:r>
          </a:p>
        </p:txBody>
      </p:sp>
      <p:sp>
        <p:nvSpPr>
          <p:cNvPr id="3" name="Text Placeholder 2">
            <a:extLst>
              <a:ext uri="{FF2B5EF4-FFF2-40B4-BE49-F238E27FC236}">
                <a16:creationId xmlns:a16="http://schemas.microsoft.com/office/drawing/2014/main" id="{0E11B8A5-A3BB-2F17-F16A-F88A49D027C3}"/>
              </a:ext>
            </a:extLst>
          </p:cNvPr>
          <p:cNvSpPr>
            <a:spLocks noGrp="1"/>
          </p:cNvSpPr>
          <p:nvPr>
            <p:ph type="body" idx="1"/>
          </p:nvPr>
        </p:nvSpPr>
        <p:spPr>
          <a:xfrm>
            <a:off x="1289050" y="2911474"/>
            <a:ext cx="17297400" cy="7166449"/>
          </a:xfrm>
        </p:spPr>
        <p:txBody>
          <a:bodyPr/>
          <a:lstStyle/>
          <a:p>
            <a:pPr marL="457200" indent="-457200">
              <a:lnSpc>
                <a:spcPct val="114000"/>
              </a:lnSpc>
              <a:spcBef>
                <a:spcPts val="1000"/>
              </a:spcBef>
              <a:buFont typeface="Montserrat" pitchFamily="2" charset="0"/>
              <a:buChar char="‒"/>
            </a:pPr>
            <a:r>
              <a:rPr lang="en-US" dirty="0"/>
              <a:t>MCC schedules meeting with the MIQ and a ​group from the committee​</a:t>
            </a:r>
          </a:p>
          <a:p>
            <a:pPr marL="457200" indent="-457200">
              <a:lnSpc>
                <a:spcPct val="114000"/>
              </a:lnSpc>
              <a:spcBef>
                <a:spcPts val="1000"/>
              </a:spcBef>
              <a:buFont typeface="Montserrat" pitchFamily="2" charset="0"/>
              <a:buChar char="‒"/>
            </a:pPr>
            <a:r>
              <a:rPr lang="en-US" dirty="0"/>
              <a:t>Make it clear it is an MCC meeting​</a:t>
            </a:r>
          </a:p>
          <a:p>
            <a:pPr marL="457200" indent="-457200">
              <a:lnSpc>
                <a:spcPct val="114000"/>
              </a:lnSpc>
              <a:spcBef>
                <a:spcPts val="1000"/>
              </a:spcBef>
              <a:buFont typeface="Montserrat" pitchFamily="2" charset="0"/>
              <a:buChar char="‒"/>
            </a:pPr>
            <a:r>
              <a:rPr lang="en-US" dirty="0"/>
              <a:t>Discuss the behavior and listen to the member’s perspective​</a:t>
            </a:r>
          </a:p>
          <a:p>
            <a:pPr marL="457200" indent="-457200">
              <a:lnSpc>
                <a:spcPct val="114000"/>
              </a:lnSpc>
              <a:spcBef>
                <a:spcPts val="1000"/>
              </a:spcBef>
              <a:buFont typeface="Montserrat" pitchFamily="2" charset="0"/>
              <a:buChar char="‒"/>
            </a:pPr>
            <a:r>
              <a:rPr lang="en-US" dirty="0"/>
              <a:t>Reference what policy, expectation or value the behavior is violating​</a:t>
            </a:r>
          </a:p>
          <a:p>
            <a:pPr marL="457200" indent="-457200">
              <a:lnSpc>
                <a:spcPct val="114000"/>
              </a:lnSpc>
              <a:spcBef>
                <a:spcPts val="1000"/>
              </a:spcBef>
              <a:buFont typeface="Montserrat" pitchFamily="2" charset="0"/>
              <a:buChar char="‒"/>
            </a:pPr>
            <a:r>
              <a:rPr lang="en-US" dirty="0"/>
              <a:t>Issue any relevant automatic consequences</a:t>
            </a:r>
          </a:p>
          <a:p>
            <a:pPr marL="457200" indent="-457200">
              <a:lnSpc>
                <a:spcPct val="114000"/>
              </a:lnSpc>
              <a:spcBef>
                <a:spcPts val="1000"/>
              </a:spcBef>
              <a:buFont typeface="Montserrat" pitchFamily="2" charset="0"/>
              <a:buChar char="‒"/>
            </a:pPr>
            <a:r>
              <a:rPr lang="en-US" dirty="0"/>
              <a:t>Let the member know that they are responsible for positively changing ​their behavior​</a:t>
            </a:r>
          </a:p>
          <a:p>
            <a:pPr marL="457200" indent="-457200">
              <a:lnSpc>
                <a:spcPct val="114000"/>
              </a:lnSpc>
              <a:spcBef>
                <a:spcPts val="1000"/>
              </a:spcBef>
              <a:buFont typeface="Montserrat" pitchFamily="2" charset="0"/>
              <a:buChar char="‒"/>
            </a:pPr>
            <a:r>
              <a:rPr lang="en-US" dirty="0"/>
              <a:t>Discuss what might happen if they do not make positive changes, such ​as probation, breaking their pledge or dismissal​</a:t>
            </a:r>
          </a:p>
          <a:p>
            <a:pPr marL="457200" indent="-457200">
              <a:lnSpc>
                <a:spcPct val="114000"/>
              </a:lnSpc>
              <a:spcBef>
                <a:spcPts val="1000"/>
              </a:spcBef>
              <a:buFont typeface="Montserrat" pitchFamily="2" charset="0"/>
              <a:buChar char="‒"/>
            </a:pPr>
            <a:r>
              <a:rPr lang="en-US" dirty="0"/>
              <a:t>Document the discussion</a:t>
            </a:r>
          </a:p>
        </p:txBody>
      </p:sp>
    </p:spTree>
    <p:extLst>
      <p:ext uri="{BB962C8B-B14F-4D97-AF65-F5344CB8AC3E}">
        <p14:creationId xmlns:p14="http://schemas.microsoft.com/office/powerpoint/2010/main" val="3988532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4F489-3E16-6282-45D6-6155847C3A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F1EA3-64B9-4FE0-0E99-995962AEB281}"/>
              </a:ext>
            </a:extLst>
          </p:cNvPr>
          <p:cNvSpPr>
            <a:spLocks noGrp="1"/>
          </p:cNvSpPr>
          <p:nvPr>
            <p:ph type="title"/>
          </p:nvPr>
        </p:nvSpPr>
        <p:spPr/>
        <p:txBody>
          <a:bodyPr/>
          <a:lstStyle/>
          <a:p>
            <a:r>
              <a:rPr lang="en-US"/>
              <a:t>3. Referral to Exec/AAC</a:t>
            </a:r>
          </a:p>
        </p:txBody>
      </p:sp>
      <p:sp>
        <p:nvSpPr>
          <p:cNvPr id="3" name="Text Placeholder 2">
            <a:extLst>
              <a:ext uri="{FF2B5EF4-FFF2-40B4-BE49-F238E27FC236}">
                <a16:creationId xmlns:a16="http://schemas.microsoft.com/office/drawing/2014/main" id="{16DB2305-3F6F-D6EB-8DB4-79B7533CBB4B}"/>
              </a:ext>
            </a:extLst>
          </p:cNvPr>
          <p:cNvSpPr>
            <a:spLocks noGrp="1"/>
          </p:cNvSpPr>
          <p:nvPr>
            <p:ph type="body" idx="1"/>
          </p:nvPr>
        </p:nvSpPr>
        <p:spPr>
          <a:xfrm>
            <a:off x="1289050" y="2911474"/>
            <a:ext cx="17297400" cy="6653488"/>
          </a:xfrm>
        </p:spPr>
        <p:txBody>
          <a:bodyPr/>
          <a:lstStyle/>
          <a:p>
            <a:pPr marL="457200" indent="-457200">
              <a:lnSpc>
                <a:spcPct val="114000"/>
              </a:lnSpc>
              <a:spcBef>
                <a:spcPts val="1000"/>
              </a:spcBef>
              <a:buFont typeface="Montserrat" pitchFamily="2" charset="0"/>
              <a:buChar char="‒"/>
            </a:pPr>
            <a:r>
              <a:rPr lang="en-US" dirty="0"/>
              <a:t>Final attempt by MCC to help a member positively change their behavior ​</a:t>
            </a:r>
          </a:p>
          <a:p>
            <a:pPr marL="457200" indent="-457200">
              <a:lnSpc>
                <a:spcPct val="114000"/>
              </a:lnSpc>
              <a:spcBef>
                <a:spcPts val="1000"/>
              </a:spcBef>
              <a:buFont typeface="Montserrat" pitchFamily="2" charset="0"/>
              <a:buChar char="‒"/>
            </a:pPr>
            <a:r>
              <a:rPr lang="en-US" dirty="0"/>
              <a:t>Involves MCC referring the member to be considered for further accountability by Exec/AAC</a:t>
            </a:r>
          </a:p>
          <a:p>
            <a:pPr marL="457200" indent="-457200">
              <a:lnSpc>
                <a:spcPct val="114000"/>
              </a:lnSpc>
              <a:spcBef>
                <a:spcPts val="1000"/>
              </a:spcBef>
              <a:buFont typeface="Montserrat" pitchFamily="2" charset="0"/>
              <a:buChar char="‒"/>
            </a:pPr>
            <a:r>
              <a:rPr lang="en-US" dirty="0"/>
              <a:t>May be referred after a meeting with the MCC or immediately upon learning of violation​</a:t>
            </a:r>
          </a:p>
          <a:p>
            <a:pPr marL="457200" indent="-457200">
              <a:lnSpc>
                <a:spcPct val="114000"/>
              </a:lnSpc>
              <a:spcBef>
                <a:spcPts val="1000"/>
              </a:spcBef>
              <a:buFont typeface="Montserrat" pitchFamily="2" charset="0"/>
              <a:buChar char="‒"/>
            </a:pPr>
            <a:r>
              <a:rPr lang="en-US" dirty="0"/>
              <a:t>Good option, even on first occurrence for drug-related violations, alcohol on chapter property, hazing, violence or unlawful use of weapons, racially motivated language or behavior, repeated violations already addressed by the committee, violation of General Probation terms, other escalated situations </a:t>
            </a:r>
          </a:p>
        </p:txBody>
      </p:sp>
    </p:spTree>
    <p:extLst>
      <p:ext uri="{BB962C8B-B14F-4D97-AF65-F5344CB8AC3E}">
        <p14:creationId xmlns:p14="http://schemas.microsoft.com/office/powerpoint/2010/main" val="7634973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2D244-2D60-7672-2ADE-A72D7830F7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3B22D2-D2B6-4628-1DA5-B44B9B329D40}"/>
              </a:ext>
            </a:extLst>
          </p:cNvPr>
          <p:cNvSpPr>
            <a:spLocks noGrp="1"/>
          </p:cNvSpPr>
          <p:nvPr>
            <p:ph type="title"/>
          </p:nvPr>
        </p:nvSpPr>
        <p:spPr/>
        <p:txBody>
          <a:bodyPr/>
          <a:lstStyle/>
          <a:p>
            <a:r>
              <a:rPr lang="en-US"/>
              <a:t>3. Referral to Exec/AAC</a:t>
            </a:r>
          </a:p>
        </p:txBody>
      </p:sp>
      <p:sp>
        <p:nvSpPr>
          <p:cNvPr id="3" name="Text Placeholder 2">
            <a:extLst>
              <a:ext uri="{FF2B5EF4-FFF2-40B4-BE49-F238E27FC236}">
                <a16:creationId xmlns:a16="http://schemas.microsoft.com/office/drawing/2014/main" id="{00989B2C-27C2-54E5-1311-6EE13D6FCAED}"/>
              </a:ext>
            </a:extLst>
          </p:cNvPr>
          <p:cNvSpPr>
            <a:spLocks noGrp="1"/>
          </p:cNvSpPr>
          <p:nvPr>
            <p:ph type="body" idx="1"/>
          </p:nvPr>
        </p:nvSpPr>
        <p:spPr>
          <a:xfrm>
            <a:off x="1289050" y="2911474"/>
            <a:ext cx="17297400" cy="3367332"/>
          </a:xfrm>
        </p:spPr>
        <p:txBody>
          <a:bodyPr/>
          <a:lstStyle/>
          <a:p>
            <a:pPr marL="457200" indent="-457200">
              <a:lnSpc>
                <a:spcPct val="114000"/>
              </a:lnSpc>
              <a:spcBef>
                <a:spcPts val="1000"/>
              </a:spcBef>
              <a:buFont typeface="Montserrat" pitchFamily="2" charset="0"/>
              <a:buChar char="‒"/>
            </a:pPr>
            <a:r>
              <a:rPr lang="en-US"/>
              <a:t>Handled directly by Exec with support from AAC​</a:t>
            </a:r>
          </a:p>
          <a:p>
            <a:pPr marL="457200" indent="-457200">
              <a:lnSpc>
                <a:spcPct val="114000"/>
              </a:lnSpc>
              <a:spcBef>
                <a:spcPts val="1000"/>
              </a:spcBef>
              <a:buFont typeface="Montserrat" pitchFamily="2" charset="0"/>
              <a:buChar char="‒"/>
            </a:pPr>
            <a:r>
              <a:rPr lang="en-US">
                <a:latin typeface="Montserrat SemiBold" pitchFamily="2" charset="0"/>
              </a:rPr>
              <a:t>Must</a:t>
            </a:r>
            <a:r>
              <a:rPr lang="en-US"/>
              <a:t> follow all steps in the Member Accountability Guide </a:t>
            </a:r>
            <a:r>
              <a:rPr lang="en-US">
                <a:latin typeface="Montserrat SemiBold" pitchFamily="2" charset="0"/>
              </a:rPr>
              <a:t>exactly</a:t>
            </a:r>
            <a:r>
              <a:rPr lang="en-US"/>
              <a:t> as they are written​</a:t>
            </a:r>
          </a:p>
          <a:p>
            <a:pPr marL="457200" indent="-457200">
              <a:lnSpc>
                <a:spcPct val="114000"/>
              </a:lnSpc>
              <a:spcBef>
                <a:spcPts val="1000"/>
              </a:spcBef>
              <a:buFont typeface="Montserrat" pitchFamily="2" charset="0"/>
              <a:buChar char="‒"/>
            </a:pPr>
            <a:r>
              <a:rPr lang="en-US"/>
              <a:t>Could ultimately result in a chapter vote to place a member on General Probation, break a member’s pledge or dismiss the member</a:t>
            </a:r>
          </a:p>
        </p:txBody>
      </p:sp>
    </p:spTree>
    <p:extLst>
      <p:ext uri="{BB962C8B-B14F-4D97-AF65-F5344CB8AC3E}">
        <p14:creationId xmlns:p14="http://schemas.microsoft.com/office/powerpoint/2010/main" val="40658309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DE30A-4321-6A9C-9CCC-A87323FC9B86}"/>
            </a:ext>
          </a:extLst>
        </p:cNvPr>
        <p:cNvGrpSpPr/>
        <p:nvPr/>
      </p:nvGrpSpPr>
      <p:grpSpPr>
        <a:xfrm>
          <a:off x="0" y="0"/>
          <a:ext cx="0" cy="0"/>
          <a:chOff x="0" y="0"/>
          <a:chExt cx="0" cy="0"/>
        </a:xfrm>
      </p:grpSpPr>
      <p:pic>
        <p:nvPicPr>
          <p:cNvPr id="6" name="Picture Placeholder 5" descr="A group of women posing for a picture&#10;&#10;Description automatically generated">
            <a:extLst>
              <a:ext uri="{FF2B5EF4-FFF2-40B4-BE49-F238E27FC236}">
                <a16:creationId xmlns:a16="http://schemas.microsoft.com/office/drawing/2014/main" id="{A23FB34E-58B1-B78D-3976-D51C7D6DCB3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0976" r="12272"/>
          <a:stretch/>
        </p:blipFill>
        <p:spPr>
          <a:xfrm>
            <a:off x="0" y="1"/>
            <a:ext cx="7537450" cy="11309350"/>
          </a:xfrm>
        </p:spPr>
      </p:pic>
      <p:sp>
        <p:nvSpPr>
          <p:cNvPr id="2" name="Title 1">
            <a:extLst>
              <a:ext uri="{FF2B5EF4-FFF2-40B4-BE49-F238E27FC236}">
                <a16:creationId xmlns:a16="http://schemas.microsoft.com/office/drawing/2014/main" id="{0FF07716-D5DA-E87E-E2AE-F4625A2A9DBF}"/>
              </a:ext>
            </a:extLst>
          </p:cNvPr>
          <p:cNvSpPr>
            <a:spLocks noGrp="1"/>
          </p:cNvSpPr>
          <p:nvPr>
            <p:ph type="title"/>
          </p:nvPr>
        </p:nvSpPr>
        <p:spPr>
          <a:xfrm>
            <a:off x="8451850" y="549275"/>
            <a:ext cx="10972800" cy="2031325"/>
          </a:xfrm>
        </p:spPr>
        <p:txBody>
          <a:bodyPr/>
          <a:lstStyle/>
          <a:p>
            <a:r>
              <a:rPr lang="en-US"/>
              <a:t>Member Conduct Committee</a:t>
            </a:r>
          </a:p>
        </p:txBody>
      </p:sp>
      <p:sp>
        <p:nvSpPr>
          <p:cNvPr id="3" name="Text Placeholder 2">
            <a:extLst>
              <a:ext uri="{FF2B5EF4-FFF2-40B4-BE49-F238E27FC236}">
                <a16:creationId xmlns:a16="http://schemas.microsoft.com/office/drawing/2014/main" id="{8FACE9DA-773A-9E26-7482-CBB36D75174E}"/>
              </a:ext>
            </a:extLst>
          </p:cNvPr>
          <p:cNvSpPr>
            <a:spLocks noGrp="1"/>
          </p:cNvSpPr>
          <p:nvPr>
            <p:ph type="body" idx="1"/>
          </p:nvPr>
        </p:nvSpPr>
        <p:spPr>
          <a:xfrm>
            <a:off x="8451850" y="2759075"/>
            <a:ext cx="10972800" cy="5679504"/>
          </a:xfrm>
        </p:spPr>
        <p:txBody>
          <a:bodyPr/>
          <a:lstStyle/>
          <a:p>
            <a:pPr algn="ctr">
              <a:lnSpc>
                <a:spcPct val="113000"/>
              </a:lnSpc>
              <a:spcBef>
                <a:spcPts val="1000"/>
              </a:spcBef>
            </a:pPr>
            <a:r>
              <a:rPr lang="en-US" sz="4000"/>
              <a:t>The role of the Member Conduct Committee (MCC) in the chapter is </a:t>
            </a:r>
            <a:br>
              <a:rPr lang="en-US" sz="4000"/>
            </a:br>
            <a:r>
              <a:rPr lang="en-US" sz="4000"/>
              <a:t>to </a:t>
            </a:r>
            <a:r>
              <a:rPr lang="en-US" sz="4000">
                <a:latin typeface="Gotham Bold" pitchFamily="50" charset="0"/>
              </a:rPr>
              <a:t>promote</a:t>
            </a:r>
            <a:r>
              <a:rPr lang="en-US" sz="4000"/>
              <a:t> and </a:t>
            </a:r>
            <a:r>
              <a:rPr lang="en-US" sz="4000">
                <a:latin typeface="Gotham Bold" pitchFamily="50" charset="0"/>
              </a:rPr>
              <a:t>enforce</a:t>
            </a:r>
            <a:r>
              <a:rPr lang="en-US" sz="4000"/>
              <a:t> the </a:t>
            </a:r>
            <a:r>
              <a:rPr lang="en-US" sz="4000">
                <a:latin typeface="Gotham Bold" pitchFamily="50" charset="0"/>
              </a:rPr>
              <a:t>expectations</a:t>
            </a:r>
            <a:r>
              <a:rPr lang="en-US" sz="4000"/>
              <a:t> and </a:t>
            </a:r>
            <a:r>
              <a:rPr lang="en-US" sz="4000">
                <a:latin typeface="Gotham Bold" pitchFamily="50" charset="0"/>
              </a:rPr>
              <a:t>obligations</a:t>
            </a:r>
            <a:r>
              <a:rPr lang="en-US" sz="4000"/>
              <a:t> of </a:t>
            </a:r>
            <a:r>
              <a:rPr lang="en-US" sz="4000">
                <a:latin typeface="Gotham Bold" pitchFamily="50" charset="0"/>
              </a:rPr>
              <a:t>membership</a:t>
            </a:r>
            <a:r>
              <a:rPr lang="en-US" sz="4000"/>
              <a:t> in </a:t>
            </a:r>
            <a:br>
              <a:rPr lang="en-US" sz="4000"/>
            </a:br>
            <a:r>
              <a:rPr lang="en-US" sz="4000"/>
              <a:t>Pi Beta Phi. ​</a:t>
            </a:r>
          </a:p>
          <a:p>
            <a:pPr algn="ctr">
              <a:lnSpc>
                <a:spcPct val="113000"/>
              </a:lnSpc>
              <a:spcBef>
                <a:spcPts val="1000"/>
              </a:spcBef>
            </a:pPr>
            <a:endParaRPr lang="en-US" sz="4000"/>
          </a:p>
          <a:p>
            <a:pPr algn="ctr">
              <a:lnSpc>
                <a:spcPct val="113000"/>
              </a:lnSpc>
              <a:spcBef>
                <a:spcPts val="1000"/>
              </a:spcBef>
            </a:pPr>
            <a:r>
              <a:rPr lang="en-US" sz="4000"/>
              <a:t>Let’s practice!</a:t>
            </a:r>
          </a:p>
          <a:p>
            <a:endParaRPr lang="en-US"/>
          </a:p>
        </p:txBody>
      </p:sp>
    </p:spTree>
    <p:extLst>
      <p:ext uri="{BB962C8B-B14F-4D97-AF65-F5344CB8AC3E}">
        <p14:creationId xmlns:p14="http://schemas.microsoft.com/office/powerpoint/2010/main" val="28887071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CCF33-6AA2-26BA-4191-61A1BF008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FF8229-FDA8-CDA5-CF3F-5BFDCC61FFC8}"/>
              </a:ext>
            </a:extLst>
          </p:cNvPr>
          <p:cNvSpPr>
            <a:spLocks noGrp="1"/>
          </p:cNvSpPr>
          <p:nvPr>
            <p:ph type="title"/>
          </p:nvPr>
        </p:nvSpPr>
        <p:spPr/>
        <p:txBody>
          <a:bodyPr/>
          <a:lstStyle/>
          <a:p>
            <a:r>
              <a:rPr lang="en-US"/>
              <a:t>MCC Meeting – Scenario #1</a:t>
            </a:r>
          </a:p>
        </p:txBody>
      </p:sp>
      <p:sp>
        <p:nvSpPr>
          <p:cNvPr id="7" name="Text Placeholder 6">
            <a:extLst>
              <a:ext uri="{FF2B5EF4-FFF2-40B4-BE49-F238E27FC236}">
                <a16:creationId xmlns:a16="http://schemas.microsoft.com/office/drawing/2014/main" id="{2041253C-F5FD-7B4E-01E8-28B26633DA69}"/>
              </a:ext>
            </a:extLst>
          </p:cNvPr>
          <p:cNvSpPr>
            <a:spLocks noGrp="1"/>
          </p:cNvSpPr>
          <p:nvPr>
            <p:ph type="body" idx="1"/>
          </p:nvPr>
        </p:nvSpPr>
        <p:spPr>
          <a:xfrm>
            <a:off x="1822449" y="3151631"/>
            <a:ext cx="17441231" cy="5246244"/>
          </a:xfrm>
        </p:spPr>
        <p:txBody>
          <a:bodyPr/>
          <a:lstStyle/>
          <a:p>
            <a:pPr algn="ctr">
              <a:lnSpc>
                <a:spcPct val="114000"/>
              </a:lnSpc>
              <a:spcBef>
                <a:spcPts val="1000"/>
              </a:spcBef>
            </a:pPr>
            <a:r>
              <a:rPr lang="en-US" sz="4800">
                <a:latin typeface="Gotham Bold" pitchFamily="50" charset="0"/>
              </a:rPr>
              <a:t>Isabelle</a:t>
            </a:r>
            <a:r>
              <a:rPr lang="en-US" sz="4800">
                <a:latin typeface="Gotham Book" pitchFamily="50" charset="0"/>
              </a:rPr>
              <a:t> – a </a:t>
            </a:r>
            <a:r>
              <a:rPr lang="en-US" sz="4800"/>
              <a:t>New Member of the chapter</a:t>
            </a:r>
            <a:br>
              <a:rPr lang="en-US" sz="4800"/>
            </a:br>
            <a:endParaRPr lang="en-US" sz="4800"/>
          </a:p>
          <a:p>
            <a:pPr algn="ctr">
              <a:lnSpc>
                <a:spcPct val="114000"/>
              </a:lnSpc>
              <a:spcBef>
                <a:spcPts val="1000"/>
              </a:spcBef>
            </a:pPr>
            <a:r>
              <a:rPr lang="en-US" sz="4800">
                <a:latin typeface="Gotham Bold" pitchFamily="50" charset="0"/>
              </a:rPr>
              <a:t>Katie</a:t>
            </a:r>
            <a:r>
              <a:rPr lang="en-US" sz="4800"/>
              <a:t> </a:t>
            </a:r>
            <a:r>
              <a:rPr lang="en-US" sz="4800">
                <a:latin typeface="Gotham Book" pitchFamily="50" charset="0"/>
              </a:rPr>
              <a:t>– </a:t>
            </a:r>
            <a:r>
              <a:rPr lang="en-US" sz="4800"/>
              <a:t>Director Member Conduct</a:t>
            </a:r>
            <a:br>
              <a:rPr lang="en-US" sz="4800"/>
            </a:br>
            <a:endParaRPr lang="en-US" sz="4800"/>
          </a:p>
          <a:p>
            <a:pPr algn="ctr">
              <a:lnSpc>
                <a:spcPct val="114000"/>
              </a:lnSpc>
              <a:spcBef>
                <a:spcPts val="1000"/>
              </a:spcBef>
            </a:pPr>
            <a:r>
              <a:rPr lang="en-US" sz="4800">
                <a:latin typeface="Gotham Bold" pitchFamily="50" charset="0"/>
              </a:rPr>
              <a:t>Charley</a:t>
            </a:r>
            <a:r>
              <a:rPr lang="en-US" sz="4800"/>
              <a:t> </a:t>
            </a:r>
            <a:r>
              <a:rPr lang="en-US" sz="4800">
                <a:latin typeface="Gotham Book" pitchFamily="50" charset="0"/>
              </a:rPr>
              <a:t>– </a:t>
            </a:r>
            <a:r>
              <a:rPr lang="en-US" sz="4800"/>
              <a:t>Director New Member Experience and </a:t>
            </a:r>
            <a:br>
              <a:rPr lang="en-US" sz="4800"/>
            </a:br>
            <a:r>
              <a:rPr lang="en-US" sz="4800"/>
              <a:t>Isabelle’s big sister</a:t>
            </a:r>
          </a:p>
        </p:txBody>
      </p:sp>
    </p:spTree>
    <p:extLst>
      <p:ext uri="{BB962C8B-B14F-4D97-AF65-F5344CB8AC3E}">
        <p14:creationId xmlns:p14="http://schemas.microsoft.com/office/powerpoint/2010/main" val="36523791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1D182-643A-995C-2C5F-2329011602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E1CE0-5402-502E-8C97-93ACE2990185}"/>
              </a:ext>
            </a:extLst>
          </p:cNvPr>
          <p:cNvSpPr>
            <a:spLocks noGrp="1"/>
          </p:cNvSpPr>
          <p:nvPr>
            <p:ph type="title"/>
          </p:nvPr>
        </p:nvSpPr>
        <p:spPr/>
        <p:txBody>
          <a:bodyPr/>
          <a:lstStyle/>
          <a:p>
            <a:r>
              <a:rPr lang="en-US"/>
              <a:t>MCC Meeting – Scenario #2</a:t>
            </a:r>
          </a:p>
        </p:txBody>
      </p:sp>
      <p:sp>
        <p:nvSpPr>
          <p:cNvPr id="7" name="Text Placeholder 6">
            <a:extLst>
              <a:ext uri="{FF2B5EF4-FFF2-40B4-BE49-F238E27FC236}">
                <a16:creationId xmlns:a16="http://schemas.microsoft.com/office/drawing/2014/main" id="{89FBB2F2-25D8-0A6F-96B4-20560F5D0E25}"/>
              </a:ext>
            </a:extLst>
          </p:cNvPr>
          <p:cNvSpPr>
            <a:spLocks noGrp="1"/>
          </p:cNvSpPr>
          <p:nvPr>
            <p:ph type="body" idx="1"/>
          </p:nvPr>
        </p:nvSpPr>
        <p:spPr>
          <a:xfrm>
            <a:off x="1822449" y="3151631"/>
            <a:ext cx="17441231" cy="4275914"/>
          </a:xfrm>
        </p:spPr>
        <p:txBody>
          <a:bodyPr/>
          <a:lstStyle/>
          <a:p>
            <a:pPr algn="ctr">
              <a:lnSpc>
                <a:spcPct val="114000"/>
              </a:lnSpc>
              <a:spcBef>
                <a:spcPts val="1000"/>
              </a:spcBef>
            </a:pPr>
            <a:r>
              <a:rPr lang="en-US" sz="4800" dirty="0">
                <a:latin typeface="Gotham Bold" pitchFamily="50" charset="0"/>
              </a:rPr>
              <a:t>Olivia</a:t>
            </a:r>
            <a:r>
              <a:rPr lang="en-US" sz="4800" dirty="0"/>
              <a:t> </a:t>
            </a:r>
            <a:r>
              <a:rPr lang="en-US" sz="4800" dirty="0">
                <a:latin typeface="Gotham Book" pitchFamily="50" charset="0"/>
              </a:rPr>
              <a:t>– </a:t>
            </a:r>
            <a:r>
              <a:rPr lang="en-US" sz="4800" dirty="0"/>
              <a:t>Director Member Conduct</a:t>
            </a:r>
            <a:br>
              <a:rPr lang="en-US" sz="4800" dirty="0"/>
            </a:br>
            <a:br>
              <a:rPr lang="en-US" sz="4800" dirty="0"/>
            </a:br>
            <a:r>
              <a:rPr lang="en-US" sz="4800" dirty="0">
                <a:latin typeface="Gotham Bold" pitchFamily="50" charset="0"/>
              </a:rPr>
              <a:t>Madison</a:t>
            </a:r>
            <a:r>
              <a:rPr lang="en-US" sz="4800" dirty="0">
                <a:latin typeface="Gotham Book" pitchFamily="50" charset="0"/>
              </a:rPr>
              <a:t> – Member Conduct Committee Member</a:t>
            </a:r>
            <a:br>
              <a:rPr lang="en-US" sz="4800" dirty="0"/>
            </a:br>
            <a:endParaRPr lang="en-US" sz="4800" dirty="0"/>
          </a:p>
          <a:p>
            <a:pPr algn="ctr">
              <a:lnSpc>
                <a:spcPct val="114000"/>
              </a:lnSpc>
              <a:spcBef>
                <a:spcPts val="1000"/>
              </a:spcBef>
            </a:pPr>
            <a:r>
              <a:rPr lang="en-US" sz="4800" dirty="0">
                <a:latin typeface="Gotham Bold" pitchFamily="50" charset="0"/>
              </a:rPr>
              <a:t>Alexis</a:t>
            </a:r>
            <a:r>
              <a:rPr lang="en-US" sz="4800" dirty="0"/>
              <a:t> </a:t>
            </a:r>
            <a:r>
              <a:rPr lang="en-US" sz="4800" dirty="0">
                <a:latin typeface="Gotham Book" pitchFamily="50" charset="0"/>
              </a:rPr>
              <a:t>– </a:t>
            </a:r>
            <a:r>
              <a:rPr lang="en-US" sz="4800" dirty="0"/>
              <a:t>Junior, initiated member</a:t>
            </a:r>
          </a:p>
        </p:txBody>
      </p:sp>
    </p:spTree>
    <p:extLst>
      <p:ext uri="{BB962C8B-B14F-4D97-AF65-F5344CB8AC3E}">
        <p14:creationId xmlns:p14="http://schemas.microsoft.com/office/powerpoint/2010/main" val="2836324678"/>
      </p:ext>
    </p:extLst>
  </p:cSld>
  <p:clrMapOvr>
    <a:masterClrMapping/>
  </p:clrMapOvr>
</p:sld>
</file>

<file path=ppt/theme/theme1.xml><?xml version="1.0" encoding="utf-8"?>
<a:theme xmlns:a="http://schemas.openxmlformats.org/drawingml/2006/main" name="Office Theme">
  <a:themeElements>
    <a:clrScheme name="College Weekend 2025">
      <a:dk1>
        <a:srgbClr val="3B4559"/>
      </a:dk1>
      <a:lt1>
        <a:srgbClr val="FFFFFF"/>
      </a:lt1>
      <a:dk2>
        <a:srgbClr val="306295"/>
      </a:dk2>
      <a:lt2>
        <a:srgbClr val="DDE5EC"/>
      </a:lt2>
      <a:accent1>
        <a:srgbClr val="862041"/>
      </a:accent1>
      <a:accent2>
        <a:srgbClr val="C64871"/>
      </a:accent2>
      <a:accent3>
        <a:srgbClr val="E892B6"/>
      </a:accent3>
      <a:accent4>
        <a:srgbClr val="1B365D"/>
      </a:accent4>
      <a:accent5>
        <a:srgbClr val="C29267"/>
      </a:accent5>
      <a:accent6>
        <a:srgbClr val="7D9CC0"/>
      </a:accent6>
      <a:hlink>
        <a:srgbClr val="7C9CC0"/>
      </a:hlink>
      <a:folHlink>
        <a:srgbClr val="1A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2" id="{538008AA-7298-804A-8D32-D1ACAD70ABEB}" vid="{2514C5E9-72B7-A143-B372-C2A57057F2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735AF2DCD397C44A46CE26D3AF159CC" ma:contentTypeVersion="18" ma:contentTypeDescription="Create a new document." ma:contentTypeScope="" ma:versionID="3a9e0689321daf54f260088de702695d">
  <xsd:schema xmlns:xsd="http://www.w3.org/2001/XMLSchema" xmlns:xs="http://www.w3.org/2001/XMLSchema" xmlns:p="http://schemas.microsoft.com/office/2006/metadata/properties" xmlns:ns2="4fcf53e8-a449-4ef7-92e0-ab3995138bdb" xmlns:ns3="153681fb-0fa2-4120-846c-7e8c6c500415" targetNamespace="http://schemas.microsoft.com/office/2006/metadata/properties" ma:root="true" ma:fieldsID="d54e5b96d3a151b51a59e80aa276bcdd" ns2:_="" ns3:_="">
    <xsd:import namespace="4fcf53e8-a449-4ef7-92e0-ab3995138bdb"/>
    <xsd:import namespace="153681fb-0fa2-4120-846c-7e8c6c5004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f53e8-a449-4ef7-92e0-ab3995138b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d48e55-9a9c-433e-b013-87e76a6923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3681fb-0fa2-4120-846c-7e8c6c50041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25eca9d-9a5e-4f2d-9aeb-88cff52d8930}" ma:internalName="TaxCatchAll" ma:showField="CatchAllData" ma:web="153681fb-0fa2-4120-846c-7e8c6c5004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fcf53e8-a449-4ef7-92e0-ab3995138bdb">
      <Terms xmlns="http://schemas.microsoft.com/office/infopath/2007/PartnerControls"/>
    </lcf76f155ced4ddcb4097134ff3c332f>
    <TaxCatchAll xmlns="153681fb-0fa2-4120-846c-7e8c6c50041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4096F1-EBFB-4778-BA4C-97D44EECCD2C}">
  <ds:schemaRefs>
    <ds:schemaRef ds:uri="153681fb-0fa2-4120-846c-7e8c6c500415"/>
    <ds:schemaRef ds:uri="4fcf53e8-a449-4ef7-92e0-ab3995138b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725D8C4-0A2C-412D-8FB5-5CE7908A306E}">
  <ds:schemaRefs>
    <ds:schemaRef ds:uri="http://purl.org/dc/terms/"/>
    <ds:schemaRef ds:uri="http://www.w3.org/XML/1998/namespace"/>
    <ds:schemaRef ds:uri="http://schemas.microsoft.com/office/2006/documentManagement/types"/>
    <ds:schemaRef ds:uri="153681fb-0fa2-4120-846c-7e8c6c500415"/>
    <ds:schemaRef ds:uri="http://schemas.microsoft.com/office/2006/metadata/properties"/>
    <ds:schemaRef ds:uri="http://schemas.openxmlformats.org/package/2006/metadata/core-properties"/>
    <ds:schemaRef ds:uri="http://purl.org/dc/dcmitype/"/>
    <ds:schemaRef ds:uri="http://schemas.microsoft.com/office/infopath/2007/PartnerControls"/>
    <ds:schemaRef ds:uri="4fcf53e8-a449-4ef7-92e0-ab3995138bdb"/>
    <ds:schemaRef ds:uri="http://purl.org/dc/elements/1.1/"/>
  </ds:schemaRefs>
</ds:datastoreItem>
</file>

<file path=customXml/itemProps3.xml><?xml version="1.0" encoding="utf-8"?>
<ds:datastoreItem xmlns:ds="http://schemas.openxmlformats.org/officeDocument/2006/customXml" ds:itemID="{CDF39C67-7C11-4740-A634-03788F7160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CW25_PPT_VPRM</Template>
  <TotalTime>1824</TotalTime>
  <Words>7064</Words>
  <Application>Microsoft Office PowerPoint</Application>
  <PresentationFormat>Custom</PresentationFormat>
  <Paragraphs>818</Paragraphs>
  <Slides>138</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138</vt:i4>
      </vt:variant>
    </vt:vector>
  </HeadingPairs>
  <TitlesOfParts>
    <vt:vector size="150" baseType="lpstr">
      <vt:lpstr>Arial</vt:lpstr>
      <vt:lpstr>Bebas neue</vt:lpstr>
      <vt:lpstr>Calibri</vt:lpstr>
      <vt:lpstr>Courier New</vt:lpstr>
      <vt:lpstr>Gotham bold</vt:lpstr>
      <vt:lpstr>Gotham bold</vt:lpstr>
      <vt:lpstr>Gotham Book</vt:lpstr>
      <vt:lpstr>Hello Mogels</vt:lpstr>
      <vt:lpstr>Montserrat</vt:lpstr>
      <vt:lpstr>Montserrat SemiBold</vt:lpstr>
      <vt:lpstr>Wingdings</vt:lpstr>
      <vt:lpstr>Office Theme</vt:lpstr>
      <vt:lpstr>PowerPoint Presentation</vt:lpstr>
      <vt:lpstr>Welcome to  College Weekend 2025!</vt:lpstr>
      <vt:lpstr>Your Facilitators</vt:lpstr>
      <vt:lpstr>What You Need to Know</vt:lpstr>
      <vt:lpstr>Stand up if you’re most looking forward to…</vt:lpstr>
      <vt:lpstr>Your Role as VPRM</vt:lpstr>
      <vt:lpstr>The Why Behind  Pi Phi Policies</vt:lpstr>
      <vt:lpstr>The Why Behind Pi Phi Policies</vt:lpstr>
      <vt:lpstr>The Why Behind Pi Phi Policies – Case Studies</vt:lpstr>
      <vt:lpstr>Policies in Conflict</vt:lpstr>
      <vt:lpstr>Good morning! Please find your seat.</vt:lpstr>
      <vt:lpstr>Event Planning</vt:lpstr>
      <vt:lpstr>Chapter Social Events and Activities</vt:lpstr>
      <vt:lpstr>Event Planning: True or False</vt:lpstr>
      <vt:lpstr>Event Planning: True or False</vt:lpstr>
      <vt:lpstr>Event Planning: True or False</vt:lpstr>
      <vt:lpstr>Event Planning: True or False</vt:lpstr>
      <vt:lpstr>Event Planning: True or False</vt:lpstr>
      <vt:lpstr>Event Planning: True or False</vt:lpstr>
      <vt:lpstr>Event Planning: True or False</vt:lpstr>
      <vt:lpstr>Event Planning: True or False</vt:lpstr>
      <vt:lpstr>VPRM Position Description - Events</vt:lpstr>
      <vt:lpstr>VPRM Position Description - Events</vt:lpstr>
      <vt:lpstr>VPRM Position Description - Events</vt:lpstr>
      <vt:lpstr>VPRM Position Description - Events</vt:lpstr>
      <vt:lpstr>DSE Position Description - Events</vt:lpstr>
      <vt:lpstr>Event Planning Activity</vt:lpstr>
      <vt:lpstr>High-Risk Events</vt:lpstr>
      <vt:lpstr>High-Risk Events</vt:lpstr>
      <vt:lpstr>High-Risk Event Tools</vt:lpstr>
      <vt:lpstr>High-Risk Event Approval</vt:lpstr>
      <vt:lpstr>Event Planning and Management Guide (EPMG)</vt:lpstr>
      <vt:lpstr>Event Themes and Apparel</vt:lpstr>
      <vt:lpstr>Event Themes and Apparel</vt:lpstr>
      <vt:lpstr>Event Monitors</vt:lpstr>
      <vt:lpstr>Event Monitors</vt:lpstr>
      <vt:lpstr>Event Monitors</vt:lpstr>
      <vt:lpstr>Event Monitors</vt:lpstr>
      <vt:lpstr>Event Monitors</vt:lpstr>
      <vt:lpstr>PowerPoint Presentation</vt:lpstr>
      <vt:lpstr>Event Monitors: Best Selection</vt:lpstr>
      <vt:lpstr>Event Monitors: Confident and Committed</vt:lpstr>
      <vt:lpstr>Event Monitor Training</vt:lpstr>
      <vt:lpstr>We have some big news to share….</vt:lpstr>
      <vt:lpstr>There are no more “alternative” transportation options, and AAC can approve transportation plans for chapter events.</vt:lpstr>
      <vt:lpstr>Transportation Plans</vt:lpstr>
      <vt:lpstr>Transportation Plans</vt:lpstr>
      <vt:lpstr>Transportation Plans in the EIF</vt:lpstr>
      <vt:lpstr>Transportation Plan Guidance in the EPMG</vt:lpstr>
      <vt:lpstr>Contracts &amp; Insurance</vt:lpstr>
      <vt:lpstr>Contract Basics</vt:lpstr>
      <vt:lpstr>Contract Review Process</vt:lpstr>
      <vt:lpstr>Certificate of Insurance (COI)</vt:lpstr>
      <vt:lpstr>Certificate of Insurance (COI)</vt:lpstr>
      <vt:lpstr>Insurance Minimums</vt:lpstr>
      <vt:lpstr>Co-Sponsored Events with Fraternities</vt:lpstr>
      <vt:lpstr>Member Accountability  in  Pi Beta Phi</vt:lpstr>
      <vt:lpstr>Stand up if…</vt:lpstr>
      <vt:lpstr>Stand up if…</vt:lpstr>
      <vt:lpstr>Stand up if…</vt:lpstr>
      <vt:lpstr>Stand up if…</vt:lpstr>
      <vt:lpstr>Stand up if…</vt:lpstr>
      <vt:lpstr>Stand up if…</vt:lpstr>
      <vt:lpstr>Stand up if…</vt:lpstr>
      <vt:lpstr>Stand up if…</vt:lpstr>
      <vt:lpstr>Stand up if…</vt:lpstr>
      <vt:lpstr>Member Accountability</vt:lpstr>
      <vt:lpstr>Member Accountability</vt:lpstr>
      <vt:lpstr>Obstacles to Member Accountability</vt:lpstr>
      <vt:lpstr>Critical Conversations® Webisode: Social Media</vt:lpstr>
      <vt:lpstr>Automatic Consequences (ACs)</vt:lpstr>
      <vt:lpstr>Automatic Consequences (ACs)</vt:lpstr>
      <vt:lpstr>Issuing an Automatic Consequence</vt:lpstr>
      <vt:lpstr>PowerPoint Presentation</vt:lpstr>
      <vt:lpstr>Writing an Automatic Consequence</vt:lpstr>
      <vt:lpstr>Writing an Automatic Consequence</vt:lpstr>
      <vt:lpstr>AC Pro Tips</vt:lpstr>
      <vt:lpstr>#1 Rewrite this Automatic Consequence</vt:lpstr>
      <vt:lpstr>#1 Rewrite this Automatic Consequence</vt:lpstr>
      <vt:lpstr>A Better Automatic Consequence</vt:lpstr>
      <vt:lpstr>#2 Rewrite this Automatic Consequence</vt:lpstr>
      <vt:lpstr>#2 Rewrite this Automatic Consequence</vt:lpstr>
      <vt:lpstr>A Better Automatic Consequence</vt:lpstr>
      <vt:lpstr>#3 Rewrite this Automatic Consequence</vt:lpstr>
      <vt:lpstr>#3 Rewrite this Automatic Consequence</vt:lpstr>
      <vt:lpstr>A Better Automatic Consequence</vt:lpstr>
      <vt:lpstr>Quick True or False</vt:lpstr>
      <vt:lpstr>Quick True or False</vt:lpstr>
      <vt:lpstr>Approaches to Accountability</vt:lpstr>
      <vt:lpstr>Approaches to Accountability</vt:lpstr>
      <vt:lpstr>1. Awareness</vt:lpstr>
      <vt:lpstr>1. Awareness</vt:lpstr>
      <vt:lpstr>2. Warning</vt:lpstr>
      <vt:lpstr>2. Warning</vt:lpstr>
      <vt:lpstr>3. Referral to Exec/AAC</vt:lpstr>
      <vt:lpstr>3. Referral to Exec/AAC</vt:lpstr>
      <vt:lpstr>Member Conduct Committee</vt:lpstr>
      <vt:lpstr>MCC Meeting – Scenario #1</vt:lpstr>
      <vt:lpstr>MCC Meeting – Scenario #2</vt:lpstr>
      <vt:lpstr>Exec/AAC Meeting – Scenario #3</vt:lpstr>
      <vt:lpstr>MCC Meeting Documentation</vt:lpstr>
      <vt:lpstr>Power Dynamics in Pi Phi</vt:lpstr>
      <vt:lpstr>Power Dynamics &amp; Hazing in Pi Phi</vt:lpstr>
      <vt:lpstr>Power Dynamics &amp; Hazing in Pi Phi</vt:lpstr>
      <vt:lpstr>Power Dynamics &amp; Hazing in Pi Phi</vt:lpstr>
      <vt:lpstr>Pi Beta Phi’s Anti-Hazing Policy</vt:lpstr>
      <vt:lpstr>Pi Beta Phi’s Anti-Hazing Policy</vt:lpstr>
      <vt:lpstr>Hazing by any collegiate or alumna member of Pi Beta Phi is prohibited.</vt:lpstr>
      <vt:lpstr>Willingness, permission or approval by a person being hazed is not a defense.</vt:lpstr>
      <vt:lpstr>Hazing in Pi Beta Phi is defined as any conduct, action taken or situation created, regardless of intent, directed toward any other individual where participation may be voluntary, forced or coerced that…</vt:lpstr>
      <vt:lpstr>Has the potential to cause or actually results in emotional, mental or physical harm.</vt:lpstr>
      <vt:lpstr>Involves the consumption of or opportunity to consume alcohol or drugs.</vt:lpstr>
      <vt:lpstr>Embarrasses, demeans or has the potential to create a superior/inferior relationship between the participants.</vt:lpstr>
      <vt:lpstr>Each collegiate and alumna member of Pi Beta Phi must:​</vt:lpstr>
      <vt:lpstr>Stop Campus Hazing Act (SCHA)</vt:lpstr>
      <vt:lpstr>Examples We’ve Seen in Pi Phi</vt:lpstr>
      <vt:lpstr>Examples We’ve Seen in Pi Phi</vt:lpstr>
      <vt:lpstr>Questions to Ask Yourself</vt:lpstr>
      <vt:lpstr>How Do We Prevent Hazing</vt:lpstr>
      <vt:lpstr>Suggestions</vt:lpstr>
      <vt:lpstr>Member Accountability Votes</vt:lpstr>
      <vt:lpstr>Language is Important</vt:lpstr>
      <vt:lpstr>Member Accountability Guide</vt:lpstr>
      <vt:lpstr>Accountability Vote Steps</vt:lpstr>
      <vt:lpstr>Risk Management Education</vt:lpstr>
      <vt:lpstr>VPRM Position Description - Education</vt:lpstr>
      <vt:lpstr>DPPE Position Description - Education</vt:lpstr>
      <vt:lpstr>Annual Chapter Education</vt:lpstr>
      <vt:lpstr>Social Event Education</vt:lpstr>
      <vt:lpstr>Ongoing Education</vt:lpstr>
      <vt:lpstr>Education Inventory</vt:lpstr>
      <vt:lpstr>Prioritizing Education Opportunities</vt:lpstr>
      <vt:lpstr>Delivery Methods</vt:lpstr>
      <vt:lpstr>Critical Conversations: Speaker Series Visits</vt:lpstr>
      <vt:lpstr>Key Takeaways</vt:lpstr>
      <vt:lpstr>Last, But Not Least…</vt:lpstr>
      <vt:lpstr>Thank you for joining us!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Emilia DeMarco</dc:creator>
  <cp:lastModifiedBy>Emilia DeMarco</cp:lastModifiedBy>
  <cp:revision>253</cp:revision>
  <cp:lastPrinted>2025-01-23T23:49:47Z</cp:lastPrinted>
  <dcterms:created xsi:type="dcterms:W3CDTF">2024-11-14T17:38:54Z</dcterms:created>
  <dcterms:modified xsi:type="dcterms:W3CDTF">2025-01-28T13:07:02Z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2023-10-11T00:00:00Z</vt:filetime>
  </property>
  <property fmtid="{D5CDD505-2E9C-101B-9397-08002B2CF9AE}" pid="3" name="Creator">
    <vt:lpwstr>Adobe InDesign 18.5 (Macintosh)</vt:lpwstr>
  </property>
  <property fmtid="{D5CDD505-2E9C-101B-9397-08002B2CF9AE}" pid="4" name="LastSaved">
    <vt:filetime>2023-10-16T00:00:00Z</vt:filetime>
  </property>
  <property fmtid="{D5CDD505-2E9C-101B-9397-08002B2CF9AE}" pid="5" name="Producer">
    <vt:lpwstr>Adobe PDF Library 17.0</vt:lpwstr>
  </property>
  <property fmtid="{D5CDD505-2E9C-101B-9397-08002B2CF9AE}" pid="6" name="ContentTypeId">
    <vt:lpwstr>0x0101000735AF2DCD397C44A46CE26D3AF159CC</vt:lpwstr>
  </property>
  <property fmtid="{D5CDD505-2E9C-101B-9397-08002B2CF9AE}" pid="7" name="MediaServiceImageTags">
    <vt:lpwstr/>
  </property>
</Properties>
</file>