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modernComment_13D_B2E44081.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webextensions/webextension4.xml" ContentType="application/vnd.ms-office.webextension+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93" r:id="rId4"/>
    <p:sldMasterId id="2147483819" r:id="rId5"/>
    <p:sldMasterId id="2147483836" r:id="rId6"/>
    <p:sldMasterId id="2147483854" r:id="rId7"/>
  </p:sldMasterIdLst>
  <p:notesMasterIdLst>
    <p:notesMasterId r:id="rId107"/>
  </p:notesMasterIdLst>
  <p:sldIdLst>
    <p:sldId id="367" r:id="rId8"/>
    <p:sldId id="268" r:id="rId9"/>
    <p:sldId id="403" r:id="rId10"/>
    <p:sldId id="269" r:id="rId11"/>
    <p:sldId id="272" r:id="rId12"/>
    <p:sldId id="270" r:id="rId13"/>
    <p:sldId id="273" r:id="rId14"/>
    <p:sldId id="271" r:id="rId15"/>
    <p:sldId id="373" r:id="rId16"/>
    <p:sldId id="405" r:id="rId17"/>
    <p:sldId id="276" r:id="rId18"/>
    <p:sldId id="412" r:id="rId19"/>
    <p:sldId id="278" r:id="rId20"/>
    <p:sldId id="279" r:id="rId21"/>
    <p:sldId id="375" r:id="rId22"/>
    <p:sldId id="376" r:id="rId23"/>
    <p:sldId id="281" r:id="rId24"/>
    <p:sldId id="378" r:id="rId25"/>
    <p:sldId id="379" r:id="rId26"/>
    <p:sldId id="380" r:id="rId27"/>
    <p:sldId id="381" r:id="rId28"/>
    <p:sldId id="382" r:id="rId29"/>
    <p:sldId id="383" r:id="rId30"/>
    <p:sldId id="384" r:id="rId31"/>
    <p:sldId id="385" r:id="rId32"/>
    <p:sldId id="386" r:id="rId33"/>
    <p:sldId id="387" r:id="rId34"/>
    <p:sldId id="388" r:id="rId35"/>
    <p:sldId id="389" r:id="rId36"/>
    <p:sldId id="394" r:id="rId37"/>
    <p:sldId id="391" r:id="rId38"/>
    <p:sldId id="392" r:id="rId39"/>
    <p:sldId id="402" r:id="rId40"/>
    <p:sldId id="316" r:id="rId41"/>
    <p:sldId id="416" r:id="rId42"/>
    <p:sldId id="317" r:id="rId43"/>
    <p:sldId id="318" r:id="rId44"/>
    <p:sldId id="319" r:id="rId45"/>
    <p:sldId id="320" r:id="rId46"/>
    <p:sldId id="321" r:id="rId47"/>
    <p:sldId id="417" r:id="rId48"/>
    <p:sldId id="395" r:id="rId49"/>
    <p:sldId id="396" r:id="rId50"/>
    <p:sldId id="277" r:id="rId51"/>
    <p:sldId id="397" r:id="rId52"/>
    <p:sldId id="337" r:id="rId53"/>
    <p:sldId id="398" r:id="rId54"/>
    <p:sldId id="399" r:id="rId55"/>
    <p:sldId id="400" r:id="rId56"/>
    <p:sldId id="401" r:id="rId57"/>
    <p:sldId id="292" r:id="rId58"/>
    <p:sldId id="338" r:id="rId59"/>
    <p:sldId id="2076136959" r:id="rId60"/>
    <p:sldId id="343" r:id="rId61"/>
    <p:sldId id="2076136960" r:id="rId62"/>
    <p:sldId id="341" r:id="rId63"/>
    <p:sldId id="342" r:id="rId64"/>
    <p:sldId id="409" r:id="rId65"/>
    <p:sldId id="323" r:id="rId66"/>
    <p:sldId id="408" r:id="rId67"/>
    <p:sldId id="413" r:id="rId68"/>
    <p:sldId id="414" r:id="rId69"/>
    <p:sldId id="407" r:id="rId70"/>
    <p:sldId id="325" r:id="rId71"/>
    <p:sldId id="326" r:id="rId72"/>
    <p:sldId id="327" r:id="rId73"/>
    <p:sldId id="324" r:id="rId74"/>
    <p:sldId id="328" r:id="rId75"/>
    <p:sldId id="329" r:id="rId76"/>
    <p:sldId id="330" r:id="rId77"/>
    <p:sldId id="331" r:id="rId78"/>
    <p:sldId id="322" r:id="rId79"/>
    <p:sldId id="424" r:id="rId80"/>
    <p:sldId id="410" r:id="rId81"/>
    <p:sldId id="423" r:id="rId82"/>
    <p:sldId id="418" r:id="rId83"/>
    <p:sldId id="426" r:id="rId84"/>
    <p:sldId id="429" r:id="rId85"/>
    <p:sldId id="422" r:id="rId86"/>
    <p:sldId id="2076136958" r:id="rId87"/>
    <p:sldId id="427" r:id="rId88"/>
    <p:sldId id="428" r:id="rId89"/>
    <p:sldId id="353" r:id="rId90"/>
    <p:sldId id="415" r:id="rId91"/>
    <p:sldId id="354" r:id="rId92"/>
    <p:sldId id="355" r:id="rId93"/>
    <p:sldId id="356" r:id="rId94"/>
    <p:sldId id="404" r:id="rId95"/>
    <p:sldId id="257" r:id="rId96"/>
    <p:sldId id="258" r:id="rId97"/>
    <p:sldId id="430" r:id="rId98"/>
    <p:sldId id="266" r:id="rId99"/>
    <p:sldId id="2076136952" r:id="rId100"/>
    <p:sldId id="2076136954" r:id="rId101"/>
    <p:sldId id="2076136955" r:id="rId102"/>
    <p:sldId id="2076136961" r:id="rId103"/>
    <p:sldId id="2076136957" r:id="rId104"/>
    <p:sldId id="360" r:id="rId105"/>
    <p:sldId id="393" r:id="rId106"/>
  </p:sldIdLst>
  <p:sldSz cx="20104100" cy="11309350"/>
  <p:notesSz cx="9601200" cy="7315200"/>
  <p:embeddedFontLst>
    <p:embeddedFont>
      <p:font typeface="Aptos Serif" panose="02020604070405020304" pitchFamily="18" charset="0"/>
      <p:regular r:id="rId108"/>
      <p:bold r:id="rId109"/>
      <p:italic r:id="rId110"/>
      <p:boldItalic r:id="rId111"/>
    </p:embeddedFont>
    <p:embeddedFont>
      <p:font typeface="Cambria" panose="02040503050406030204" pitchFamily="18" charset="0"/>
      <p:regular r:id="rId112"/>
      <p:bold r:id="rId113"/>
      <p:italic r:id="rId114"/>
      <p:boldItalic r:id="rId115"/>
    </p:embeddedFont>
    <p:embeddedFont>
      <p:font typeface="Gotham Book" pitchFamily="50" charset="0"/>
      <p:regular r:id="rId116"/>
      <p:italic r:id="rId117"/>
    </p:embeddedFont>
    <p:embeddedFont>
      <p:font typeface="Hello Mogels" pitchFamily="2" charset="0"/>
      <p:regular r:id="rId118"/>
    </p:embeddedFont>
    <p:embeddedFont>
      <p:font typeface="Montserrat" panose="00000500000000000000" pitchFamily="2" charset="0"/>
      <p:regular r:id="rId119"/>
      <p:bold r:id="rId120"/>
      <p:italic r:id="rId121"/>
      <p:boldItalic r:id="rId122"/>
    </p:embeddedFont>
    <p:embeddedFont>
      <p:font typeface="Montserrat Light" panose="00000400000000000000" pitchFamily="2" charset="0"/>
      <p:regular r:id="rId123"/>
      <p:italic r:id="rId124"/>
    </p:embeddedFont>
  </p:embeddedFontLst>
  <p:defaultTextStyle>
    <a:defPPr>
      <a:defRPr kern="0"/>
    </a:defPPr>
  </p:defaultTextStyle>
  <p:extLst>
    <p:ext uri="{EFAFB233-063F-42B5-8137-9DF3F51BA10A}">
      <p15:sldGuideLst xmlns:p15="http://schemas.microsoft.com/office/powerpoint/2012/main">
        <p15:guide id="1" orient="horz" pos="2890" userDrawn="1">
          <p15:clr>
            <a:srgbClr val="A4A3A4"/>
          </p15:clr>
        </p15:guide>
        <p15:guide id="2" pos="216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B7CF02-6113-BA49-AE78-D1ACEF50E9A6}" name="Cassidy Nieves" initials="CN" userId="S::cnieves@pibetaphi.org::1ab0b5d9-7a25-4b20-86ba-4e59da0e220c" providerId="AD"/>
  <p188:author id="{5B077C0E-5A4E-65FD-7842-D132A7E9CB7E}" name="Mackenzie Gatti" initials="MG" userId="S::mgatti@pibetaphi.org::e5f7bf24-6f93-4e1c-b196-8f5e0f59331c" providerId="AD"/>
  <p188:author id="{83FA7578-70AE-CBC1-D851-7D4CA5FBD73E}" name="Kimberly Gooch" initials="" userId="S::kgooch@pibetaphi.org::9c3b822f-562a-4ada-a265-8e4cb183fea4" providerId="AD"/>
  <p188:author id="{8120168E-0454-2E4C-7AD8-B7E2BACA339B}" name="da@pibetaphi.org" initials="da" userId="S::da@pibetaphi.org::e6d911e5-21de-48a9-b513-ee4d757aef5e" providerId="AD"/>
  <p188:author id="{1098A1A3-5549-D1CA-49C9-FD362A042053}" name="Olivia Kennedy" initials="OK" userId="S::okennedy@pibetaphi.org::082f437f-328a-42bb-bad2-df9a7aa907ae" providerId="AD"/>
  <p188:author id="{7C8570F8-0D75-5321-EA14-0C975FCABC08}" name="Emily Kuryla" initials="EK" userId="S::ekuryla@pibetaphi.org::f6b53e7c-4307-496d-9e98-1114b36b86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43B8"/>
    <a:srgbClr val="0121BF"/>
    <a:srgbClr val="B9B9B9"/>
    <a:srgbClr val="010203"/>
    <a:srgbClr val="C29267"/>
    <a:srgbClr val="DFDA00"/>
    <a:srgbClr val="009644"/>
    <a:srgbClr val="CA9E6C"/>
    <a:srgbClr val="CEA3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4931806-8657-4ED3-972D-8B829E65BC3C}" v="288" dt="2025-02-11T21:08:00.119"/>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89" autoAdjust="0"/>
    <p:restoredTop sz="94690"/>
  </p:normalViewPr>
  <p:slideViewPr>
    <p:cSldViewPr snapToGrid="0">
      <p:cViewPr varScale="1">
        <p:scale>
          <a:sx n="60" d="100"/>
          <a:sy n="60" d="100"/>
        </p:scale>
        <p:origin x="52" y="288"/>
      </p:cViewPr>
      <p:guideLst>
        <p:guide orient="horz" pos="289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10.fntdata"/><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font" Target="fonts/font5.fntdata"/><Relationship Id="rId16" Type="http://schemas.openxmlformats.org/officeDocument/2006/relationships/slide" Target="slides/slide9.xml"/><Relationship Id="rId107" Type="http://schemas.openxmlformats.org/officeDocument/2006/relationships/notesMaster" Target="notesMasters/notesMaster1.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font" Target="fonts/font16.fntdata"/><Relationship Id="rId128"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22" Type="http://schemas.openxmlformats.org/officeDocument/2006/relationships/slide" Target="slides/slide15.xml"/><Relationship Id="rId27" Type="http://schemas.openxmlformats.org/officeDocument/2006/relationships/slide" Target="slides/slide20.xml"/><Relationship Id="rId43" Type="http://schemas.openxmlformats.org/officeDocument/2006/relationships/slide" Target="slides/slide36.xml"/><Relationship Id="rId48" Type="http://schemas.openxmlformats.org/officeDocument/2006/relationships/slide" Target="slides/slide41.xml"/><Relationship Id="rId64" Type="http://schemas.openxmlformats.org/officeDocument/2006/relationships/slide" Target="slides/slide57.xml"/><Relationship Id="rId69" Type="http://schemas.openxmlformats.org/officeDocument/2006/relationships/slide" Target="slides/slide62.xml"/><Relationship Id="rId113" Type="http://schemas.openxmlformats.org/officeDocument/2006/relationships/font" Target="fonts/font6.fntdata"/><Relationship Id="rId118" Type="http://schemas.openxmlformats.org/officeDocument/2006/relationships/font" Target="fonts/font11.fntdata"/><Relationship Id="rId80" Type="http://schemas.openxmlformats.org/officeDocument/2006/relationships/slide" Target="slides/slide73.xml"/><Relationship Id="rId85" Type="http://schemas.openxmlformats.org/officeDocument/2006/relationships/slide" Target="slides/slide78.xml"/><Relationship Id="rId12" Type="http://schemas.openxmlformats.org/officeDocument/2006/relationships/slide" Target="slides/slide5.xml"/><Relationship Id="rId17" Type="http://schemas.openxmlformats.org/officeDocument/2006/relationships/slide" Target="slides/slide10.xml"/><Relationship Id="rId33" Type="http://schemas.openxmlformats.org/officeDocument/2006/relationships/slide" Target="slides/slide26.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08" Type="http://schemas.openxmlformats.org/officeDocument/2006/relationships/font" Target="fonts/font1.fntdata"/><Relationship Id="rId124" Type="http://schemas.openxmlformats.org/officeDocument/2006/relationships/font" Target="fonts/font17.fntdata"/><Relationship Id="rId129" Type="http://schemas.microsoft.com/office/2016/11/relationships/changesInfo" Target="changesInfos/changesInfo1.xml"/><Relationship Id="rId54" Type="http://schemas.openxmlformats.org/officeDocument/2006/relationships/slide" Target="slides/slide47.xml"/><Relationship Id="rId70" Type="http://schemas.openxmlformats.org/officeDocument/2006/relationships/slide" Target="slides/slide63.xml"/><Relationship Id="rId75" Type="http://schemas.openxmlformats.org/officeDocument/2006/relationships/slide" Target="slides/slide68.xml"/><Relationship Id="rId91" Type="http://schemas.openxmlformats.org/officeDocument/2006/relationships/slide" Target="slides/slide84.xml"/><Relationship Id="rId96" Type="http://schemas.openxmlformats.org/officeDocument/2006/relationships/slide" Target="slides/slide89.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font" Target="fonts/font7.fntdata"/><Relationship Id="rId119" Type="http://schemas.openxmlformats.org/officeDocument/2006/relationships/font" Target="fonts/font12.fntdata"/><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microsoft.com/office/2015/10/relationships/revisionInfo" Target="revisionInfo.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font" Target="fonts/font2.fntdata"/><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font" Target="fonts/font13.fntdata"/><Relationship Id="rId125"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font" Target="fonts/font3.fntdata"/><Relationship Id="rId115" Type="http://schemas.openxmlformats.org/officeDocument/2006/relationships/font" Target="fonts/font8.fntdata"/><Relationship Id="rId131" Type="http://schemas.microsoft.com/office/2018/10/relationships/authors" Target="authors.xml"/><Relationship Id="rId61" Type="http://schemas.openxmlformats.org/officeDocument/2006/relationships/slide" Target="slides/slide54.xml"/><Relationship Id="rId82" Type="http://schemas.openxmlformats.org/officeDocument/2006/relationships/slide" Target="slides/slide75.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font" Target="fonts/font14.fntdata"/><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font" Target="fonts/font9.fntdata"/><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font" Target="fonts/font4.fntdata"/><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theme" Target="theme/theme1.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slide" Target="slides/slide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son Kimball" userId="ec52414a-c2a0-4809-b9a4-6e8dc6dff626" providerId="ADAL" clId="{D4931806-8657-4ED3-972D-8B829E65BC3C}"/>
    <pc:docChg chg="undo redo custSel addSld delSld modSld sldOrd modNotesMaster">
      <pc:chgData name="Allison Kimball" userId="ec52414a-c2a0-4809-b9a4-6e8dc6dff626" providerId="ADAL" clId="{D4931806-8657-4ED3-972D-8B829E65BC3C}" dt="2025-02-11T21:07:57.156" v="6248" actId="478"/>
      <pc:docMkLst>
        <pc:docMk/>
      </pc:docMkLst>
      <pc:sldChg chg="addSp delSp modSp del mod modClrScheme chgLayout">
        <pc:chgData name="Allison Kimball" userId="ec52414a-c2a0-4809-b9a4-6e8dc6dff626" providerId="ADAL" clId="{D4931806-8657-4ED3-972D-8B829E65BC3C}" dt="2025-01-22T19:05:42.730" v="5215"/>
        <pc:sldMkLst>
          <pc:docMk/>
          <pc:sldMk cId="2174786710" sldId="257"/>
        </pc:sldMkLst>
        <pc:spChg chg="mod ord">
          <ac:chgData name="Allison Kimball" userId="ec52414a-c2a0-4809-b9a4-6e8dc6dff626" providerId="ADAL" clId="{D4931806-8657-4ED3-972D-8B829E65BC3C}" dt="2025-01-22T18:50:41.290" v="5175" actId="700"/>
          <ac:spMkLst>
            <pc:docMk/>
            <pc:sldMk cId="2174786710" sldId="257"/>
            <ac:spMk id="6" creationId="{1764C7A5-8B2B-F145-0C39-E0F8DF874AE0}"/>
          </ac:spMkLst>
        </pc:spChg>
      </pc:sldChg>
      <pc:sldChg chg="modSp del mod modClrScheme chgLayout">
        <pc:chgData name="Allison Kimball" userId="ec52414a-c2a0-4809-b9a4-6e8dc6dff626" providerId="ADAL" clId="{D4931806-8657-4ED3-972D-8B829E65BC3C}" dt="2025-01-22T19:05:42.730" v="5215"/>
        <pc:sldMkLst>
          <pc:docMk/>
          <pc:sldMk cId="287734945" sldId="258"/>
        </pc:sldMkLst>
        <pc:spChg chg="mod">
          <ac:chgData name="Allison Kimball" userId="ec52414a-c2a0-4809-b9a4-6e8dc6dff626" providerId="ADAL" clId="{D4931806-8657-4ED3-972D-8B829E65BC3C}" dt="2025-01-22T19:05:42.730" v="5215"/>
          <ac:spMkLst>
            <pc:docMk/>
            <pc:sldMk cId="287734945" sldId="258"/>
            <ac:spMk id="4" creationId="{071BCD62-3A5F-CDFC-9B4A-DC6352A449DD}"/>
          </ac:spMkLst>
        </pc:spChg>
        <pc:spChg chg="mod">
          <ac:chgData name="Allison Kimball" userId="ec52414a-c2a0-4809-b9a4-6e8dc6dff626" providerId="ADAL" clId="{D4931806-8657-4ED3-972D-8B829E65BC3C}" dt="2025-01-22T19:05:32.467" v="5207" actId="26606"/>
          <ac:spMkLst>
            <pc:docMk/>
            <pc:sldMk cId="287734945" sldId="258"/>
            <ac:spMk id="5" creationId="{6F81980D-7489-BAF8-DDC0-81A64B216609}"/>
          </ac:spMkLst>
        </pc:spChg>
      </pc:sldChg>
      <pc:sldChg chg="modSp del mod">
        <pc:chgData name="Allison Kimball" userId="ec52414a-c2a0-4809-b9a4-6e8dc6dff626" providerId="ADAL" clId="{D4931806-8657-4ED3-972D-8B829E65BC3C}" dt="2025-01-22T19:06:20.305" v="5216" actId="27636"/>
        <pc:sldMkLst>
          <pc:docMk/>
          <pc:sldMk cId="2524323213" sldId="266"/>
        </pc:sldMkLst>
        <pc:spChg chg="mod">
          <ac:chgData name="Allison Kimball" userId="ec52414a-c2a0-4809-b9a4-6e8dc6dff626" providerId="ADAL" clId="{D4931806-8657-4ED3-972D-8B829E65BC3C}" dt="2025-01-22T19:06:20.305" v="5216" actId="27636"/>
          <ac:spMkLst>
            <pc:docMk/>
            <pc:sldMk cId="2524323213" sldId="266"/>
            <ac:spMk id="3" creationId="{79D921BB-AA5A-AEFB-BF4C-C6E4CCF5056D}"/>
          </ac:spMkLst>
        </pc:spChg>
      </pc:sldChg>
      <pc:sldChg chg="delSp mod">
        <pc:chgData name="Allison Kimball" userId="ec52414a-c2a0-4809-b9a4-6e8dc6dff626" providerId="ADAL" clId="{D4931806-8657-4ED3-972D-8B829E65BC3C}" dt="2025-02-11T21:07:31.287" v="6244" actId="478"/>
        <pc:sldMkLst>
          <pc:docMk/>
          <pc:sldMk cId="202445462" sldId="271"/>
        </pc:sldMkLst>
        <pc:graphicFrameChg chg="del">
          <ac:chgData name="Allison Kimball" userId="ec52414a-c2a0-4809-b9a4-6e8dc6dff626" providerId="ADAL" clId="{D4931806-8657-4ED3-972D-8B829E65BC3C}" dt="2025-02-11T21:07:31.287" v="6244" actId="478"/>
          <ac:graphicFrameMkLst>
            <pc:docMk/>
            <pc:sldMk cId="202445462" sldId="271"/>
            <ac:graphicFrameMk id="2" creationId="{C57758B0-9BB1-FB27-EDC7-FECAA737ED76}"/>
          </ac:graphicFrameMkLst>
        </pc:graphicFrameChg>
        <pc:picChg chg="del">
          <ac:chgData name="Allison Kimball" userId="ec52414a-c2a0-4809-b9a4-6e8dc6dff626" providerId="ADAL" clId="{D4931806-8657-4ED3-972D-8B829E65BC3C}" dt="2025-02-11T21:07:28.195" v="6243" actId="478"/>
          <ac:picMkLst>
            <pc:docMk/>
            <pc:sldMk cId="202445462" sldId="271"/>
            <ac:picMk id="7" creationId="{3BC257CA-0E9D-DCFC-176A-B4DDC1A624EF}"/>
          </ac:picMkLst>
        </pc:picChg>
      </pc:sldChg>
      <pc:sldChg chg="addSp delSp modSp mod modClrScheme chgLayout">
        <pc:chgData name="Allison Kimball" userId="ec52414a-c2a0-4809-b9a4-6e8dc6dff626" providerId="ADAL" clId="{D4931806-8657-4ED3-972D-8B829E65BC3C}" dt="2025-01-15T18:34:16.902" v="352" actId="1035"/>
        <pc:sldMkLst>
          <pc:docMk/>
          <pc:sldMk cId="2343511157" sldId="276"/>
        </pc:sldMkLst>
        <pc:spChg chg="add mod ord">
          <ac:chgData name="Allison Kimball" userId="ec52414a-c2a0-4809-b9a4-6e8dc6dff626" providerId="ADAL" clId="{D4931806-8657-4ED3-972D-8B829E65BC3C}" dt="2025-01-15T18:34:16.902" v="352" actId="1035"/>
          <ac:spMkLst>
            <pc:docMk/>
            <pc:sldMk cId="2343511157" sldId="276"/>
            <ac:spMk id="3" creationId="{FAF1170F-25A1-2691-644E-6735E9EF1F28}"/>
          </ac:spMkLst>
        </pc:spChg>
        <pc:spChg chg="mod ord">
          <ac:chgData name="Allison Kimball" userId="ec52414a-c2a0-4809-b9a4-6e8dc6dff626" providerId="ADAL" clId="{D4931806-8657-4ED3-972D-8B829E65BC3C}" dt="2025-01-15T18:21:23.057" v="217" actId="1076"/>
          <ac:spMkLst>
            <pc:docMk/>
            <pc:sldMk cId="2343511157" sldId="276"/>
            <ac:spMk id="5" creationId="{A820F6BE-7D36-F4DB-3003-9F02014B30F8}"/>
          </ac:spMkLst>
        </pc:spChg>
        <pc:picChg chg="add mod">
          <ac:chgData name="Allison Kimball" userId="ec52414a-c2a0-4809-b9a4-6e8dc6dff626" providerId="ADAL" clId="{D4931806-8657-4ED3-972D-8B829E65BC3C}" dt="2025-01-15T18:33:09.899" v="346" actId="1038"/>
          <ac:picMkLst>
            <pc:docMk/>
            <pc:sldMk cId="2343511157" sldId="276"/>
            <ac:picMk id="10" creationId="{71403087-3242-D6F8-FB37-61DC5E3438B2}"/>
          </ac:picMkLst>
        </pc:picChg>
        <pc:picChg chg="add mod">
          <ac:chgData name="Allison Kimball" userId="ec52414a-c2a0-4809-b9a4-6e8dc6dff626" providerId="ADAL" clId="{D4931806-8657-4ED3-972D-8B829E65BC3C}" dt="2025-01-15T18:30:12.288" v="270" actId="1076"/>
          <ac:picMkLst>
            <pc:docMk/>
            <pc:sldMk cId="2343511157" sldId="276"/>
            <ac:picMk id="1026" creationId="{C2BCB139-5C90-68D7-A0AA-B37801453970}"/>
          </ac:picMkLst>
        </pc:picChg>
      </pc:sldChg>
      <pc:sldChg chg="addSp modSp mod">
        <pc:chgData name="Allison Kimball" userId="ec52414a-c2a0-4809-b9a4-6e8dc6dff626" providerId="ADAL" clId="{D4931806-8657-4ED3-972D-8B829E65BC3C}" dt="2025-01-15T18:52:18.258" v="380" actId="1036"/>
        <pc:sldMkLst>
          <pc:docMk/>
          <pc:sldMk cId="1636100196" sldId="278"/>
        </pc:sldMkLst>
        <pc:graphicFrameChg chg="add mod">
          <ac:chgData name="Allison Kimball" userId="ec52414a-c2a0-4809-b9a4-6e8dc6dff626" providerId="ADAL" clId="{D4931806-8657-4ED3-972D-8B829E65BC3C}" dt="2025-01-15T18:52:18.258" v="380" actId="1036"/>
          <ac:graphicFrameMkLst>
            <pc:docMk/>
            <pc:sldMk cId="1636100196" sldId="278"/>
            <ac:graphicFrameMk id="2" creationId="{BAFD6C9F-DB78-16BE-E528-7F15D9462692}"/>
          </ac:graphicFrameMkLst>
        </pc:graphicFrameChg>
        <pc:picChg chg="mod modCrop">
          <ac:chgData name="Allison Kimball" userId="ec52414a-c2a0-4809-b9a4-6e8dc6dff626" providerId="ADAL" clId="{D4931806-8657-4ED3-972D-8B829E65BC3C}" dt="2025-01-15T18:49:49.078" v="367" actId="1076"/>
          <ac:picMkLst>
            <pc:docMk/>
            <pc:sldMk cId="1636100196" sldId="278"/>
            <ac:picMk id="6" creationId="{25C5FC7B-85D8-B303-AEDA-8014DB833F32}"/>
          </ac:picMkLst>
        </pc:picChg>
      </pc:sldChg>
      <pc:sldChg chg="del">
        <pc:chgData name="Allison Kimball" userId="ec52414a-c2a0-4809-b9a4-6e8dc6dff626" providerId="ADAL" clId="{D4931806-8657-4ED3-972D-8B829E65BC3C}" dt="2025-01-22T23:12:24.291" v="6175" actId="47"/>
        <pc:sldMkLst>
          <pc:docMk/>
          <pc:sldMk cId="0" sldId="280"/>
        </pc:sldMkLst>
      </pc:sldChg>
      <pc:sldChg chg="del">
        <pc:chgData name="Allison Kimball" userId="ec52414a-c2a0-4809-b9a4-6e8dc6dff626" providerId="ADAL" clId="{D4931806-8657-4ED3-972D-8B829E65BC3C}" dt="2025-01-23T19:57:05.045" v="6176" actId="2696"/>
        <pc:sldMkLst>
          <pc:docMk/>
          <pc:sldMk cId="1345321393" sldId="294"/>
        </pc:sldMkLst>
      </pc:sldChg>
      <pc:sldChg chg="modSp mod ord">
        <pc:chgData name="Allison Kimball" userId="ec52414a-c2a0-4809-b9a4-6e8dc6dff626" providerId="ADAL" clId="{D4931806-8657-4ED3-972D-8B829E65BC3C}" dt="2025-01-21T20:19:46.123" v="5089" actId="20577"/>
        <pc:sldMkLst>
          <pc:docMk/>
          <pc:sldMk cId="3192652560" sldId="316"/>
        </pc:sldMkLst>
        <pc:spChg chg="mod">
          <ac:chgData name="Allison Kimball" userId="ec52414a-c2a0-4809-b9a4-6e8dc6dff626" providerId="ADAL" clId="{D4931806-8657-4ED3-972D-8B829E65BC3C}" dt="2025-01-21T20:19:46.123" v="5089" actId="20577"/>
          <ac:spMkLst>
            <pc:docMk/>
            <pc:sldMk cId="3192652560" sldId="316"/>
            <ac:spMk id="3" creationId="{8EC117C6-4118-34D1-099C-9D3837466DE9}"/>
          </ac:spMkLst>
        </pc:spChg>
      </pc:sldChg>
      <pc:sldChg chg="modSp mod modCm">
        <pc:chgData name="Allison Kimball" userId="ec52414a-c2a0-4809-b9a4-6e8dc6dff626" providerId="ADAL" clId="{D4931806-8657-4ED3-972D-8B829E65BC3C}" dt="2025-01-20T16:58:46.647" v="2217" actId="20577"/>
        <pc:sldMkLst>
          <pc:docMk/>
          <pc:sldMk cId="3126023461" sldId="319"/>
        </pc:sldMkLst>
        <pc:spChg chg="mod">
          <ac:chgData name="Allison Kimball" userId="ec52414a-c2a0-4809-b9a4-6e8dc6dff626" providerId="ADAL" clId="{D4931806-8657-4ED3-972D-8B829E65BC3C}" dt="2025-01-20T16:58:46.647" v="2217" actId="20577"/>
          <ac:spMkLst>
            <pc:docMk/>
            <pc:sldMk cId="3126023461" sldId="319"/>
            <ac:spMk id="3" creationId="{37B60485-4B5B-4FB5-3025-65A1E89988B2}"/>
          </ac:spMkLst>
        </pc:spChg>
        <pc:extLst>
          <p:ext xmlns:p="http://schemas.openxmlformats.org/presentationml/2006/main" uri="{D6D511B9-2390-475A-947B-AFAB55BFBCF1}">
            <pc226:cmChg xmlns:pc226="http://schemas.microsoft.com/office/powerpoint/2022/06/main/command" chg="mod">
              <pc226:chgData name="Allison Kimball" userId="ec52414a-c2a0-4809-b9a4-6e8dc6dff626" providerId="ADAL" clId="{D4931806-8657-4ED3-972D-8B829E65BC3C}" dt="2025-01-20T16:58:46.647" v="2217" actId="20577"/>
              <pc2:cmMkLst xmlns:pc2="http://schemas.microsoft.com/office/powerpoint/2019/9/main/command">
                <pc:docMk/>
                <pc:sldMk cId="3126023461" sldId="319"/>
                <pc2:cmMk id="{DDAC8D07-D1B2-BB44-AD3F-66A3F20230D3}"/>
              </pc2:cmMkLst>
            </pc226:cmChg>
          </p:ext>
        </pc:extLst>
      </pc:sldChg>
      <pc:sldChg chg="modSp mod ord">
        <pc:chgData name="Allison Kimball" userId="ec52414a-c2a0-4809-b9a4-6e8dc6dff626" providerId="ADAL" clId="{D4931806-8657-4ED3-972D-8B829E65BC3C}" dt="2025-01-20T17:00:40.640" v="2224" actId="113"/>
        <pc:sldMkLst>
          <pc:docMk/>
          <pc:sldMk cId="4141097841" sldId="321"/>
        </pc:sldMkLst>
        <pc:spChg chg="mod">
          <ac:chgData name="Allison Kimball" userId="ec52414a-c2a0-4809-b9a4-6e8dc6dff626" providerId="ADAL" clId="{D4931806-8657-4ED3-972D-8B829E65BC3C}" dt="2025-01-20T17:00:40.640" v="2224" actId="113"/>
          <ac:spMkLst>
            <pc:docMk/>
            <pc:sldMk cId="4141097841" sldId="321"/>
            <ac:spMk id="3" creationId="{A35DA397-B429-98E6-D3B9-78D63AC8D836}"/>
          </ac:spMkLst>
        </pc:spChg>
      </pc:sldChg>
      <pc:sldChg chg="ord">
        <pc:chgData name="Allison Kimball" userId="ec52414a-c2a0-4809-b9a4-6e8dc6dff626" providerId="ADAL" clId="{D4931806-8657-4ED3-972D-8B829E65BC3C}" dt="2025-01-15T19:37:30.316" v="416"/>
        <pc:sldMkLst>
          <pc:docMk/>
          <pc:sldMk cId="735630759" sldId="322"/>
        </pc:sldMkLst>
      </pc:sldChg>
      <pc:sldChg chg="modSp mod">
        <pc:chgData name="Allison Kimball" userId="ec52414a-c2a0-4809-b9a4-6e8dc6dff626" providerId="ADAL" clId="{D4931806-8657-4ED3-972D-8B829E65BC3C}" dt="2025-01-17T19:15:51.204" v="1303" actId="1037"/>
        <pc:sldMkLst>
          <pc:docMk/>
          <pc:sldMk cId="3381025193" sldId="323"/>
        </pc:sldMkLst>
        <pc:spChg chg="mod">
          <ac:chgData name="Allison Kimball" userId="ec52414a-c2a0-4809-b9a4-6e8dc6dff626" providerId="ADAL" clId="{D4931806-8657-4ED3-972D-8B829E65BC3C}" dt="2025-01-17T19:15:35.576" v="1294" actId="1076"/>
          <ac:spMkLst>
            <pc:docMk/>
            <pc:sldMk cId="3381025193" sldId="323"/>
            <ac:spMk id="3" creationId="{91C6659C-7883-C575-48C4-1BA623C99A2F}"/>
          </ac:spMkLst>
        </pc:spChg>
        <pc:spChg chg="mod">
          <ac:chgData name="Allison Kimball" userId="ec52414a-c2a0-4809-b9a4-6e8dc6dff626" providerId="ADAL" clId="{D4931806-8657-4ED3-972D-8B829E65BC3C}" dt="2025-01-17T19:15:51.204" v="1303" actId="1037"/>
          <ac:spMkLst>
            <pc:docMk/>
            <pc:sldMk cId="3381025193" sldId="323"/>
            <ac:spMk id="4" creationId="{013E486F-52CD-8A12-81B3-CBA378D3EF28}"/>
          </ac:spMkLst>
        </pc:spChg>
      </pc:sldChg>
      <pc:sldChg chg="addSp delSp modSp mod modClrScheme chgLayout">
        <pc:chgData name="Allison Kimball" userId="ec52414a-c2a0-4809-b9a4-6e8dc6dff626" providerId="ADAL" clId="{D4931806-8657-4ED3-972D-8B829E65BC3C}" dt="2025-01-17T20:03:09.439" v="1363" actId="14100"/>
        <pc:sldMkLst>
          <pc:docMk/>
          <pc:sldMk cId="3305381525" sldId="324"/>
        </pc:sldMkLst>
        <pc:spChg chg="add mod ord">
          <ac:chgData name="Allison Kimball" userId="ec52414a-c2a0-4809-b9a4-6e8dc6dff626" providerId="ADAL" clId="{D4931806-8657-4ED3-972D-8B829E65BC3C}" dt="2025-01-17T20:03:09.439" v="1363" actId="14100"/>
          <ac:spMkLst>
            <pc:docMk/>
            <pc:sldMk cId="3305381525" sldId="324"/>
            <ac:spMk id="2" creationId="{9039A81E-C96A-EB1D-EF94-39B9BC557CC1}"/>
          </ac:spMkLst>
        </pc:spChg>
        <pc:spChg chg="mod ord">
          <ac:chgData name="Allison Kimball" userId="ec52414a-c2a0-4809-b9a4-6e8dc6dff626" providerId="ADAL" clId="{D4931806-8657-4ED3-972D-8B829E65BC3C}" dt="2025-01-17T20:03:00.030" v="1362" actId="700"/>
          <ac:spMkLst>
            <pc:docMk/>
            <pc:sldMk cId="3305381525" sldId="324"/>
            <ac:spMk id="3" creationId="{C7AE7574-F070-5AF4-3E2D-2206782A16D8}"/>
          </ac:spMkLst>
        </pc:spChg>
        <pc:spChg chg="add del mod ord">
          <ac:chgData name="Allison Kimball" userId="ec52414a-c2a0-4809-b9a4-6e8dc6dff626" providerId="ADAL" clId="{D4931806-8657-4ED3-972D-8B829E65BC3C}" dt="2025-01-17T20:03:00.030" v="1362" actId="700"/>
          <ac:spMkLst>
            <pc:docMk/>
            <pc:sldMk cId="3305381525" sldId="324"/>
            <ac:spMk id="4" creationId="{7767CBBE-3D39-9BEF-7D96-D6B75BC0F081}"/>
          </ac:spMkLst>
        </pc:spChg>
        <pc:picChg chg="mod">
          <ac:chgData name="Allison Kimball" userId="ec52414a-c2a0-4809-b9a4-6e8dc6dff626" providerId="ADAL" clId="{D4931806-8657-4ED3-972D-8B829E65BC3C}" dt="2025-01-17T20:02:59.010" v="1361" actId="1076"/>
          <ac:picMkLst>
            <pc:docMk/>
            <pc:sldMk cId="3305381525" sldId="324"/>
            <ac:picMk id="7" creationId="{D201C459-E151-BF2C-DE42-9403912E8FBD}"/>
          </ac:picMkLst>
        </pc:picChg>
      </pc:sldChg>
      <pc:sldChg chg="addSp modSp mod chgLayout">
        <pc:chgData name="Allison Kimball" userId="ec52414a-c2a0-4809-b9a4-6e8dc6dff626" providerId="ADAL" clId="{D4931806-8657-4ED3-972D-8B829E65BC3C}" dt="2025-01-17T18:56:16.107" v="923" actId="20577"/>
        <pc:sldMkLst>
          <pc:docMk/>
          <pc:sldMk cId="472309445" sldId="325"/>
        </pc:sldMkLst>
        <pc:spChg chg="add mod ord">
          <ac:chgData name="Allison Kimball" userId="ec52414a-c2a0-4809-b9a4-6e8dc6dff626" providerId="ADAL" clId="{D4931806-8657-4ED3-972D-8B829E65BC3C}" dt="2025-01-17T18:56:16.107" v="923" actId="20577"/>
          <ac:spMkLst>
            <pc:docMk/>
            <pc:sldMk cId="472309445" sldId="325"/>
            <ac:spMk id="2" creationId="{F00476E6-53E8-63D0-C256-A5BC183BA45D}"/>
          </ac:spMkLst>
        </pc:spChg>
        <pc:spChg chg="mod ord">
          <ac:chgData name="Allison Kimball" userId="ec52414a-c2a0-4809-b9a4-6e8dc6dff626" providerId="ADAL" clId="{D4931806-8657-4ED3-972D-8B829E65BC3C}" dt="2025-01-17T18:56:01.903" v="898" actId="700"/>
          <ac:spMkLst>
            <pc:docMk/>
            <pc:sldMk cId="472309445" sldId="325"/>
            <ac:spMk id="3" creationId="{C0679DA4-E036-3633-00BD-90F50ED1555D}"/>
          </ac:spMkLst>
        </pc:spChg>
        <pc:picChg chg="mod ord">
          <ac:chgData name="Allison Kimball" userId="ec52414a-c2a0-4809-b9a4-6e8dc6dff626" providerId="ADAL" clId="{D4931806-8657-4ED3-972D-8B829E65BC3C}" dt="2025-01-17T18:56:01.903" v="898" actId="700"/>
          <ac:picMkLst>
            <pc:docMk/>
            <pc:sldMk cId="472309445" sldId="325"/>
            <ac:picMk id="10" creationId="{17F166D3-2D6E-F9EE-F4F8-1375AF717F03}"/>
          </ac:picMkLst>
        </pc:picChg>
      </pc:sldChg>
      <pc:sldChg chg="addSp modSp mod chgLayout">
        <pc:chgData name="Allison Kimball" userId="ec52414a-c2a0-4809-b9a4-6e8dc6dff626" providerId="ADAL" clId="{D4931806-8657-4ED3-972D-8B829E65BC3C}" dt="2025-01-17T20:01:44.828" v="1352" actId="20577"/>
        <pc:sldMkLst>
          <pc:docMk/>
          <pc:sldMk cId="685753165" sldId="326"/>
        </pc:sldMkLst>
        <pc:spChg chg="add mod ord">
          <ac:chgData name="Allison Kimball" userId="ec52414a-c2a0-4809-b9a4-6e8dc6dff626" providerId="ADAL" clId="{D4931806-8657-4ED3-972D-8B829E65BC3C}" dt="2025-01-17T20:01:44.828" v="1352" actId="20577"/>
          <ac:spMkLst>
            <pc:docMk/>
            <pc:sldMk cId="685753165" sldId="326"/>
            <ac:spMk id="2" creationId="{A42C2001-9A42-3890-89F5-6C799F87FDEB}"/>
          </ac:spMkLst>
        </pc:spChg>
        <pc:spChg chg="mod ord">
          <ac:chgData name="Allison Kimball" userId="ec52414a-c2a0-4809-b9a4-6e8dc6dff626" providerId="ADAL" clId="{D4931806-8657-4ED3-972D-8B829E65BC3C}" dt="2025-01-17T19:58:57.392" v="1319" actId="1076"/>
          <ac:spMkLst>
            <pc:docMk/>
            <pc:sldMk cId="685753165" sldId="326"/>
            <ac:spMk id="3" creationId="{0851D87F-9AF4-5BB6-226C-BCF48F905C01}"/>
          </ac:spMkLst>
        </pc:spChg>
        <pc:picChg chg="mod ord">
          <ac:chgData name="Allison Kimball" userId="ec52414a-c2a0-4809-b9a4-6e8dc6dff626" providerId="ADAL" clId="{D4931806-8657-4ED3-972D-8B829E65BC3C}" dt="2025-01-17T19:59:00.452" v="1320" actId="14100"/>
          <ac:picMkLst>
            <pc:docMk/>
            <pc:sldMk cId="685753165" sldId="326"/>
            <ac:picMk id="12" creationId="{5D5877D7-F0E8-3EFD-DF5A-A979245398EC}"/>
          </ac:picMkLst>
        </pc:picChg>
      </pc:sldChg>
      <pc:sldChg chg="addSp modSp mod chgLayout">
        <pc:chgData name="Allison Kimball" userId="ec52414a-c2a0-4809-b9a4-6e8dc6dff626" providerId="ADAL" clId="{D4931806-8657-4ED3-972D-8B829E65BC3C}" dt="2025-01-17T20:01:23.017" v="1348"/>
        <pc:sldMkLst>
          <pc:docMk/>
          <pc:sldMk cId="2392055408" sldId="327"/>
        </pc:sldMkLst>
        <pc:spChg chg="add mod ord">
          <ac:chgData name="Allison Kimball" userId="ec52414a-c2a0-4809-b9a4-6e8dc6dff626" providerId="ADAL" clId="{D4931806-8657-4ED3-972D-8B829E65BC3C}" dt="2025-01-17T20:01:23.017" v="1348"/>
          <ac:spMkLst>
            <pc:docMk/>
            <pc:sldMk cId="2392055408" sldId="327"/>
            <ac:spMk id="2" creationId="{C9AC269F-B215-28F6-8F8A-BADA1179C481}"/>
          </ac:spMkLst>
        </pc:spChg>
        <pc:spChg chg="mod ord">
          <ac:chgData name="Allison Kimball" userId="ec52414a-c2a0-4809-b9a4-6e8dc6dff626" providerId="ADAL" clId="{D4931806-8657-4ED3-972D-8B829E65BC3C}" dt="2025-01-17T19:59:37.571" v="1321" actId="700"/>
          <ac:spMkLst>
            <pc:docMk/>
            <pc:sldMk cId="2392055408" sldId="327"/>
            <ac:spMk id="3" creationId="{9C3BB07B-D3DF-5543-80BD-0F7F266E0DD6}"/>
          </ac:spMkLst>
        </pc:spChg>
        <pc:picChg chg="mod ord">
          <ac:chgData name="Allison Kimball" userId="ec52414a-c2a0-4809-b9a4-6e8dc6dff626" providerId="ADAL" clId="{D4931806-8657-4ED3-972D-8B829E65BC3C}" dt="2025-01-17T19:59:37.571" v="1321" actId="700"/>
          <ac:picMkLst>
            <pc:docMk/>
            <pc:sldMk cId="2392055408" sldId="327"/>
            <ac:picMk id="10" creationId="{FEB6CF91-ED20-6774-61BF-14FBB9170DD2}"/>
          </ac:picMkLst>
        </pc:picChg>
      </pc:sldChg>
      <pc:sldChg chg="addSp modSp mod chgLayout">
        <pc:chgData name="Allison Kimball" userId="ec52414a-c2a0-4809-b9a4-6e8dc6dff626" providerId="ADAL" clId="{D4931806-8657-4ED3-972D-8B829E65BC3C}" dt="2025-01-17T20:04:11.315" v="1368" actId="1076"/>
        <pc:sldMkLst>
          <pc:docMk/>
          <pc:sldMk cId="3494962321" sldId="328"/>
        </pc:sldMkLst>
        <pc:spChg chg="add mod ord">
          <ac:chgData name="Allison Kimball" userId="ec52414a-c2a0-4809-b9a4-6e8dc6dff626" providerId="ADAL" clId="{D4931806-8657-4ED3-972D-8B829E65BC3C}" dt="2025-01-17T20:04:11.315" v="1368" actId="1076"/>
          <ac:spMkLst>
            <pc:docMk/>
            <pc:sldMk cId="3494962321" sldId="328"/>
            <ac:spMk id="2" creationId="{783F1E30-1D5E-034B-8997-6C79C8537D54}"/>
          </ac:spMkLst>
        </pc:spChg>
        <pc:spChg chg="mod ord">
          <ac:chgData name="Allison Kimball" userId="ec52414a-c2a0-4809-b9a4-6e8dc6dff626" providerId="ADAL" clId="{D4931806-8657-4ED3-972D-8B829E65BC3C}" dt="2025-01-17T20:04:06.649" v="1367" actId="1076"/>
          <ac:spMkLst>
            <pc:docMk/>
            <pc:sldMk cId="3494962321" sldId="328"/>
            <ac:spMk id="3" creationId="{0858FA9C-A924-50C2-A575-E784BAD1E299}"/>
          </ac:spMkLst>
        </pc:spChg>
        <pc:picChg chg="mod ord">
          <ac:chgData name="Allison Kimball" userId="ec52414a-c2a0-4809-b9a4-6e8dc6dff626" providerId="ADAL" clId="{D4931806-8657-4ED3-972D-8B829E65BC3C}" dt="2025-01-17T20:00:11.302" v="1326" actId="700"/>
          <ac:picMkLst>
            <pc:docMk/>
            <pc:sldMk cId="3494962321" sldId="328"/>
            <ac:picMk id="10" creationId="{2ABA4BE9-C473-41A1-23E2-7D33D667B372}"/>
          </ac:picMkLst>
        </pc:picChg>
      </pc:sldChg>
      <pc:sldChg chg="addSp modSp mod chgLayout">
        <pc:chgData name="Allison Kimball" userId="ec52414a-c2a0-4809-b9a4-6e8dc6dff626" providerId="ADAL" clId="{D4931806-8657-4ED3-972D-8B829E65BC3C}" dt="2025-01-17T20:04:37.895" v="1370"/>
        <pc:sldMkLst>
          <pc:docMk/>
          <pc:sldMk cId="2678143719" sldId="329"/>
        </pc:sldMkLst>
        <pc:spChg chg="add mod ord">
          <ac:chgData name="Allison Kimball" userId="ec52414a-c2a0-4809-b9a4-6e8dc6dff626" providerId="ADAL" clId="{D4931806-8657-4ED3-972D-8B829E65BC3C}" dt="2025-01-17T20:04:37.895" v="1370"/>
          <ac:spMkLst>
            <pc:docMk/>
            <pc:sldMk cId="2678143719" sldId="329"/>
            <ac:spMk id="2" creationId="{2C60DEE9-9AFE-A03C-60A1-8A545D5A5617}"/>
          </ac:spMkLst>
        </pc:spChg>
        <pc:spChg chg="mod ord">
          <ac:chgData name="Allison Kimball" userId="ec52414a-c2a0-4809-b9a4-6e8dc6dff626" providerId="ADAL" clId="{D4931806-8657-4ED3-972D-8B829E65BC3C}" dt="2025-01-17T20:00:20.501" v="1328" actId="700"/>
          <ac:spMkLst>
            <pc:docMk/>
            <pc:sldMk cId="2678143719" sldId="329"/>
            <ac:spMk id="3" creationId="{904039BE-781E-EE63-6030-26DF990C2F02}"/>
          </ac:spMkLst>
        </pc:spChg>
        <pc:picChg chg="mod ord">
          <ac:chgData name="Allison Kimball" userId="ec52414a-c2a0-4809-b9a4-6e8dc6dff626" providerId="ADAL" clId="{D4931806-8657-4ED3-972D-8B829E65BC3C}" dt="2025-01-17T20:00:20.501" v="1328" actId="700"/>
          <ac:picMkLst>
            <pc:docMk/>
            <pc:sldMk cId="2678143719" sldId="329"/>
            <ac:picMk id="10" creationId="{9E7FA9EB-7B13-AB86-3015-5D934D98AFAB}"/>
          </ac:picMkLst>
        </pc:picChg>
      </pc:sldChg>
      <pc:sldChg chg="addSp modSp mod chgLayout">
        <pc:chgData name="Allison Kimball" userId="ec52414a-c2a0-4809-b9a4-6e8dc6dff626" providerId="ADAL" clId="{D4931806-8657-4ED3-972D-8B829E65BC3C}" dt="2025-01-17T20:05:30.473" v="1377"/>
        <pc:sldMkLst>
          <pc:docMk/>
          <pc:sldMk cId="1713099061" sldId="330"/>
        </pc:sldMkLst>
        <pc:spChg chg="add mod ord">
          <ac:chgData name="Allison Kimball" userId="ec52414a-c2a0-4809-b9a4-6e8dc6dff626" providerId="ADAL" clId="{D4931806-8657-4ED3-972D-8B829E65BC3C}" dt="2025-01-17T20:05:30.473" v="1377"/>
          <ac:spMkLst>
            <pc:docMk/>
            <pc:sldMk cId="1713099061" sldId="330"/>
            <ac:spMk id="2" creationId="{9E3ACE41-40D3-9F41-3D04-D4630D53198E}"/>
          </ac:spMkLst>
        </pc:spChg>
        <pc:spChg chg="mod ord">
          <ac:chgData name="Allison Kimball" userId="ec52414a-c2a0-4809-b9a4-6e8dc6dff626" providerId="ADAL" clId="{D4931806-8657-4ED3-972D-8B829E65BC3C}" dt="2025-01-17T20:00:29.844" v="1330" actId="700"/>
          <ac:spMkLst>
            <pc:docMk/>
            <pc:sldMk cId="1713099061" sldId="330"/>
            <ac:spMk id="3" creationId="{FAE998DB-EB48-5B8D-8747-4CF926B498A3}"/>
          </ac:spMkLst>
        </pc:spChg>
        <pc:picChg chg="mod ord">
          <ac:chgData name="Allison Kimball" userId="ec52414a-c2a0-4809-b9a4-6e8dc6dff626" providerId="ADAL" clId="{D4931806-8657-4ED3-972D-8B829E65BC3C}" dt="2025-01-17T20:00:29.844" v="1330" actId="700"/>
          <ac:picMkLst>
            <pc:docMk/>
            <pc:sldMk cId="1713099061" sldId="330"/>
            <ac:picMk id="12" creationId="{24C5E90A-CA1D-380F-AB1A-92FB169B1308}"/>
          </ac:picMkLst>
        </pc:picChg>
      </pc:sldChg>
      <pc:sldChg chg="addSp modSp mod chgLayout">
        <pc:chgData name="Allison Kimball" userId="ec52414a-c2a0-4809-b9a4-6e8dc6dff626" providerId="ADAL" clId="{D4931806-8657-4ED3-972D-8B829E65BC3C}" dt="2025-01-17T20:06:04.108" v="1379"/>
        <pc:sldMkLst>
          <pc:docMk/>
          <pc:sldMk cId="1927554350" sldId="331"/>
        </pc:sldMkLst>
        <pc:spChg chg="add mod ord">
          <ac:chgData name="Allison Kimball" userId="ec52414a-c2a0-4809-b9a4-6e8dc6dff626" providerId="ADAL" clId="{D4931806-8657-4ED3-972D-8B829E65BC3C}" dt="2025-01-17T20:06:04.108" v="1379"/>
          <ac:spMkLst>
            <pc:docMk/>
            <pc:sldMk cId="1927554350" sldId="331"/>
            <ac:spMk id="2" creationId="{DC98FF83-ADD3-DB7C-0F63-FD35F90421D5}"/>
          </ac:spMkLst>
        </pc:spChg>
        <pc:spChg chg="mod ord">
          <ac:chgData name="Allison Kimball" userId="ec52414a-c2a0-4809-b9a4-6e8dc6dff626" providerId="ADAL" clId="{D4931806-8657-4ED3-972D-8B829E65BC3C}" dt="2025-01-17T20:00:40.006" v="1332" actId="700"/>
          <ac:spMkLst>
            <pc:docMk/>
            <pc:sldMk cId="1927554350" sldId="331"/>
            <ac:spMk id="3" creationId="{EECFB834-B841-E616-A970-59D5B0AF8C1D}"/>
          </ac:spMkLst>
        </pc:spChg>
        <pc:picChg chg="mod ord">
          <ac:chgData name="Allison Kimball" userId="ec52414a-c2a0-4809-b9a4-6e8dc6dff626" providerId="ADAL" clId="{D4931806-8657-4ED3-972D-8B829E65BC3C}" dt="2025-01-17T20:00:40.006" v="1332" actId="700"/>
          <ac:picMkLst>
            <pc:docMk/>
            <pc:sldMk cId="1927554350" sldId="331"/>
            <ac:picMk id="14" creationId="{1945E465-DF2E-A214-E964-3EAB7E739869}"/>
          </ac:picMkLst>
        </pc:picChg>
      </pc:sldChg>
      <pc:sldChg chg="delSp mod">
        <pc:chgData name="Allison Kimball" userId="ec52414a-c2a0-4809-b9a4-6e8dc6dff626" providerId="ADAL" clId="{D4931806-8657-4ED3-972D-8B829E65BC3C}" dt="2025-01-23T19:58:37.471" v="6177" actId="478"/>
        <pc:sldMkLst>
          <pc:docMk/>
          <pc:sldMk cId="321106799" sldId="343"/>
        </pc:sldMkLst>
      </pc:sldChg>
      <pc:sldChg chg="modSp mod chgLayout">
        <pc:chgData name="Allison Kimball" userId="ec52414a-c2a0-4809-b9a4-6e8dc6dff626" providerId="ADAL" clId="{D4931806-8657-4ED3-972D-8B829E65BC3C}" dt="2025-01-20T18:28:55.611" v="2378" actId="2711"/>
        <pc:sldMkLst>
          <pc:docMk/>
          <pc:sldMk cId="1815639517" sldId="353"/>
        </pc:sldMkLst>
        <pc:spChg chg="mod ord">
          <ac:chgData name="Allison Kimball" userId="ec52414a-c2a0-4809-b9a4-6e8dc6dff626" providerId="ADAL" clId="{D4931806-8657-4ED3-972D-8B829E65BC3C}" dt="2025-01-17T20:17:50.673" v="1461" actId="700"/>
          <ac:spMkLst>
            <pc:docMk/>
            <pc:sldMk cId="1815639517" sldId="353"/>
            <ac:spMk id="2" creationId="{9CBF3E58-3D0C-0BA2-DC16-136DAD4F9DE3}"/>
          </ac:spMkLst>
        </pc:spChg>
        <pc:spChg chg="mod ord">
          <ac:chgData name="Allison Kimball" userId="ec52414a-c2a0-4809-b9a4-6e8dc6dff626" providerId="ADAL" clId="{D4931806-8657-4ED3-972D-8B829E65BC3C}" dt="2025-01-20T18:28:55.611" v="2378" actId="2711"/>
          <ac:spMkLst>
            <pc:docMk/>
            <pc:sldMk cId="1815639517" sldId="353"/>
            <ac:spMk id="3" creationId="{F22331EC-42E3-BB58-76D6-207E91AB6E78}"/>
          </ac:spMkLst>
        </pc:spChg>
      </pc:sldChg>
      <pc:sldChg chg="modSp mod">
        <pc:chgData name="Allison Kimball" userId="ec52414a-c2a0-4809-b9a4-6e8dc6dff626" providerId="ADAL" clId="{D4931806-8657-4ED3-972D-8B829E65BC3C}" dt="2025-01-17T21:02:13.341" v="1902" actId="20577"/>
        <pc:sldMkLst>
          <pc:docMk/>
          <pc:sldMk cId="195785696" sldId="354"/>
        </pc:sldMkLst>
        <pc:spChg chg="mod">
          <ac:chgData name="Allison Kimball" userId="ec52414a-c2a0-4809-b9a4-6e8dc6dff626" providerId="ADAL" clId="{D4931806-8657-4ED3-972D-8B829E65BC3C}" dt="2025-01-17T21:02:13.341" v="1902" actId="20577"/>
          <ac:spMkLst>
            <pc:docMk/>
            <pc:sldMk cId="195785696" sldId="354"/>
            <ac:spMk id="4" creationId="{6D8F8CF2-C899-9E53-DB8D-FC5F9F93BB10}"/>
          </ac:spMkLst>
        </pc:spChg>
      </pc:sldChg>
      <pc:sldChg chg="modSp mod">
        <pc:chgData name="Allison Kimball" userId="ec52414a-c2a0-4809-b9a4-6e8dc6dff626" providerId="ADAL" clId="{D4931806-8657-4ED3-972D-8B829E65BC3C}" dt="2025-01-22T19:27:06.695" v="5346" actId="20577"/>
        <pc:sldMkLst>
          <pc:docMk/>
          <pc:sldMk cId="2364994715" sldId="356"/>
        </pc:sldMkLst>
        <pc:spChg chg="mod">
          <ac:chgData name="Allison Kimball" userId="ec52414a-c2a0-4809-b9a4-6e8dc6dff626" providerId="ADAL" clId="{D4931806-8657-4ED3-972D-8B829E65BC3C}" dt="2025-01-22T19:27:06.695" v="5346" actId="20577"/>
          <ac:spMkLst>
            <pc:docMk/>
            <pc:sldMk cId="2364994715" sldId="356"/>
            <ac:spMk id="3" creationId="{70B5CA7E-F430-6389-8A66-E7A08194594F}"/>
          </ac:spMkLst>
        </pc:spChg>
      </pc:sldChg>
      <pc:sldChg chg="del">
        <pc:chgData name="Allison Kimball" userId="ec52414a-c2a0-4809-b9a4-6e8dc6dff626" providerId="ADAL" clId="{D4931806-8657-4ED3-972D-8B829E65BC3C}" dt="2025-01-17T20:41:54.876" v="1569" actId="47"/>
        <pc:sldMkLst>
          <pc:docMk/>
          <pc:sldMk cId="1363325464" sldId="357"/>
        </pc:sldMkLst>
      </pc:sldChg>
      <pc:sldChg chg="del">
        <pc:chgData name="Allison Kimball" userId="ec52414a-c2a0-4809-b9a4-6e8dc6dff626" providerId="ADAL" clId="{D4931806-8657-4ED3-972D-8B829E65BC3C}" dt="2025-01-22T23:12:17.623" v="6173" actId="47"/>
        <pc:sldMkLst>
          <pc:docMk/>
          <pc:sldMk cId="2551041564" sldId="361"/>
        </pc:sldMkLst>
      </pc:sldChg>
      <pc:sldChg chg="del">
        <pc:chgData name="Allison Kimball" userId="ec52414a-c2a0-4809-b9a4-6e8dc6dff626" providerId="ADAL" clId="{D4931806-8657-4ED3-972D-8B829E65BC3C}" dt="2025-01-22T23:12:22.445" v="6174" actId="47"/>
        <pc:sldMkLst>
          <pc:docMk/>
          <pc:sldMk cId="1227318355" sldId="362"/>
        </pc:sldMkLst>
      </pc:sldChg>
      <pc:sldChg chg="modSp mod">
        <pc:chgData name="Allison Kimball" userId="ec52414a-c2a0-4809-b9a4-6e8dc6dff626" providerId="ADAL" clId="{D4931806-8657-4ED3-972D-8B829E65BC3C}" dt="2025-01-24T18:55:04.025" v="6242" actId="20577"/>
        <pc:sldMkLst>
          <pc:docMk/>
          <pc:sldMk cId="608419993" sldId="367"/>
        </pc:sldMkLst>
        <pc:graphicFrameChg chg="modGraphic">
          <ac:chgData name="Allison Kimball" userId="ec52414a-c2a0-4809-b9a4-6e8dc6dff626" providerId="ADAL" clId="{D4931806-8657-4ED3-972D-8B829E65BC3C}" dt="2025-01-24T18:55:04.025" v="6242" actId="20577"/>
          <ac:graphicFrameMkLst>
            <pc:docMk/>
            <pc:sldMk cId="608419993" sldId="367"/>
            <ac:graphicFrameMk id="4" creationId="{40DFC4CE-3029-2BFA-4F16-D1FE0B401952}"/>
          </ac:graphicFrameMkLst>
        </pc:graphicFrameChg>
      </pc:sldChg>
      <pc:sldChg chg="modSp mod">
        <pc:chgData name="Allison Kimball" userId="ec52414a-c2a0-4809-b9a4-6e8dc6dff626" providerId="ADAL" clId="{D4931806-8657-4ED3-972D-8B829E65BC3C}" dt="2025-01-15T18:05:14.626" v="44" actId="20577"/>
        <pc:sldMkLst>
          <pc:docMk/>
          <pc:sldMk cId="3160275378" sldId="373"/>
        </pc:sldMkLst>
        <pc:spChg chg="mod">
          <ac:chgData name="Allison Kimball" userId="ec52414a-c2a0-4809-b9a4-6e8dc6dff626" providerId="ADAL" clId="{D4931806-8657-4ED3-972D-8B829E65BC3C}" dt="2025-01-15T18:05:14.626" v="44" actId="20577"/>
          <ac:spMkLst>
            <pc:docMk/>
            <pc:sldMk cId="3160275378" sldId="373"/>
            <ac:spMk id="5" creationId="{6A083911-DBBB-BE86-2152-AE326082A95B}"/>
          </ac:spMkLst>
        </pc:spChg>
        <pc:picChg chg="mod">
          <ac:chgData name="Allison Kimball" userId="ec52414a-c2a0-4809-b9a4-6e8dc6dff626" providerId="ADAL" clId="{D4931806-8657-4ED3-972D-8B829E65BC3C}" dt="2025-01-15T18:04:36.371" v="1" actId="1076"/>
          <ac:picMkLst>
            <pc:docMk/>
            <pc:sldMk cId="3160275378" sldId="373"/>
            <ac:picMk id="10" creationId="{B87CD667-6757-960F-5245-9D5E6BCD5695}"/>
          </ac:picMkLst>
        </pc:picChg>
      </pc:sldChg>
      <pc:sldChg chg="modSp mod">
        <pc:chgData name="Allison Kimball" userId="ec52414a-c2a0-4809-b9a4-6e8dc6dff626" providerId="ADAL" clId="{D4931806-8657-4ED3-972D-8B829E65BC3C}" dt="2025-01-17T16:43:35.710" v="543" actId="20577"/>
        <pc:sldMkLst>
          <pc:docMk/>
          <pc:sldMk cId="3320080218" sldId="402"/>
        </pc:sldMkLst>
        <pc:spChg chg="mod">
          <ac:chgData name="Allison Kimball" userId="ec52414a-c2a0-4809-b9a4-6e8dc6dff626" providerId="ADAL" clId="{D4931806-8657-4ED3-972D-8B829E65BC3C}" dt="2025-01-17T16:43:35.710" v="543" actId="20577"/>
          <ac:spMkLst>
            <pc:docMk/>
            <pc:sldMk cId="3320080218" sldId="402"/>
            <ac:spMk id="4" creationId="{38AA7495-BBEB-2873-D20E-F16191EB81BD}"/>
          </ac:spMkLst>
        </pc:spChg>
      </pc:sldChg>
      <pc:sldChg chg="modSp mod">
        <pc:chgData name="Allison Kimball" userId="ec52414a-c2a0-4809-b9a4-6e8dc6dff626" providerId="ADAL" clId="{D4931806-8657-4ED3-972D-8B829E65BC3C}" dt="2025-01-22T19:26:36.516" v="5327" actId="20577"/>
        <pc:sldMkLst>
          <pc:docMk/>
          <pc:sldMk cId="1968261669" sldId="404"/>
        </pc:sldMkLst>
        <pc:spChg chg="mod">
          <ac:chgData name="Allison Kimball" userId="ec52414a-c2a0-4809-b9a4-6e8dc6dff626" providerId="ADAL" clId="{D4931806-8657-4ED3-972D-8B829E65BC3C}" dt="2025-01-22T19:26:36.516" v="5327" actId="20577"/>
          <ac:spMkLst>
            <pc:docMk/>
            <pc:sldMk cId="1968261669" sldId="404"/>
            <ac:spMk id="2" creationId="{E507F7E7-7E2E-8563-25D1-E9E38D621CCD}"/>
          </ac:spMkLst>
        </pc:spChg>
        <pc:spChg chg="mod">
          <ac:chgData name="Allison Kimball" userId="ec52414a-c2a0-4809-b9a4-6e8dc6dff626" providerId="ADAL" clId="{D4931806-8657-4ED3-972D-8B829E65BC3C}" dt="2025-01-17T20:41:15.350" v="1568" actId="20577"/>
          <ac:spMkLst>
            <pc:docMk/>
            <pc:sldMk cId="1968261669" sldId="404"/>
            <ac:spMk id="3" creationId="{2B94A423-5200-0C8B-6B3E-DD10C6BC0FA1}"/>
          </ac:spMkLst>
        </pc:spChg>
      </pc:sldChg>
      <pc:sldChg chg="addSp delSp modSp mod">
        <pc:chgData name="Allison Kimball" userId="ec52414a-c2a0-4809-b9a4-6e8dc6dff626" providerId="ADAL" clId="{D4931806-8657-4ED3-972D-8B829E65BC3C}" dt="2025-02-11T21:07:57.156" v="6248" actId="478"/>
        <pc:sldMkLst>
          <pc:docMk/>
          <pc:sldMk cId="3708828013" sldId="405"/>
        </pc:sldMkLst>
        <pc:graphicFrameChg chg="add del mod">
          <ac:chgData name="Allison Kimball" userId="ec52414a-c2a0-4809-b9a4-6e8dc6dff626" providerId="ADAL" clId="{D4931806-8657-4ED3-972D-8B829E65BC3C}" dt="2025-02-11T21:07:56.584" v="6247" actId="478"/>
          <ac:graphicFrameMkLst>
            <pc:docMk/>
            <pc:sldMk cId="3708828013" sldId="405"/>
            <ac:graphicFrameMk id="21" creationId="{75A69E78-3BBC-EFB2-19F6-749E2D66F6CB}"/>
          </ac:graphicFrameMkLst>
        </pc:graphicFrameChg>
        <pc:picChg chg="add mod">
          <ac:chgData name="Allison Kimball" userId="ec52414a-c2a0-4809-b9a4-6e8dc6dff626" providerId="ADAL" clId="{D4931806-8657-4ED3-972D-8B829E65BC3C}" dt="2025-01-15T18:13:19.498" v="84" actId="1035"/>
          <ac:picMkLst>
            <pc:docMk/>
            <pc:sldMk cId="3708828013" sldId="405"/>
            <ac:picMk id="2" creationId="{035A9279-BD38-9855-26B6-47C852722DC5}"/>
          </ac:picMkLst>
        </pc:picChg>
        <pc:picChg chg="add del mod">
          <ac:chgData name="Allison Kimball" userId="ec52414a-c2a0-4809-b9a4-6e8dc6dff626" providerId="ADAL" clId="{D4931806-8657-4ED3-972D-8B829E65BC3C}" dt="2025-02-11T21:07:57.156" v="6248" actId="478"/>
          <ac:picMkLst>
            <pc:docMk/>
            <pc:sldMk cId="3708828013" sldId="405"/>
            <ac:picMk id="18" creationId="{984CED43-1850-130C-33E9-832A19707410}"/>
          </ac:picMkLst>
        </pc:picChg>
      </pc:sldChg>
      <pc:sldChg chg="modSp mod">
        <pc:chgData name="Allison Kimball" userId="ec52414a-c2a0-4809-b9a4-6e8dc6dff626" providerId="ADAL" clId="{D4931806-8657-4ED3-972D-8B829E65BC3C}" dt="2025-01-17T18:55:00.436" v="897" actId="20577"/>
        <pc:sldMkLst>
          <pc:docMk/>
          <pc:sldMk cId="10518489" sldId="408"/>
        </pc:sldMkLst>
        <pc:spChg chg="mod">
          <ac:chgData name="Allison Kimball" userId="ec52414a-c2a0-4809-b9a4-6e8dc6dff626" providerId="ADAL" clId="{D4931806-8657-4ED3-972D-8B829E65BC3C}" dt="2025-01-17T18:55:00.436" v="897" actId="20577"/>
          <ac:spMkLst>
            <pc:docMk/>
            <pc:sldMk cId="10518489" sldId="408"/>
            <ac:spMk id="3" creationId="{6990196C-574C-5C1D-6DC6-C69AFE9D5D58}"/>
          </ac:spMkLst>
        </pc:spChg>
      </pc:sldChg>
      <pc:sldChg chg="modSp mod">
        <pc:chgData name="Allison Kimball" userId="ec52414a-c2a0-4809-b9a4-6e8dc6dff626" providerId="ADAL" clId="{D4931806-8657-4ED3-972D-8B829E65BC3C}" dt="2025-01-17T20:14:59.213" v="1447" actId="20577"/>
        <pc:sldMkLst>
          <pc:docMk/>
          <pc:sldMk cId="3341492363" sldId="409"/>
        </pc:sldMkLst>
        <pc:spChg chg="mod">
          <ac:chgData name="Allison Kimball" userId="ec52414a-c2a0-4809-b9a4-6e8dc6dff626" providerId="ADAL" clId="{D4931806-8657-4ED3-972D-8B829E65BC3C}" dt="2025-01-17T20:14:59.213" v="1447" actId="20577"/>
          <ac:spMkLst>
            <pc:docMk/>
            <pc:sldMk cId="3341492363" sldId="409"/>
            <ac:spMk id="3" creationId="{B34B1209-6888-738E-5FD1-865973DBF9AA}"/>
          </ac:spMkLst>
        </pc:spChg>
      </pc:sldChg>
      <pc:sldChg chg="modSp mod ord">
        <pc:chgData name="Allison Kimball" userId="ec52414a-c2a0-4809-b9a4-6e8dc6dff626" providerId="ADAL" clId="{D4931806-8657-4ED3-972D-8B829E65BC3C}" dt="2025-01-22T22:57:04.134" v="5823" actId="20577"/>
        <pc:sldMkLst>
          <pc:docMk/>
          <pc:sldMk cId="2227587627" sldId="410"/>
        </pc:sldMkLst>
        <pc:spChg chg="mod">
          <ac:chgData name="Allison Kimball" userId="ec52414a-c2a0-4809-b9a4-6e8dc6dff626" providerId="ADAL" clId="{D4931806-8657-4ED3-972D-8B829E65BC3C}" dt="2025-01-20T18:28:14.654" v="2376" actId="20577"/>
          <ac:spMkLst>
            <pc:docMk/>
            <pc:sldMk cId="2227587627" sldId="410"/>
            <ac:spMk id="4" creationId="{705D5172-2E69-802C-97ED-DA1B2ED3310A}"/>
          </ac:spMkLst>
        </pc:spChg>
        <pc:spChg chg="mod">
          <ac:chgData name="Allison Kimball" userId="ec52414a-c2a0-4809-b9a4-6e8dc6dff626" providerId="ADAL" clId="{D4931806-8657-4ED3-972D-8B829E65BC3C}" dt="2025-01-22T22:57:04.134" v="5823" actId="20577"/>
          <ac:spMkLst>
            <pc:docMk/>
            <pc:sldMk cId="2227587627" sldId="410"/>
            <ac:spMk id="5" creationId="{50272350-DEC4-85B6-5A1A-86A3AABDA41A}"/>
          </ac:spMkLst>
        </pc:spChg>
      </pc:sldChg>
      <pc:sldChg chg="modSp add del mod ord">
        <pc:chgData name="Allison Kimball" userId="ec52414a-c2a0-4809-b9a4-6e8dc6dff626" providerId="ADAL" clId="{D4931806-8657-4ED3-972D-8B829E65BC3C}" dt="2025-01-22T19:23:24.540" v="5258" actId="2696"/>
        <pc:sldMkLst>
          <pc:docMk/>
          <pc:sldMk cId="3007070280" sldId="411"/>
        </pc:sldMkLst>
      </pc:sldChg>
      <pc:sldChg chg="addSp delSp modSp add mod">
        <pc:chgData name="Allison Kimball" userId="ec52414a-c2a0-4809-b9a4-6e8dc6dff626" providerId="ADAL" clId="{D4931806-8657-4ED3-972D-8B829E65BC3C}" dt="2025-01-15T18:53:22.100" v="381" actId="14100"/>
        <pc:sldMkLst>
          <pc:docMk/>
          <pc:sldMk cId="1789589802" sldId="412"/>
        </pc:sldMkLst>
        <pc:graphicFrameChg chg="add mod">
          <ac:chgData name="Allison Kimball" userId="ec52414a-c2a0-4809-b9a4-6e8dc6dff626" providerId="ADAL" clId="{D4931806-8657-4ED3-972D-8B829E65BC3C}" dt="2025-01-15T18:53:22.100" v="381" actId="14100"/>
          <ac:graphicFrameMkLst>
            <pc:docMk/>
            <pc:sldMk cId="1789589802" sldId="412"/>
            <ac:graphicFrameMk id="9" creationId="{FA062424-C43F-C0A7-B38B-073EC074B1F1}"/>
          </ac:graphicFrameMkLst>
        </pc:graphicFrameChg>
      </pc:sldChg>
      <pc:sldChg chg="addSp delSp modSp add mod">
        <pc:chgData name="Allison Kimball" userId="ec52414a-c2a0-4809-b9a4-6e8dc6dff626" providerId="ADAL" clId="{D4931806-8657-4ED3-972D-8B829E65BC3C}" dt="2025-01-17T18:40:23.801" v="657" actId="1035"/>
        <pc:sldMkLst>
          <pc:docMk/>
          <pc:sldMk cId="2865049433" sldId="413"/>
        </pc:sldMkLst>
        <pc:picChg chg="add mod">
          <ac:chgData name="Allison Kimball" userId="ec52414a-c2a0-4809-b9a4-6e8dc6dff626" providerId="ADAL" clId="{D4931806-8657-4ED3-972D-8B829E65BC3C}" dt="2025-01-17T18:40:23.801" v="657" actId="1035"/>
          <ac:picMkLst>
            <pc:docMk/>
            <pc:sldMk cId="2865049433" sldId="413"/>
            <ac:picMk id="7" creationId="{290C6654-AB3E-AC38-42CC-C5CE26583407}"/>
          </ac:picMkLst>
        </pc:picChg>
      </pc:sldChg>
      <pc:sldChg chg="addSp modSp add mod">
        <pc:chgData name="Allison Kimball" userId="ec52414a-c2a0-4809-b9a4-6e8dc6dff626" providerId="ADAL" clId="{D4931806-8657-4ED3-972D-8B829E65BC3C}" dt="2025-01-17T20:14:01.003" v="1403" actId="1076"/>
        <pc:sldMkLst>
          <pc:docMk/>
          <pc:sldMk cId="298463679" sldId="414"/>
        </pc:sldMkLst>
        <pc:spChg chg="add mod">
          <ac:chgData name="Allison Kimball" userId="ec52414a-c2a0-4809-b9a4-6e8dc6dff626" providerId="ADAL" clId="{D4931806-8657-4ED3-972D-8B829E65BC3C}" dt="2025-01-17T20:14:01.003" v="1403" actId="1076"/>
          <ac:spMkLst>
            <pc:docMk/>
            <pc:sldMk cId="298463679" sldId="414"/>
            <ac:spMk id="2" creationId="{73B1BEB5-C7BA-DD01-3803-484DA4B1EB97}"/>
          </ac:spMkLst>
        </pc:spChg>
        <pc:picChg chg="mod">
          <ac:chgData name="Allison Kimball" userId="ec52414a-c2a0-4809-b9a4-6e8dc6dff626" providerId="ADAL" clId="{D4931806-8657-4ED3-972D-8B829E65BC3C}" dt="2025-01-17T20:13:54.732" v="1402" actId="1076"/>
          <ac:picMkLst>
            <pc:docMk/>
            <pc:sldMk cId="298463679" sldId="414"/>
            <ac:picMk id="7" creationId="{1D21344A-0034-ABA9-75AC-3C0B23063D97}"/>
          </ac:picMkLst>
        </pc:picChg>
      </pc:sldChg>
      <pc:sldChg chg="add del ord">
        <pc:chgData name="Allison Kimball" userId="ec52414a-c2a0-4809-b9a4-6e8dc6dff626" providerId="ADAL" clId="{D4931806-8657-4ED3-972D-8B829E65BC3C}" dt="2025-01-17T19:51:17.285" v="1306" actId="2696"/>
        <pc:sldMkLst>
          <pc:docMk/>
          <pc:sldMk cId="1626430693" sldId="414"/>
        </pc:sldMkLst>
      </pc:sldChg>
      <pc:sldChg chg="addSp delSp modSp new mod modClrScheme chgLayout">
        <pc:chgData name="Allison Kimball" userId="ec52414a-c2a0-4809-b9a4-6e8dc6dff626" providerId="ADAL" clId="{D4931806-8657-4ED3-972D-8B829E65BC3C}" dt="2025-01-17T20:59:21.631" v="1889" actId="1076"/>
        <pc:sldMkLst>
          <pc:docMk/>
          <pc:sldMk cId="462156494" sldId="415"/>
        </pc:sldMkLst>
        <pc:spChg chg="add mod">
          <ac:chgData name="Allison Kimball" userId="ec52414a-c2a0-4809-b9a4-6e8dc6dff626" providerId="ADAL" clId="{D4931806-8657-4ED3-972D-8B829E65BC3C}" dt="2025-01-17T20:58:32.703" v="1882" actId="1076"/>
          <ac:spMkLst>
            <pc:docMk/>
            <pc:sldMk cId="462156494" sldId="415"/>
            <ac:spMk id="8" creationId="{F505F03A-556F-A478-D1EE-55FE3683D351}"/>
          </ac:spMkLst>
        </pc:spChg>
        <pc:spChg chg="add mod">
          <ac:chgData name="Allison Kimball" userId="ec52414a-c2a0-4809-b9a4-6e8dc6dff626" providerId="ADAL" clId="{D4931806-8657-4ED3-972D-8B829E65BC3C}" dt="2025-01-17T20:58:35.143" v="1883" actId="1076"/>
          <ac:spMkLst>
            <pc:docMk/>
            <pc:sldMk cId="462156494" sldId="415"/>
            <ac:spMk id="9" creationId="{0F1FE39C-11C9-1F42-F7FE-D7FAB69617F9}"/>
          </ac:spMkLst>
        </pc:spChg>
        <pc:spChg chg="add mod">
          <ac:chgData name="Allison Kimball" userId="ec52414a-c2a0-4809-b9a4-6e8dc6dff626" providerId="ADAL" clId="{D4931806-8657-4ED3-972D-8B829E65BC3C}" dt="2025-01-17T20:59:21.631" v="1889" actId="1076"/>
          <ac:spMkLst>
            <pc:docMk/>
            <pc:sldMk cId="462156494" sldId="415"/>
            <ac:spMk id="10" creationId="{FE02D568-837C-D40F-7009-D2074B79BA7E}"/>
          </ac:spMkLst>
        </pc:spChg>
        <pc:spChg chg="add mod">
          <ac:chgData name="Allison Kimball" userId="ec52414a-c2a0-4809-b9a4-6e8dc6dff626" providerId="ADAL" clId="{D4931806-8657-4ED3-972D-8B829E65BC3C}" dt="2025-01-17T20:56:38.483" v="1789" actId="1076"/>
          <ac:spMkLst>
            <pc:docMk/>
            <pc:sldMk cId="462156494" sldId="415"/>
            <ac:spMk id="11" creationId="{0DF9D176-63E3-6AA6-C7D8-8FA4C18B55AA}"/>
          </ac:spMkLst>
        </pc:spChg>
        <pc:spChg chg="add mod">
          <ac:chgData name="Allison Kimball" userId="ec52414a-c2a0-4809-b9a4-6e8dc6dff626" providerId="ADAL" clId="{D4931806-8657-4ED3-972D-8B829E65BC3C}" dt="2025-01-17T20:58:08.516" v="1879" actId="1076"/>
          <ac:spMkLst>
            <pc:docMk/>
            <pc:sldMk cId="462156494" sldId="415"/>
            <ac:spMk id="12" creationId="{B0D38656-5081-91B6-A846-4C4BBBAEF87A}"/>
          </ac:spMkLst>
        </pc:spChg>
        <pc:spChg chg="add mod">
          <ac:chgData name="Allison Kimball" userId="ec52414a-c2a0-4809-b9a4-6e8dc6dff626" providerId="ADAL" clId="{D4931806-8657-4ED3-972D-8B829E65BC3C}" dt="2025-01-17T20:57:54.120" v="1877" actId="122"/>
          <ac:spMkLst>
            <pc:docMk/>
            <pc:sldMk cId="462156494" sldId="415"/>
            <ac:spMk id="14" creationId="{BDBAEEAC-28D4-14FB-A280-38151DE23F0D}"/>
          </ac:spMkLst>
        </pc:spChg>
        <pc:spChg chg="add mod">
          <ac:chgData name="Allison Kimball" userId="ec52414a-c2a0-4809-b9a4-6e8dc6dff626" providerId="ADAL" clId="{D4931806-8657-4ED3-972D-8B829E65BC3C}" dt="2025-01-17T20:57:46.987" v="1876" actId="1076"/>
          <ac:spMkLst>
            <pc:docMk/>
            <pc:sldMk cId="462156494" sldId="415"/>
            <ac:spMk id="15" creationId="{2A914C89-57EF-4CBB-4FC8-E1AEBEB00EC8}"/>
          </ac:spMkLst>
        </pc:spChg>
        <pc:picChg chg="add mod">
          <ac:chgData name="Allison Kimball" userId="ec52414a-c2a0-4809-b9a4-6e8dc6dff626" providerId="ADAL" clId="{D4931806-8657-4ED3-972D-8B829E65BC3C}" dt="2025-01-17T20:59:17.091" v="1888" actId="1076"/>
          <ac:picMkLst>
            <pc:docMk/>
            <pc:sldMk cId="462156494" sldId="415"/>
            <ac:picMk id="7" creationId="{CFC43AC2-18E9-743A-60D0-57435A86DB1F}"/>
          </ac:picMkLst>
        </pc:picChg>
      </pc:sldChg>
      <pc:sldChg chg="addSp delSp modSp new mod modClrScheme chgLayout">
        <pc:chgData name="Allison Kimball" userId="ec52414a-c2a0-4809-b9a4-6e8dc6dff626" providerId="ADAL" clId="{D4931806-8657-4ED3-972D-8B829E65BC3C}" dt="2025-01-20T18:13:39.244" v="2363" actId="20577"/>
        <pc:sldMkLst>
          <pc:docMk/>
          <pc:sldMk cId="4190856328" sldId="416"/>
        </pc:sldMkLst>
        <pc:spChg chg="add mod ord">
          <ac:chgData name="Allison Kimball" userId="ec52414a-c2a0-4809-b9a4-6e8dc6dff626" providerId="ADAL" clId="{D4931806-8657-4ED3-972D-8B829E65BC3C}" dt="2025-01-20T18:13:39.244" v="2363" actId="20577"/>
          <ac:spMkLst>
            <pc:docMk/>
            <pc:sldMk cId="4190856328" sldId="416"/>
            <ac:spMk id="4" creationId="{B50EF771-F67E-40EA-C523-3024749B75C8}"/>
          </ac:spMkLst>
        </pc:spChg>
        <pc:spChg chg="add mod ord">
          <ac:chgData name="Allison Kimball" userId="ec52414a-c2a0-4809-b9a4-6e8dc6dff626" providerId="ADAL" clId="{D4931806-8657-4ED3-972D-8B829E65BC3C}" dt="2025-01-20T18:11:06.127" v="2284" actId="20577"/>
          <ac:spMkLst>
            <pc:docMk/>
            <pc:sldMk cId="4190856328" sldId="416"/>
            <ac:spMk id="6" creationId="{36C04D47-349A-5418-C062-505B850A55FE}"/>
          </ac:spMkLst>
        </pc:spChg>
        <pc:spChg chg="add mod ord">
          <ac:chgData name="Allison Kimball" userId="ec52414a-c2a0-4809-b9a4-6e8dc6dff626" providerId="ADAL" clId="{D4931806-8657-4ED3-972D-8B829E65BC3C}" dt="2025-01-20T18:12:09.308" v="2320" actId="20577"/>
          <ac:spMkLst>
            <pc:docMk/>
            <pc:sldMk cId="4190856328" sldId="416"/>
            <ac:spMk id="8" creationId="{B996A1A6-1BED-F212-1473-5F356D60910F}"/>
          </ac:spMkLst>
        </pc:spChg>
        <pc:picChg chg="add mod modCrop">
          <ac:chgData name="Allison Kimball" userId="ec52414a-c2a0-4809-b9a4-6e8dc6dff626" providerId="ADAL" clId="{D4931806-8657-4ED3-972D-8B829E65BC3C}" dt="2025-01-20T16:54:04.359" v="2188" actId="1038"/>
          <ac:picMkLst>
            <pc:docMk/>
            <pc:sldMk cId="4190856328" sldId="416"/>
            <ac:picMk id="12" creationId="{AE748F64-3672-56A9-4EFB-F5CB0028AE33}"/>
          </ac:picMkLst>
        </pc:picChg>
        <pc:picChg chg="add mod modCrop">
          <ac:chgData name="Allison Kimball" userId="ec52414a-c2a0-4809-b9a4-6e8dc6dff626" providerId="ADAL" clId="{D4931806-8657-4ED3-972D-8B829E65BC3C}" dt="2025-01-20T16:54:04.359" v="2188" actId="1038"/>
          <ac:picMkLst>
            <pc:docMk/>
            <pc:sldMk cId="4190856328" sldId="416"/>
            <ac:picMk id="14" creationId="{73494BA4-A244-4FCC-1668-D39AE26DE48F}"/>
          </ac:picMkLst>
        </pc:picChg>
      </pc:sldChg>
      <pc:sldChg chg="addSp delSp modSp new mod modClrScheme chgLayout">
        <pc:chgData name="Allison Kimball" userId="ec52414a-c2a0-4809-b9a4-6e8dc6dff626" providerId="ADAL" clId="{D4931806-8657-4ED3-972D-8B829E65BC3C}" dt="2025-01-21T20:14:17.954" v="5078" actId="1076"/>
        <pc:sldMkLst>
          <pc:docMk/>
          <pc:sldMk cId="1824544873" sldId="417"/>
        </pc:sldMkLst>
        <pc:spChg chg="add mod ord">
          <ac:chgData name="Allison Kimball" userId="ec52414a-c2a0-4809-b9a4-6e8dc6dff626" providerId="ADAL" clId="{D4931806-8657-4ED3-972D-8B829E65BC3C}" dt="2025-01-20T22:37:51.270" v="3946" actId="700"/>
          <ac:spMkLst>
            <pc:docMk/>
            <pc:sldMk cId="1824544873" sldId="417"/>
            <ac:spMk id="4" creationId="{A161C57C-9951-8158-8B71-8491A6CA8545}"/>
          </ac:spMkLst>
        </pc:spChg>
        <pc:picChg chg="add mod ord">
          <ac:chgData name="Allison Kimball" userId="ec52414a-c2a0-4809-b9a4-6e8dc6dff626" providerId="ADAL" clId="{D4931806-8657-4ED3-972D-8B829E65BC3C}" dt="2025-01-21T20:14:17.954" v="5078" actId="1076"/>
          <ac:picMkLst>
            <pc:docMk/>
            <pc:sldMk cId="1824544873" sldId="417"/>
            <ac:picMk id="10" creationId="{D8652094-9D77-07D8-608D-B248B9122B9D}"/>
          </ac:picMkLst>
        </pc:picChg>
        <pc:picChg chg="add mod">
          <ac:chgData name="Allison Kimball" userId="ec52414a-c2a0-4809-b9a4-6e8dc6dff626" providerId="ADAL" clId="{D4931806-8657-4ED3-972D-8B829E65BC3C}" dt="2025-01-21T20:13:54.357" v="5076" actId="1076"/>
          <ac:picMkLst>
            <pc:docMk/>
            <pc:sldMk cId="1824544873" sldId="417"/>
            <ac:picMk id="13" creationId="{CFF65A82-5022-53D8-CB53-5DEAD16EE829}"/>
          </ac:picMkLst>
        </pc:picChg>
      </pc:sldChg>
      <pc:sldChg chg="addSp delSp modSp new add del mod ord chgLayout">
        <pc:chgData name="Allison Kimball" userId="ec52414a-c2a0-4809-b9a4-6e8dc6dff626" providerId="ADAL" clId="{D4931806-8657-4ED3-972D-8B829E65BC3C}" dt="2025-01-21T19:22:11.501" v="4719" actId="20577"/>
        <pc:sldMkLst>
          <pc:docMk/>
          <pc:sldMk cId="232118848" sldId="418"/>
        </pc:sldMkLst>
        <pc:spChg chg="mod ord">
          <ac:chgData name="Allison Kimball" userId="ec52414a-c2a0-4809-b9a4-6e8dc6dff626" providerId="ADAL" clId="{D4931806-8657-4ED3-972D-8B829E65BC3C}" dt="2025-01-21T19:17:49.218" v="4227" actId="700"/>
          <ac:spMkLst>
            <pc:docMk/>
            <pc:sldMk cId="232118848" sldId="418"/>
            <ac:spMk id="2" creationId="{BCA47AAC-BF48-C6D3-9F62-085D97DD16DF}"/>
          </ac:spMkLst>
        </pc:spChg>
        <pc:spChg chg="add mod ord">
          <ac:chgData name="Allison Kimball" userId="ec52414a-c2a0-4809-b9a4-6e8dc6dff626" providerId="ADAL" clId="{D4931806-8657-4ED3-972D-8B829E65BC3C}" dt="2025-01-21T19:22:11.501" v="4719" actId="20577"/>
          <ac:spMkLst>
            <pc:docMk/>
            <pc:sldMk cId="232118848" sldId="418"/>
            <ac:spMk id="11" creationId="{EED510D4-E006-78CA-DDF5-4988EB7650CA}"/>
          </ac:spMkLst>
        </pc:spChg>
        <pc:picChg chg="add mod">
          <ac:chgData name="Allison Kimball" userId="ec52414a-c2a0-4809-b9a4-6e8dc6dff626" providerId="ADAL" clId="{D4931806-8657-4ED3-972D-8B829E65BC3C}" dt="2025-01-20T20:53:38.765" v="3839" actId="1076"/>
          <ac:picMkLst>
            <pc:docMk/>
            <pc:sldMk cId="232118848" sldId="418"/>
            <ac:picMk id="9" creationId="{7461DE60-8EC4-1A07-A762-D4BFA83F0337}"/>
          </ac:picMkLst>
        </pc:picChg>
      </pc:sldChg>
      <pc:sldChg chg="addSp delSp modSp new del mod">
        <pc:chgData name="Allison Kimball" userId="ec52414a-c2a0-4809-b9a4-6e8dc6dff626" providerId="ADAL" clId="{D4931806-8657-4ED3-972D-8B829E65BC3C}" dt="2025-01-21T19:42:12.860" v="4818" actId="2696"/>
        <pc:sldMkLst>
          <pc:docMk/>
          <pc:sldMk cId="2540677101" sldId="419"/>
        </pc:sldMkLst>
      </pc:sldChg>
      <pc:sldChg chg="addSp modSp new del mod ord">
        <pc:chgData name="Allison Kimball" userId="ec52414a-c2a0-4809-b9a4-6e8dc6dff626" providerId="ADAL" clId="{D4931806-8657-4ED3-972D-8B829E65BC3C}" dt="2025-01-22T23:10:51.009" v="6172" actId="2696"/>
        <pc:sldMkLst>
          <pc:docMk/>
          <pc:sldMk cId="1351175869" sldId="420"/>
        </pc:sldMkLst>
      </pc:sldChg>
      <pc:sldChg chg="addSp modSp new del mod modClrScheme chgLayout">
        <pc:chgData name="Allison Kimball" userId="ec52414a-c2a0-4809-b9a4-6e8dc6dff626" providerId="ADAL" clId="{D4931806-8657-4ED3-972D-8B829E65BC3C}" dt="2025-01-21T19:09:35.113" v="4022" actId="47"/>
        <pc:sldMkLst>
          <pc:docMk/>
          <pc:sldMk cId="2207385945" sldId="421"/>
        </pc:sldMkLst>
      </pc:sldChg>
      <pc:sldChg chg="addSp delSp modSp new mod">
        <pc:chgData name="Allison Kimball" userId="ec52414a-c2a0-4809-b9a4-6e8dc6dff626" providerId="ADAL" clId="{D4931806-8657-4ED3-972D-8B829E65BC3C}" dt="2025-01-20T18:51:41.402" v="2914" actId="478"/>
        <pc:sldMkLst>
          <pc:docMk/>
          <pc:sldMk cId="707095702" sldId="422"/>
        </pc:sldMkLst>
        <pc:picChg chg="add mod">
          <ac:chgData name="Allison Kimball" userId="ec52414a-c2a0-4809-b9a4-6e8dc6dff626" providerId="ADAL" clId="{D4931806-8657-4ED3-972D-8B829E65BC3C}" dt="2025-01-20T18:51:31.874" v="2913" actId="1036"/>
          <ac:picMkLst>
            <pc:docMk/>
            <pc:sldMk cId="707095702" sldId="422"/>
            <ac:picMk id="5" creationId="{32417D43-16A4-F625-5012-0F9A5C1D2BED}"/>
          </ac:picMkLst>
        </pc:picChg>
      </pc:sldChg>
      <pc:sldChg chg="addSp delSp modSp new mod modClrScheme chgLayout">
        <pc:chgData name="Allison Kimball" userId="ec52414a-c2a0-4809-b9a4-6e8dc6dff626" providerId="ADAL" clId="{D4931806-8657-4ED3-972D-8B829E65BC3C}" dt="2025-01-20T20:43:29.754" v="3451" actId="1076"/>
        <pc:sldMkLst>
          <pc:docMk/>
          <pc:sldMk cId="408122851" sldId="423"/>
        </pc:sldMkLst>
        <pc:picChg chg="add del mod ord modCrop">
          <ac:chgData name="Allison Kimball" userId="ec52414a-c2a0-4809-b9a4-6e8dc6dff626" providerId="ADAL" clId="{D4931806-8657-4ED3-972D-8B829E65BC3C}" dt="2025-01-20T20:43:23.776" v="3449" actId="1076"/>
          <ac:picMkLst>
            <pc:docMk/>
            <pc:sldMk cId="408122851" sldId="423"/>
            <ac:picMk id="7" creationId="{8DEB5510-6B87-C08C-8FC3-6719323759ED}"/>
          </ac:picMkLst>
        </pc:picChg>
        <pc:picChg chg="add mod">
          <ac:chgData name="Allison Kimball" userId="ec52414a-c2a0-4809-b9a4-6e8dc6dff626" providerId="ADAL" clId="{D4931806-8657-4ED3-972D-8B829E65BC3C}" dt="2025-01-20T20:43:29.754" v="3451" actId="1076"/>
          <ac:picMkLst>
            <pc:docMk/>
            <pc:sldMk cId="408122851" sldId="423"/>
            <ac:picMk id="11" creationId="{1952D1B4-9A54-FB24-11FE-13796D5E0A9D}"/>
          </ac:picMkLst>
        </pc:picChg>
      </pc:sldChg>
      <pc:sldChg chg="addSp delSp modSp new mod ord modClrScheme chgLayout">
        <pc:chgData name="Allison Kimball" userId="ec52414a-c2a0-4809-b9a4-6e8dc6dff626" providerId="ADAL" clId="{D4931806-8657-4ED3-972D-8B829E65BC3C}" dt="2025-01-22T23:01:49.142" v="6171" actId="255"/>
        <pc:sldMkLst>
          <pc:docMk/>
          <pc:sldMk cId="4230372062" sldId="424"/>
        </pc:sldMkLst>
        <pc:spChg chg="add mod ord">
          <ac:chgData name="Allison Kimball" userId="ec52414a-c2a0-4809-b9a4-6e8dc6dff626" providerId="ADAL" clId="{D4931806-8657-4ED3-972D-8B829E65BC3C}" dt="2025-01-22T23:01:17.083" v="6167" actId="122"/>
          <ac:spMkLst>
            <pc:docMk/>
            <pc:sldMk cId="4230372062" sldId="424"/>
            <ac:spMk id="10" creationId="{3360D637-AA22-DF9E-A339-E29869CDFD88}"/>
          </ac:spMkLst>
        </pc:spChg>
        <pc:spChg chg="add mod ord">
          <ac:chgData name="Allison Kimball" userId="ec52414a-c2a0-4809-b9a4-6e8dc6dff626" providerId="ADAL" clId="{D4931806-8657-4ED3-972D-8B829E65BC3C}" dt="2025-01-22T23:01:49.142" v="6171" actId="255"/>
          <ac:spMkLst>
            <pc:docMk/>
            <pc:sldMk cId="4230372062" sldId="424"/>
            <ac:spMk id="11" creationId="{C5BF92BD-8D03-2996-9BF1-CFD9532E8BB1}"/>
          </ac:spMkLst>
        </pc:spChg>
      </pc:sldChg>
      <pc:sldChg chg="addSp delSp modSp new del mod modClrScheme chgLayout">
        <pc:chgData name="Allison Kimball" userId="ec52414a-c2a0-4809-b9a4-6e8dc6dff626" providerId="ADAL" clId="{D4931806-8657-4ED3-972D-8B829E65BC3C}" dt="2025-01-21T19:05:23.511" v="3978" actId="47"/>
        <pc:sldMkLst>
          <pc:docMk/>
          <pc:sldMk cId="1446927614" sldId="425"/>
        </pc:sldMkLst>
      </pc:sldChg>
      <pc:sldChg chg="addSp delSp modSp new mod modClrScheme chgLayout">
        <pc:chgData name="Allison Kimball" userId="ec52414a-c2a0-4809-b9a4-6e8dc6dff626" providerId="ADAL" clId="{D4931806-8657-4ED3-972D-8B829E65BC3C}" dt="2025-01-22T22:48:38.611" v="5746" actId="478"/>
        <pc:sldMkLst>
          <pc:docMk/>
          <pc:sldMk cId="89866114" sldId="426"/>
        </pc:sldMkLst>
        <pc:spChg chg="mod ord">
          <ac:chgData name="Allison Kimball" userId="ec52414a-c2a0-4809-b9a4-6e8dc6dff626" providerId="ADAL" clId="{D4931806-8657-4ED3-972D-8B829E65BC3C}" dt="2025-01-21T19:09:08.477" v="4003" actId="1036"/>
          <ac:spMkLst>
            <pc:docMk/>
            <pc:sldMk cId="89866114" sldId="426"/>
            <ac:spMk id="2" creationId="{7B87617A-5C0F-B2A0-399F-B0F58E489588}"/>
          </ac:spMkLst>
        </pc:spChg>
        <pc:spChg chg="mod ord">
          <ac:chgData name="Allison Kimball" userId="ec52414a-c2a0-4809-b9a4-6e8dc6dff626" providerId="ADAL" clId="{D4931806-8657-4ED3-972D-8B829E65BC3C}" dt="2025-01-21T19:09:16.258" v="4021" actId="1036"/>
          <ac:spMkLst>
            <pc:docMk/>
            <pc:sldMk cId="89866114" sldId="426"/>
            <ac:spMk id="3" creationId="{FBC430C9-B37E-85BE-EDD7-0B460D8BE5D5}"/>
          </ac:spMkLst>
        </pc:spChg>
        <pc:spChg chg="add mod ord">
          <ac:chgData name="Allison Kimball" userId="ec52414a-c2a0-4809-b9a4-6e8dc6dff626" providerId="ADAL" clId="{D4931806-8657-4ED3-972D-8B829E65BC3C}" dt="2025-01-21T19:08:50.945" v="3982" actId="700"/>
          <ac:spMkLst>
            <pc:docMk/>
            <pc:sldMk cId="89866114" sldId="426"/>
            <ac:spMk id="6" creationId="{3F2ED435-6C1A-95DC-9D5B-D6A938BC986B}"/>
          </ac:spMkLst>
        </pc:spChg>
        <pc:picChg chg="add mod">
          <ac:chgData name="Allison Kimball" userId="ec52414a-c2a0-4809-b9a4-6e8dc6dff626" providerId="ADAL" clId="{D4931806-8657-4ED3-972D-8B829E65BC3C}" dt="2025-01-21T19:09:01.703" v="3985" actId="1076"/>
          <ac:picMkLst>
            <pc:docMk/>
            <pc:sldMk cId="89866114" sldId="426"/>
            <ac:picMk id="7" creationId="{D7A234C2-AEBA-5734-C3A6-9BB85DBF0FFF}"/>
          </ac:picMkLst>
        </pc:picChg>
      </pc:sldChg>
      <pc:sldChg chg="new del">
        <pc:chgData name="Allison Kimball" userId="ec52414a-c2a0-4809-b9a4-6e8dc6dff626" providerId="ADAL" clId="{D4931806-8657-4ED3-972D-8B829E65BC3C}" dt="2025-01-20T20:40:54.842" v="3401" actId="680"/>
        <pc:sldMkLst>
          <pc:docMk/>
          <pc:sldMk cId="2592987065" sldId="426"/>
        </pc:sldMkLst>
      </pc:sldChg>
      <pc:sldChg chg="addSp modSp new mod">
        <pc:chgData name="Allison Kimball" userId="ec52414a-c2a0-4809-b9a4-6e8dc6dff626" providerId="ADAL" clId="{D4931806-8657-4ED3-972D-8B829E65BC3C}" dt="2025-01-20T23:02:06.783" v="3976" actId="113"/>
        <pc:sldMkLst>
          <pc:docMk/>
          <pc:sldMk cId="1602393678" sldId="427"/>
        </pc:sldMkLst>
        <pc:spChg chg="mod">
          <ac:chgData name="Allison Kimball" userId="ec52414a-c2a0-4809-b9a4-6e8dc6dff626" providerId="ADAL" clId="{D4931806-8657-4ED3-972D-8B829E65BC3C}" dt="2025-01-20T20:56:00.922" v="3925" actId="20577"/>
          <ac:spMkLst>
            <pc:docMk/>
            <pc:sldMk cId="1602393678" sldId="427"/>
            <ac:spMk id="2" creationId="{4E62AC62-F292-C7BE-1D1F-B1219ACF6C52}"/>
          </ac:spMkLst>
        </pc:spChg>
        <pc:spChg chg="mod">
          <ac:chgData name="Allison Kimball" userId="ec52414a-c2a0-4809-b9a4-6e8dc6dff626" providerId="ADAL" clId="{D4931806-8657-4ED3-972D-8B829E65BC3C}" dt="2025-01-20T23:02:06.783" v="3976" actId="113"/>
          <ac:spMkLst>
            <pc:docMk/>
            <pc:sldMk cId="1602393678" sldId="427"/>
            <ac:spMk id="3" creationId="{680EB8CF-5431-4965-FA7B-81EE1915C2DA}"/>
          </ac:spMkLst>
        </pc:spChg>
        <pc:picChg chg="add mod">
          <ac:chgData name="Allison Kimball" userId="ec52414a-c2a0-4809-b9a4-6e8dc6dff626" providerId="ADAL" clId="{D4931806-8657-4ED3-972D-8B829E65BC3C}" dt="2025-01-20T22:41:50.527" v="3972" actId="1076"/>
          <ac:picMkLst>
            <pc:docMk/>
            <pc:sldMk cId="1602393678" sldId="427"/>
            <ac:picMk id="5" creationId="{0AC1F4E3-9D65-C048-B923-43A006B7D347}"/>
          </ac:picMkLst>
        </pc:picChg>
      </pc:sldChg>
      <pc:sldChg chg="addSp delSp modSp new mod">
        <pc:chgData name="Allison Kimball" userId="ec52414a-c2a0-4809-b9a4-6e8dc6dff626" providerId="ADAL" clId="{D4931806-8657-4ED3-972D-8B829E65BC3C}" dt="2025-01-22T22:47:14.931" v="5741" actId="167"/>
        <pc:sldMkLst>
          <pc:docMk/>
          <pc:sldMk cId="1509858420" sldId="428"/>
        </pc:sldMkLst>
        <pc:spChg chg="mod">
          <ac:chgData name="Allison Kimball" userId="ec52414a-c2a0-4809-b9a4-6e8dc6dff626" providerId="ADAL" clId="{D4931806-8657-4ED3-972D-8B829E65BC3C}" dt="2025-01-22T22:46:26.422" v="5737" actId="1035"/>
          <ac:spMkLst>
            <pc:docMk/>
            <pc:sldMk cId="1509858420" sldId="428"/>
            <ac:spMk id="2" creationId="{8B205161-1B82-0306-81B5-16D3FB335DAF}"/>
          </ac:spMkLst>
        </pc:spChg>
        <pc:picChg chg="add mod ord">
          <ac:chgData name="Allison Kimball" userId="ec52414a-c2a0-4809-b9a4-6e8dc6dff626" providerId="ADAL" clId="{D4931806-8657-4ED3-972D-8B829E65BC3C}" dt="2025-01-22T22:47:14.931" v="5741" actId="167"/>
          <ac:picMkLst>
            <pc:docMk/>
            <pc:sldMk cId="1509858420" sldId="428"/>
            <ac:picMk id="6" creationId="{D4EDE26A-3552-18CC-A660-B56A9DAE2810}"/>
          </ac:picMkLst>
        </pc:picChg>
      </pc:sldChg>
      <pc:sldChg chg="modSp new del mod">
        <pc:chgData name="Allison Kimball" userId="ec52414a-c2a0-4809-b9a4-6e8dc6dff626" providerId="ADAL" clId="{D4931806-8657-4ED3-972D-8B829E65BC3C}" dt="2025-01-21T19:14:39.249" v="4074" actId="2696"/>
        <pc:sldMkLst>
          <pc:docMk/>
          <pc:sldMk cId="794768756" sldId="429"/>
        </pc:sldMkLst>
      </pc:sldChg>
      <pc:sldChg chg="addSp modSp new mod modClrScheme chgLayout">
        <pc:chgData name="Allison Kimball" userId="ec52414a-c2a0-4809-b9a4-6e8dc6dff626" providerId="ADAL" clId="{D4931806-8657-4ED3-972D-8B829E65BC3C}" dt="2025-01-21T19:44:41.166" v="5014" actId="1036"/>
        <pc:sldMkLst>
          <pc:docMk/>
          <pc:sldMk cId="2340232242" sldId="429"/>
        </pc:sldMkLst>
        <pc:spChg chg="mod">
          <ac:chgData name="Allison Kimball" userId="ec52414a-c2a0-4809-b9a4-6e8dc6dff626" providerId="ADAL" clId="{D4931806-8657-4ED3-972D-8B829E65BC3C}" dt="2025-01-21T19:44:08.388" v="4987" actId="26606"/>
          <ac:spMkLst>
            <pc:docMk/>
            <pc:sldMk cId="2340232242" sldId="429"/>
            <ac:spMk id="2" creationId="{57DFB5A8-5587-0A49-786D-526119D1365E}"/>
          </ac:spMkLst>
        </pc:spChg>
        <pc:spChg chg="mod">
          <ac:chgData name="Allison Kimball" userId="ec52414a-c2a0-4809-b9a4-6e8dc6dff626" providerId="ADAL" clId="{D4931806-8657-4ED3-972D-8B829E65BC3C}" dt="2025-01-21T19:44:08.388" v="4987" actId="26606"/>
          <ac:spMkLst>
            <pc:docMk/>
            <pc:sldMk cId="2340232242" sldId="429"/>
            <ac:spMk id="3" creationId="{A85C919C-E9B9-2BD9-AAFC-EEFC661B3153}"/>
          </ac:spMkLst>
        </pc:spChg>
        <pc:picChg chg="add mod ord">
          <ac:chgData name="Allison Kimball" userId="ec52414a-c2a0-4809-b9a4-6e8dc6dff626" providerId="ADAL" clId="{D4931806-8657-4ED3-972D-8B829E65BC3C}" dt="2025-01-21T19:44:41.166" v="5014" actId="1036"/>
          <ac:picMkLst>
            <pc:docMk/>
            <pc:sldMk cId="2340232242" sldId="429"/>
            <ac:picMk id="5" creationId="{5782BFCD-D6D3-031D-17B2-CE457044C90C}"/>
          </ac:picMkLst>
        </pc:picChg>
      </pc:sldChg>
      <pc:sldChg chg="modSp del mod">
        <pc:chgData name="Allison Kimball" userId="ec52414a-c2a0-4809-b9a4-6e8dc6dff626" providerId="ADAL" clId="{D4931806-8657-4ED3-972D-8B829E65BC3C}" dt="2025-01-22T19:07:02.161" v="5257" actId="1036"/>
        <pc:sldMkLst>
          <pc:docMk/>
          <pc:sldMk cId="2866181019" sldId="430"/>
        </pc:sldMkLst>
        <pc:spChg chg="mod">
          <ac:chgData name="Allison Kimball" userId="ec52414a-c2a0-4809-b9a4-6e8dc6dff626" providerId="ADAL" clId="{D4931806-8657-4ED3-972D-8B829E65BC3C}" dt="2025-01-22T19:06:55.518" v="5238" actId="1036"/>
          <ac:spMkLst>
            <pc:docMk/>
            <pc:sldMk cId="2866181019" sldId="430"/>
            <ac:spMk id="2" creationId="{8F189DC6-2E31-B50B-E897-46C848CF4EC6}"/>
          </ac:spMkLst>
        </pc:spChg>
        <pc:spChg chg="mod">
          <ac:chgData name="Allison Kimball" userId="ec52414a-c2a0-4809-b9a4-6e8dc6dff626" providerId="ADAL" clId="{D4931806-8657-4ED3-972D-8B829E65BC3C}" dt="2025-01-22T19:07:02.161" v="5257" actId="1036"/>
          <ac:spMkLst>
            <pc:docMk/>
            <pc:sldMk cId="2866181019" sldId="430"/>
            <ac:spMk id="3" creationId="{50BAAEEC-62A2-60CB-108D-B58E8F8B5C9C}"/>
          </ac:spMkLst>
        </pc:spChg>
      </pc:sldChg>
      <pc:sldChg chg="del">
        <pc:chgData name="Allison Kimball" userId="ec52414a-c2a0-4809-b9a4-6e8dc6dff626" providerId="ADAL" clId="{D4931806-8657-4ED3-972D-8B829E65BC3C}" dt="2025-01-22T19:05:42.730" v="5215"/>
        <pc:sldMkLst>
          <pc:docMk/>
          <pc:sldMk cId="2667951412" sldId="2076136952"/>
        </pc:sldMkLst>
      </pc:sldChg>
      <pc:sldChg chg="del">
        <pc:chgData name="Allison Kimball" userId="ec52414a-c2a0-4809-b9a4-6e8dc6dff626" providerId="ADAL" clId="{D4931806-8657-4ED3-972D-8B829E65BC3C}" dt="2025-01-22T19:05:42.730" v="5215"/>
        <pc:sldMkLst>
          <pc:docMk/>
          <pc:sldMk cId="661236734" sldId="2076136954"/>
        </pc:sldMkLst>
      </pc:sldChg>
      <pc:sldChg chg="modSp del mod">
        <pc:chgData name="Allison Kimball" userId="ec52414a-c2a0-4809-b9a4-6e8dc6dff626" providerId="ADAL" clId="{D4931806-8657-4ED3-972D-8B829E65BC3C}" dt="2025-01-22T19:05:42.730" v="5215"/>
        <pc:sldMkLst>
          <pc:docMk/>
          <pc:sldMk cId="2488007498" sldId="2076136955"/>
        </pc:sldMkLst>
        <pc:spChg chg="mod">
          <ac:chgData name="Allison Kimball" userId="ec52414a-c2a0-4809-b9a4-6e8dc6dff626" providerId="ADAL" clId="{D4931806-8657-4ED3-972D-8B829E65BC3C}" dt="2025-01-22T19:05:42.730" v="5215"/>
          <ac:spMkLst>
            <pc:docMk/>
            <pc:sldMk cId="2488007498" sldId="2076136955"/>
            <ac:spMk id="6" creationId="{8167B656-AA5B-5AED-DE79-C7B15090CD84}"/>
          </ac:spMkLst>
        </pc:spChg>
      </pc:sldChg>
      <pc:sldChg chg="modSp del mod">
        <pc:chgData name="Allison Kimball" userId="ec52414a-c2a0-4809-b9a4-6e8dc6dff626" providerId="ADAL" clId="{D4931806-8657-4ED3-972D-8B829E65BC3C}" dt="2025-01-23T21:22:00.530" v="6236" actId="2696"/>
        <pc:sldMkLst>
          <pc:docMk/>
          <pc:sldMk cId="2554538481" sldId="2076136956"/>
        </pc:sldMkLst>
      </pc:sldChg>
      <pc:sldChg chg="del">
        <pc:chgData name="Allison Kimball" userId="ec52414a-c2a0-4809-b9a4-6e8dc6dff626" providerId="ADAL" clId="{D4931806-8657-4ED3-972D-8B829E65BC3C}" dt="2025-01-22T19:05:42.730" v="5215"/>
        <pc:sldMkLst>
          <pc:docMk/>
          <pc:sldMk cId="4195954131" sldId="2076136957"/>
        </pc:sldMkLst>
      </pc:sldChg>
      <pc:sldChg chg="add del">
        <pc:chgData name="Allison Kimball" userId="ec52414a-c2a0-4809-b9a4-6e8dc6dff626" providerId="ADAL" clId="{D4931806-8657-4ED3-972D-8B829E65BC3C}" dt="2025-01-22T19:05:30.368" v="5206"/>
        <pc:sldMkLst>
          <pc:docMk/>
          <pc:sldMk cId="592113284" sldId="2076136958"/>
        </pc:sldMkLst>
      </pc:sldChg>
      <pc:sldChg chg="addSp delSp modSp new mod">
        <pc:chgData name="Allison Kimball" userId="ec52414a-c2a0-4809-b9a4-6e8dc6dff626" providerId="ADAL" clId="{D4931806-8657-4ED3-972D-8B829E65BC3C}" dt="2025-01-22T22:52:49.399" v="5778" actId="20577"/>
        <pc:sldMkLst>
          <pc:docMk/>
          <pc:sldMk cId="3711047549" sldId="2076136958"/>
        </pc:sldMkLst>
        <pc:spChg chg="mod">
          <ac:chgData name="Allison Kimball" userId="ec52414a-c2a0-4809-b9a4-6e8dc6dff626" providerId="ADAL" clId="{D4931806-8657-4ED3-972D-8B829E65BC3C}" dt="2025-01-22T22:52:49.399" v="5778" actId="20577"/>
          <ac:spMkLst>
            <pc:docMk/>
            <pc:sldMk cId="3711047549" sldId="2076136958"/>
            <ac:spMk id="2" creationId="{D8196233-EFCE-64E7-2E5F-B3C5FA775BE0}"/>
          </ac:spMkLst>
        </pc:spChg>
        <pc:spChg chg="mod">
          <ac:chgData name="Allison Kimball" userId="ec52414a-c2a0-4809-b9a4-6e8dc6dff626" providerId="ADAL" clId="{D4931806-8657-4ED3-972D-8B829E65BC3C}" dt="2025-01-22T22:50:24.667" v="5756" actId="20577"/>
          <ac:spMkLst>
            <pc:docMk/>
            <pc:sldMk cId="3711047549" sldId="2076136958"/>
            <ac:spMk id="3" creationId="{506EA697-E4A6-0610-2C83-C7A9136ECA69}"/>
          </ac:spMkLst>
        </pc:spChg>
        <pc:picChg chg="add mod">
          <ac:chgData name="Allison Kimball" userId="ec52414a-c2a0-4809-b9a4-6e8dc6dff626" providerId="ADAL" clId="{D4931806-8657-4ED3-972D-8B829E65BC3C}" dt="2025-01-22T22:50:06.020" v="5753" actId="1076"/>
          <ac:picMkLst>
            <pc:docMk/>
            <pc:sldMk cId="3711047549" sldId="2076136958"/>
            <ac:picMk id="7" creationId="{2FDB64F2-ADF7-89EB-1A20-F70930AD256D}"/>
          </ac:picMkLst>
        </pc:picChg>
      </pc:sldChg>
      <pc:sldChg chg="add del">
        <pc:chgData name="Allison Kimball" userId="ec52414a-c2a0-4809-b9a4-6e8dc6dff626" providerId="ADAL" clId="{D4931806-8657-4ED3-972D-8B829E65BC3C}" dt="2025-01-22T19:05:30.368" v="5206"/>
        <pc:sldMkLst>
          <pc:docMk/>
          <pc:sldMk cId="3846841591" sldId="2076136959"/>
        </pc:sldMkLst>
      </pc:sldChg>
      <pc:sldChg chg="add del">
        <pc:chgData name="Allison Kimball" userId="ec52414a-c2a0-4809-b9a4-6e8dc6dff626" providerId="ADAL" clId="{D4931806-8657-4ED3-972D-8B829E65BC3C}" dt="2025-01-22T19:05:30.368" v="5206"/>
        <pc:sldMkLst>
          <pc:docMk/>
          <pc:sldMk cId="3570942650" sldId="2076136960"/>
        </pc:sldMkLst>
      </pc:sldChg>
      <pc:sldChg chg="modSp add del mod">
        <pc:chgData name="Allison Kimball" userId="ec52414a-c2a0-4809-b9a4-6e8dc6dff626" providerId="ADAL" clId="{D4931806-8657-4ED3-972D-8B829E65BC3C}" dt="2025-01-22T19:05:30.368" v="5206"/>
        <pc:sldMkLst>
          <pc:docMk/>
          <pc:sldMk cId="1088312873" sldId="2076136961"/>
        </pc:sldMkLst>
      </pc:sldChg>
      <pc:sldChg chg="modSp add mod">
        <pc:chgData name="Allison Kimball" userId="ec52414a-c2a0-4809-b9a4-6e8dc6dff626" providerId="ADAL" clId="{D4931806-8657-4ED3-972D-8B829E65BC3C}" dt="2025-01-23T21:20:55.883" v="6235" actId="1035"/>
        <pc:sldMkLst>
          <pc:docMk/>
          <pc:sldMk cId="4249446238" sldId="2076136961"/>
        </pc:sldMkLst>
        <pc:spChg chg="mod">
          <ac:chgData name="Allison Kimball" userId="ec52414a-c2a0-4809-b9a4-6e8dc6dff626" providerId="ADAL" clId="{D4931806-8657-4ED3-972D-8B829E65BC3C}" dt="2025-01-23T21:20:55.883" v="6235" actId="1035"/>
          <ac:spMkLst>
            <pc:docMk/>
            <pc:sldMk cId="4249446238" sldId="2076136961"/>
            <ac:spMk id="2" creationId="{67D4AFA0-3948-3DA1-C35A-4D6D8E687FCF}"/>
          </ac:spMkLst>
        </pc:spChg>
        <pc:spChg chg="mod">
          <ac:chgData name="Allison Kimball" userId="ec52414a-c2a0-4809-b9a4-6e8dc6dff626" providerId="ADAL" clId="{D4931806-8657-4ED3-972D-8B829E65BC3C}" dt="2025-01-23T21:20:41.876" v="6226" actId="1035"/>
          <ac:spMkLst>
            <pc:docMk/>
            <pc:sldMk cId="4249446238" sldId="2076136961"/>
            <ac:spMk id="3" creationId="{1278C799-F435-4040-FA0C-054EED1D6C5B}"/>
          </ac:spMkLst>
        </pc:spChg>
      </pc:sldChg>
      <pc:sldChg chg="del">
        <pc:chgData name="Allison Kimball" userId="ec52414a-c2a0-4809-b9a4-6e8dc6dff626" providerId="ADAL" clId="{D4931806-8657-4ED3-972D-8B829E65BC3C}" dt="2025-01-23T21:24:04.323" v="6237" actId="2696"/>
        <pc:sldMkLst>
          <pc:docMk/>
          <pc:sldMk cId="2554538481" sldId="2076136962"/>
        </pc:sldMkLst>
      </pc:sldChg>
      <pc:sldChg chg="add del">
        <pc:chgData name="Allison Kimball" userId="ec52414a-c2a0-4809-b9a4-6e8dc6dff626" providerId="ADAL" clId="{D4931806-8657-4ED3-972D-8B829E65BC3C}" dt="2025-01-22T19:05:30.368" v="5206"/>
        <pc:sldMkLst>
          <pc:docMk/>
          <pc:sldMk cId="3510792353" sldId="2076136962"/>
        </pc:sldMkLst>
      </pc:sldChg>
      <pc:sldChg chg="add del">
        <pc:chgData name="Allison Kimball" userId="ec52414a-c2a0-4809-b9a4-6e8dc6dff626" providerId="ADAL" clId="{D4931806-8657-4ED3-972D-8B829E65BC3C}" dt="2025-01-22T19:05:30.368" v="5206"/>
        <pc:sldMkLst>
          <pc:docMk/>
          <pc:sldMk cId="633666073" sldId="2076136963"/>
        </pc:sldMkLst>
      </pc:sldChg>
      <pc:sldChg chg="add del">
        <pc:chgData name="Allison Kimball" userId="ec52414a-c2a0-4809-b9a4-6e8dc6dff626" providerId="ADAL" clId="{D4931806-8657-4ED3-972D-8B829E65BC3C}" dt="2025-01-22T19:05:30.368" v="5206"/>
        <pc:sldMkLst>
          <pc:docMk/>
          <pc:sldMk cId="1487670347" sldId="2076136964"/>
        </pc:sldMkLst>
      </pc:sldChg>
      <pc:sldChg chg="modSp add del mod">
        <pc:chgData name="Allison Kimball" userId="ec52414a-c2a0-4809-b9a4-6e8dc6dff626" providerId="ADAL" clId="{D4931806-8657-4ED3-972D-8B829E65BC3C}" dt="2025-01-22T19:05:30.368" v="5206"/>
        <pc:sldMkLst>
          <pc:docMk/>
          <pc:sldMk cId="3862486452" sldId="2076136965"/>
        </pc:sldMkLst>
      </pc:sldChg>
      <pc:sldChg chg="add del">
        <pc:chgData name="Allison Kimball" userId="ec52414a-c2a0-4809-b9a4-6e8dc6dff626" providerId="ADAL" clId="{D4931806-8657-4ED3-972D-8B829E65BC3C}" dt="2025-01-22T19:05:30.368" v="5206"/>
        <pc:sldMkLst>
          <pc:docMk/>
          <pc:sldMk cId="2421290434" sldId="2076136966"/>
        </pc:sldMkLst>
      </pc:sldChg>
      <pc:sldMasterChg chg="delSldLayout">
        <pc:chgData name="Allison Kimball" userId="ec52414a-c2a0-4809-b9a4-6e8dc6dff626" providerId="ADAL" clId="{D4931806-8657-4ED3-972D-8B829E65BC3C}" dt="2025-01-17T20:41:54.876" v="1569" actId="47"/>
        <pc:sldMasterMkLst>
          <pc:docMk/>
          <pc:sldMasterMk cId="2929774038" sldId="2147483793"/>
        </pc:sldMasterMkLst>
        <pc:sldLayoutChg chg="del">
          <pc:chgData name="Allison Kimball" userId="ec52414a-c2a0-4809-b9a4-6e8dc6dff626" providerId="ADAL" clId="{D4931806-8657-4ED3-972D-8B829E65BC3C}" dt="2025-01-17T20:41:54.876" v="1569" actId="47"/>
          <pc:sldLayoutMkLst>
            <pc:docMk/>
            <pc:sldMasterMk cId="2929774038" sldId="2147483793"/>
            <pc:sldLayoutMk cId="2752883144" sldId="2147483810"/>
          </pc:sldLayoutMkLst>
        </pc:sldLayoutChg>
      </pc:sldMasterChg>
    </pc:docChg>
  </pc:docChgLst>
  <pc:docChgLst>
    <pc:chgData name="Kimberly Gooch" userId="9c3b822f-562a-4ada-a265-8e4cb183fea4" providerId="ADAL" clId="{43EA5E83-4E76-7346-9FD2-65571A08A0BA}"/>
    <pc:docChg chg="custSel modSld">
      <pc:chgData name="Kimberly Gooch" userId="9c3b822f-562a-4ada-a265-8e4cb183fea4" providerId="ADAL" clId="{43EA5E83-4E76-7346-9FD2-65571A08A0BA}" dt="2025-01-15T17:21:44.351" v="97" actId="20577"/>
      <pc:docMkLst>
        <pc:docMk/>
      </pc:docMkLst>
      <pc:sldChg chg="modSp mod">
        <pc:chgData name="Kimberly Gooch" userId="9c3b822f-562a-4ada-a265-8e4cb183fea4" providerId="ADAL" clId="{43EA5E83-4E76-7346-9FD2-65571A08A0BA}" dt="2025-01-15T16:57:31.870" v="6" actId="1076"/>
        <pc:sldMkLst>
          <pc:docMk/>
          <pc:sldMk cId="2783033142" sldId="269"/>
        </pc:sldMkLst>
        <pc:spChg chg="mod">
          <ac:chgData name="Kimberly Gooch" userId="9c3b822f-562a-4ada-a265-8e4cb183fea4" providerId="ADAL" clId="{43EA5E83-4E76-7346-9FD2-65571A08A0BA}" dt="2025-01-15T16:57:01.359" v="0" actId="2711"/>
          <ac:spMkLst>
            <pc:docMk/>
            <pc:sldMk cId="2783033142" sldId="269"/>
            <ac:spMk id="8" creationId="{ADB87D4A-1E4E-D953-2BEF-9BFB40F7282C}"/>
          </ac:spMkLst>
        </pc:spChg>
        <pc:spChg chg="mod">
          <ac:chgData name="Kimberly Gooch" userId="9c3b822f-562a-4ada-a265-8e4cb183fea4" providerId="ADAL" clId="{43EA5E83-4E76-7346-9FD2-65571A08A0BA}" dt="2025-01-15T16:57:31.870" v="6" actId="1076"/>
          <ac:spMkLst>
            <pc:docMk/>
            <pc:sldMk cId="2783033142" sldId="269"/>
            <ac:spMk id="10" creationId="{A2F94A76-91CD-F0DA-2F4F-BF8B78AA835B}"/>
          </ac:spMkLst>
        </pc:spChg>
        <pc:spChg chg="mod">
          <ac:chgData name="Kimberly Gooch" userId="9c3b822f-562a-4ada-a265-8e4cb183fea4" providerId="ADAL" clId="{43EA5E83-4E76-7346-9FD2-65571A08A0BA}" dt="2025-01-15T16:57:18.336" v="3" actId="20577"/>
          <ac:spMkLst>
            <pc:docMk/>
            <pc:sldMk cId="2783033142" sldId="269"/>
            <ac:spMk id="12" creationId="{86E26848-1C8A-B004-BBAF-D1057833C288}"/>
          </ac:spMkLst>
        </pc:spChg>
      </pc:sldChg>
      <pc:sldChg chg="modSp mod">
        <pc:chgData name="Kimberly Gooch" userId="9c3b822f-562a-4ada-a265-8e4cb183fea4" providerId="ADAL" clId="{43EA5E83-4E76-7346-9FD2-65571A08A0BA}" dt="2025-01-15T17:01:58.422" v="13" actId="2711"/>
        <pc:sldMkLst>
          <pc:docMk/>
          <pc:sldMk cId="202445462" sldId="271"/>
        </pc:sldMkLst>
        <pc:spChg chg="mod">
          <ac:chgData name="Kimberly Gooch" userId="9c3b822f-562a-4ada-a265-8e4cb183fea4" providerId="ADAL" clId="{43EA5E83-4E76-7346-9FD2-65571A08A0BA}" dt="2025-01-15T17:01:58.422" v="13" actId="2711"/>
          <ac:spMkLst>
            <pc:docMk/>
            <pc:sldMk cId="202445462" sldId="271"/>
            <ac:spMk id="5" creationId="{BC166C49-E766-E18B-9041-A437191AFE06}"/>
          </ac:spMkLst>
        </pc:spChg>
      </pc:sldChg>
      <pc:sldChg chg="modSp mod">
        <pc:chgData name="Kimberly Gooch" userId="9c3b822f-562a-4ada-a265-8e4cb183fea4" providerId="ADAL" clId="{43EA5E83-4E76-7346-9FD2-65571A08A0BA}" dt="2025-01-15T17:00:47.780" v="12" actId="20577"/>
        <pc:sldMkLst>
          <pc:docMk/>
          <pc:sldMk cId="1428922172" sldId="272"/>
        </pc:sldMkLst>
        <pc:spChg chg="mod">
          <ac:chgData name="Kimberly Gooch" userId="9c3b822f-562a-4ada-a265-8e4cb183fea4" providerId="ADAL" clId="{43EA5E83-4E76-7346-9FD2-65571A08A0BA}" dt="2025-01-15T17:00:47.780" v="12" actId="20577"/>
          <ac:spMkLst>
            <pc:docMk/>
            <pc:sldMk cId="1428922172" sldId="272"/>
            <ac:spMk id="5" creationId="{A642E9E9-1432-EAFA-16B0-BFF1B883EE05}"/>
          </ac:spMkLst>
        </pc:spChg>
      </pc:sldChg>
      <pc:sldChg chg="modSp mod">
        <pc:chgData name="Kimberly Gooch" userId="9c3b822f-562a-4ada-a265-8e4cb183fea4" providerId="ADAL" clId="{43EA5E83-4E76-7346-9FD2-65571A08A0BA}" dt="2025-01-15T17:03:05.311" v="25" actId="20577"/>
        <pc:sldMkLst>
          <pc:docMk/>
          <pc:sldMk cId="2343511157" sldId="276"/>
        </pc:sldMkLst>
      </pc:sldChg>
      <pc:sldChg chg="modSp mod">
        <pc:chgData name="Kimberly Gooch" userId="9c3b822f-562a-4ada-a265-8e4cb183fea4" providerId="ADAL" clId="{43EA5E83-4E76-7346-9FD2-65571A08A0BA}" dt="2025-01-15T17:03:25.316" v="35" actId="20577"/>
        <pc:sldMkLst>
          <pc:docMk/>
          <pc:sldMk cId="1636100196" sldId="278"/>
        </pc:sldMkLst>
        <pc:spChg chg="mod">
          <ac:chgData name="Kimberly Gooch" userId="9c3b822f-562a-4ada-a265-8e4cb183fea4" providerId="ADAL" clId="{43EA5E83-4E76-7346-9FD2-65571A08A0BA}" dt="2025-01-15T17:03:25.316" v="35" actId="20577"/>
          <ac:spMkLst>
            <pc:docMk/>
            <pc:sldMk cId="1636100196" sldId="278"/>
            <ac:spMk id="4" creationId="{035A079D-229D-EE9C-8F3F-DC2269455681}"/>
          </ac:spMkLst>
        </pc:spChg>
      </pc:sldChg>
      <pc:sldChg chg="modSp mod">
        <pc:chgData name="Kimberly Gooch" userId="9c3b822f-562a-4ada-a265-8e4cb183fea4" providerId="ADAL" clId="{43EA5E83-4E76-7346-9FD2-65571A08A0BA}" dt="2025-01-15T17:11:20.814" v="42" actId="20577"/>
        <pc:sldMkLst>
          <pc:docMk/>
          <pc:sldMk cId="3192652560" sldId="316"/>
        </pc:sldMkLst>
        <pc:spChg chg="mod">
          <ac:chgData name="Kimberly Gooch" userId="9c3b822f-562a-4ada-a265-8e4cb183fea4" providerId="ADAL" clId="{43EA5E83-4E76-7346-9FD2-65571A08A0BA}" dt="2025-01-15T17:11:20.814" v="42" actId="20577"/>
          <ac:spMkLst>
            <pc:docMk/>
            <pc:sldMk cId="3192652560" sldId="316"/>
            <ac:spMk id="3" creationId="{8EC117C6-4118-34D1-099C-9D3837466DE9}"/>
          </ac:spMkLst>
        </pc:spChg>
      </pc:sldChg>
      <pc:sldChg chg="modSp mod">
        <pc:chgData name="Kimberly Gooch" userId="9c3b822f-562a-4ada-a265-8e4cb183fea4" providerId="ADAL" clId="{43EA5E83-4E76-7346-9FD2-65571A08A0BA}" dt="2025-01-15T17:11:36.243" v="45" actId="20577"/>
        <pc:sldMkLst>
          <pc:docMk/>
          <pc:sldMk cId="3001303169" sldId="317"/>
        </pc:sldMkLst>
        <pc:spChg chg="mod">
          <ac:chgData name="Kimberly Gooch" userId="9c3b822f-562a-4ada-a265-8e4cb183fea4" providerId="ADAL" clId="{43EA5E83-4E76-7346-9FD2-65571A08A0BA}" dt="2025-01-15T17:11:36.243" v="45" actId="20577"/>
          <ac:spMkLst>
            <pc:docMk/>
            <pc:sldMk cId="3001303169" sldId="317"/>
            <ac:spMk id="3" creationId="{72351B63-6EC2-31BA-F2DF-080A60A41692}"/>
          </ac:spMkLst>
        </pc:spChg>
      </pc:sldChg>
      <pc:sldChg chg="modSp mod modCm">
        <pc:chgData name="Kimberly Gooch" userId="9c3b822f-562a-4ada-a265-8e4cb183fea4" providerId="ADAL" clId="{43EA5E83-4E76-7346-9FD2-65571A08A0BA}" dt="2025-01-15T17:15:57.076" v="60" actId="20577"/>
        <pc:sldMkLst>
          <pc:docMk/>
          <pc:sldMk cId="3126023461" sldId="319"/>
        </pc:sldMkLst>
        <pc:spChg chg="mod">
          <ac:chgData name="Kimberly Gooch" userId="9c3b822f-562a-4ada-a265-8e4cb183fea4" providerId="ADAL" clId="{43EA5E83-4E76-7346-9FD2-65571A08A0BA}" dt="2025-01-15T17:15:57.076" v="60" actId="20577"/>
          <ac:spMkLst>
            <pc:docMk/>
            <pc:sldMk cId="3126023461" sldId="319"/>
            <ac:spMk id="3" creationId="{37B60485-4B5B-4FB5-3025-65A1E89988B2}"/>
          </ac:spMkLst>
        </pc:spChg>
        <pc:extLst>
          <p:ext xmlns:p="http://schemas.openxmlformats.org/presentationml/2006/main" uri="{D6D511B9-2390-475A-947B-AFAB55BFBCF1}">
            <pc226:cmChg xmlns:pc226="http://schemas.microsoft.com/office/powerpoint/2022/06/main/command" chg="mod">
              <pc226:chgData name="Kimberly Gooch" userId="9c3b822f-562a-4ada-a265-8e4cb183fea4" providerId="ADAL" clId="{43EA5E83-4E76-7346-9FD2-65571A08A0BA}" dt="2025-01-15T17:15:57.076" v="60" actId="20577"/>
              <pc2:cmMkLst xmlns:pc2="http://schemas.microsoft.com/office/powerpoint/2019/9/main/command">
                <pc:docMk/>
                <pc:sldMk cId="3126023461" sldId="319"/>
                <pc2:cmMk id="{DDAC8D07-D1B2-BB44-AD3F-66A3F20230D3}"/>
              </pc2:cmMkLst>
            </pc226:cmChg>
          </p:ext>
        </pc:extLst>
      </pc:sldChg>
      <pc:sldChg chg="modSp mod">
        <pc:chgData name="Kimberly Gooch" userId="9c3b822f-562a-4ada-a265-8e4cb183fea4" providerId="ADAL" clId="{43EA5E83-4E76-7346-9FD2-65571A08A0BA}" dt="2025-01-15T17:14:27.344" v="46" actId="20577"/>
        <pc:sldMkLst>
          <pc:docMk/>
          <pc:sldMk cId="2167944142" sldId="320"/>
        </pc:sldMkLst>
        <pc:spChg chg="mod">
          <ac:chgData name="Kimberly Gooch" userId="9c3b822f-562a-4ada-a265-8e4cb183fea4" providerId="ADAL" clId="{43EA5E83-4E76-7346-9FD2-65571A08A0BA}" dt="2025-01-15T17:14:27.344" v="46" actId="20577"/>
          <ac:spMkLst>
            <pc:docMk/>
            <pc:sldMk cId="2167944142" sldId="320"/>
            <ac:spMk id="3" creationId="{237CAA20-35AC-4BF4-CA9E-8A676750609E}"/>
          </ac:spMkLst>
        </pc:spChg>
      </pc:sldChg>
      <pc:sldChg chg="modSp mod">
        <pc:chgData name="Kimberly Gooch" userId="9c3b822f-562a-4ada-a265-8e4cb183fea4" providerId="ADAL" clId="{43EA5E83-4E76-7346-9FD2-65571A08A0BA}" dt="2025-01-15T17:17:02.764" v="65" actId="5793"/>
        <pc:sldMkLst>
          <pc:docMk/>
          <pc:sldMk cId="3381025193" sldId="323"/>
        </pc:sldMkLst>
        <pc:spChg chg="mod">
          <ac:chgData name="Kimberly Gooch" userId="9c3b822f-562a-4ada-a265-8e4cb183fea4" providerId="ADAL" clId="{43EA5E83-4E76-7346-9FD2-65571A08A0BA}" dt="2025-01-15T17:17:02.764" v="65" actId="5793"/>
          <ac:spMkLst>
            <pc:docMk/>
            <pc:sldMk cId="3381025193" sldId="323"/>
            <ac:spMk id="4" creationId="{013E486F-52CD-8A12-81B3-CBA378D3EF28}"/>
          </ac:spMkLst>
        </pc:spChg>
      </pc:sldChg>
      <pc:sldChg chg="modSp mod">
        <pc:chgData name="Kimberly Gooch" userId="9c3b822f-562a-4ada-a265-8e4cb183fea4" providerId="ADAL" clId="{43EA5E83-4E76-7346-9FD2-65571A08A0BA}" dt="2025-01-15T17:16:26.124" v="61" actId="20577"/>
        <pc:sldMkLst>
          <pc:docMk/>
          <pc:sldMk cId="0" sldId="338"/>
        </pc:sldMkLst>
        <pc:spChg chg="mod">
          <ac:chgData name="Kimberly Gooch" userId="9c3b822f-562a-4ada-a265-8e4cb183fea4" providerId="ADAL" clId="{43EA5E83-4E76-7346-9FD2-65571A08A0BA}" dt="2025-01-15T17:16:26.124" v="61" actId="20577"/>
          <ac:spMkLst>
            <pc:docMk/>
            <pc:sldMk cId="0" sldId="338"/>
            <ac:spMk id="32772" creationId="{DAA7F3D5-69D3-1F15-D3F8-AC3D8AC11A31}"/>
          </ac:spMkLst>
        </pc:spChg>
      </pc:sldChg>
      <pc:sldChg chg="modSp mod">
        <pc:chgData name="Kimberly Gooch" userId="9c3b822f-562a-4ada-a265-8e4cb183fea4" providerId="ADAL" clId="{43EA5E83-4E76-7346-9FD2-65571A08A0BA}" dt="2025-01-15T17:17:46.582" v="69" actId="20577"/>
        <pc:sldMkLst>
          <pc:docMk/>
          <pc:sldMk cId="195785696" sldId="354"/>
        </pc:sldMkLst>
        <pc:spChg chg="mod">
          <ac:chgData name="Kimberly Gooch" userId="9c3b822f-562a-4ada-a265-8e4cb183fea4" providerId="ADAL" clId="{43EA5E83-4E76-7346-9FD2-65571A08A0BA}" dt="2025-01-15T17:17:46.582" v="69" actId="20577"/>
          <ac:spMkLst>
            <pc:docMk/>
            <pc:sldMk cId="195785696" sldId="354"/>
            <ac:spMk id="4" creationId="{6D8F8CF2-C899-9E53-DB8D-FC5F9F93BB10}"/>
          </ac:spMkLst>
        </pc:spChg>
      </pc:sldChg>
      <pc:sldChg chg="delSp mod">
        <pc:chgData name="Kimberly Gooch" userId="9c3b822f-562a-4ada-a265-8e4cb183fea4" providerId="ADAL" clId="{43EA5E83-4E76-7346-9FD2-65571A08A0BA}" dt="2025-01-15T17:18:19.353" v="70" actId="478"/>
        <pc:sldMkLst>
          <pc:docMk/>
          <pc:sldMk cId="2551041564" sldId="361"/>
        </pc:sldMkLst>
      </pc:sldChg>
      <pc:sldChg chg="modSp mod">
        <pc:chgData name="Kimberly Gooch" userId="9c3b822f-562a-4ada-a265-8e4cb183fea4" providerId="ADAL" clId="{43EA5E83-4E76-7346-9FD2-65571A08A0BA}" dt="2025-01-15T17:02:24.437" v="15" actId="1076"/>
        <pc:sldMkLst>
          <pc:docMk/>
          <pc:sldMk cId="3160275378" sldId="373"/>
        </pc:sldMkLst>
        <pc:spChg chg="mod">
          <ac:chgData name="Kimberly Gooch" userId="9c3b822f-562a-4ada-a265-8e4cb183fea4" providerId="ADAL" clId="{43EA5E83-4E76-7346-9FD2-65571A08A0BA}" dt="2025-01-15T17:02:14.187" v="14" actId="2711"/>
          <ac:spMkLst>
            <pc:docMk/>
            <pc:sldMk cId="3160275378" sldId="373"/>
            <ac:spMk id="5" creationId="{6A083911-DBBB-BE86-2152-AE326082A95B}"/>
          </ac:spMkLst>
        </pc:spChg>
        <pc:picChg chg="mod">
          <ac:chgData name="Kimberly Gooch" userId="9c3b822f-562a-4ada-a265-8e4cb183fea4" providerId="ADAL" clId="{43EA5E83-4E76-7346-9FD2-65571A08A0BA}" dt="2025-01-15T17:02:24.437" v="15" actId="1076"/>
          <ac:picMkLst>
            <pc:docMk/>
            <pc:sldMk cId="3160275378" sldId="373"/>
            <ac:picMk id="10" creationId="{B87CD667-6757-960F-5245-9D5E6BCD5695}"/>
          </ac:picMkLst>
        </pc:picChg>
      </pc:sldChg>
      <pc:sldChg chg="modSp mod">
        <pc:chgData name="Kimberly Gooch" userId="9c3b822f-562a-4ada-a265-8e4cb183fea4" providerId="ADAL" clId="{43EA5E83-4E76-7346-9FD2-65571A08A0BA}" dt="2025-01-15T17:19:48.254" v="73" actId="20577"/>
        <pc:sldMkLst>
          <pc:docMk/>
          <pc:sldMk cId="2341011384" sldId="378"/>
        </pc:sldMkLst>
        <pc:spChg chg="mod">
          <ac:chgData name="Kimberly Gooch" userId="9c3b822f-562a-4ada-a265-8e4cb183fea4" providerId="ADAL" clId="{43EA5E83-4E76-7346-9FD2-65571A08A0BA}" dt="2025-01-15T17:19:48.254" v="73" actId="20577"/>
          <ac:spMkLst>
            <pc:docMk/>
            <pc:sldMk cId="2341011384" sldId="378"/>
            <ac:spMk id="3" creationId="{BFF5D2EC-175D-86F8-5B1D-EF448579396E}"/>
          </ac:spMkLst>
        </pc:spChg>
      </pc:sldChg>
      <pc:sldChg chg="modSp mod">
        <pc:chgData name="Kimberly Gooch" userId="9c3b822f-562a-4ada-a265-8e4cb183fea4" providerId="ADAL" clId="{43EA5E83-4E76-7346-9FD2-65571A08A0BA}" dt="2025-01-15T17:19:53.603" v="74" actId="20577"/>
        <pc:sldMkLst>
          <pc:docMk/>
          <pc:sldMk cId="2628261039" sldId="379"/>
        </pc:sldMkLst>
        <pc:spChg chg="mod">
          <ac:chgData name="Kimberly Gooch" userId="9c3b822f-562a-4ada-a265-8e4cb183fea4" providerId="ADAL" clId="{43EA5E83-4E76-7346-9FD2-65571A08A0BA}" dt="2025-01-15T17:19:53.603" v="74" actId="20577"/>
          <ac:spMkLst>
            <pc:docMk/>
            <pc:sldMk cId="2628261039" sldId="379"/>
            <ac:spMk id="3" creationId="{E1D16532-F42D-3A82-814B-BCD2D3D1B176}"/>
          </ac:spMkLst>
        </pc:spChg>
      </pc:sldChg>
      <pc:sldChg chg="modSp mod">
        <pc:chgData name="Kimberly Gooch" userId="9c3b822f-562a-4ada-a265-8e4cb183fea4" providerId="ADAL" clId="{43EA5E83-4E76-7346-9FD2-65571A08A0BA}" dt="2025-01-15T17:20:09.102" v="77" actId="1076"/>
        <pc:sldMkLst>
          <pc:docMk/>
          <pc:sldMk cId="3174851344" sldId="380"/>
        </pc:sldMkLst>
        <pc:graphicFrameChg chg="mod modGraphic">
          <ac:chgData name="Kimberly Gooch" userId="9c3b822f-562a-4ada-a265-8e4cb183fea4" providerId="ADAL" clId="{43EA5E83-4E76-7346-9FD2-65571A08A0BA}" dt="2025-01-15T17:20:09.102" v="77" actId="1076"/>
          <ac:graphicFrameMkLst>
            <pc:docMk/>
            <pc:sldMk cId="3174851344" sldId="380"/>
            <ac:graphicFrameMk id="2" creationId="{526E6FEB-0A50-9E82-6C05-D5EF19D31BAE}"/>
          </ac:graphicFrameMkLst>
        </pc:graphicFrameChg>
      </pc:sldChg>
      <pc:sldChg chg="modSp mod">
        <pc:chgData name="Kimberly Gooch" userId="9c3b822f-562a-4ada-a265-8e4cb183fea4" providerId="ADAL" clId="{43EA5E83-4E76-7346-9FD2-65571A08A0BA}" dt="2025-01-15T17:20:23.875" v="80" actId="14100"/>
        <pc:sldMkLst>
          <pc:docMk/>
          <pc:sldMk cId="959194731" sldId="382"/>
        </pc:sldMkLst>
        <pc:graphicFrameChg chg="mod modGraphic">
          <ac:chgData name="Kimberly Gooch" userId="9c3b822f-562a-4ada-a265-8e4cb183fea4" providerId="ADAL" clId="{43EA5E83-4E76-7346-9FD2-65571A08A0BA}" dt="2025-01-15T17:20:23.875" v="80" actId="14100"/>
          <ac:graphicFrameMkLst>
            <pc:docMk/>
            <pc:sldMk cId="959194731" sldId="382"/>
            <ac:graphicFrameMk id="2" creationId="{B4E1D61D-212D-A593-6F55-782B82AA61BF}"/>
          </ac:graphicFrameMkLst>
        </pc:graphicFrameChg>
      </pc:sldChg>
      <pc:sldChg chg="modSp mod">
        <pc:chgData name="Kimberly Gooch" userId="9c3b822f-562a-4ada-a265-8e4cb183fea4" providerId="ADAL" clId="{43EA5E83-4E76-7346-9FD2-65571A08A0BA}" dt="2025-01-15T17:20:26.862" v="81" actId="20577"/>
        <pc:sldMkLst>
          <pc:docMk/>
          <pc:sldMk cId="3470872875" sldId="383"/>
        </pc:sldMkLst>
        <pc:spChg chg="mod">
          <ac:chgData name="Kimberly Gooch" userId="9c3b822f-562a-4ada-a265-8e4cb183fea4" providerId="ADAL" clId="{43EA5E83-4E76-7346-9FD2-65571A08A0BA}" dt="2025-01-15T17:20:26.862" v="81" actId="20577"/>
          <ac:spMkLst>
            <pc:docMk/>
            <pc:sldMk cId="3470872875" sldId="383"/>
            <ac:spMk id="3" creationId="{C35DAF29-20FA-065D-C119-343ED0BE24BE}"/>
          </ac:spMkLst>
        </pc:spChg>
      </pc:sldChg>
      <pc:sldChg chg="modSp mod">
        <pc:chgData name="Kimberly Gooch" userId="9c3b822f-562a-4ada-a265-8e4cb183fea4" providerId="ADAL" clId="{43EA5E83-4E76-7346-9FD2-65571A08A0BA}" dt="2025-01-15T17:20:57.026" v="88" actId="20577"/>
        <pc:sldMkLst>
          <pc:docMk/>
          <pc:sldMk cId="2217466848" sldId="384"/>
        </pc:sldMkLst>
        <pc:spChg chg="mod">
          <ac:chgData name="Kimberly Gooch" userId="9c3b822f-562a-4ada-a265-8e4cb183fea4" providerId="ADAL" clId="{43EA5E83-4E76-7346-9FD2-65571A08A0BA}" dt="2025-01-15T17:20:57.026" v="88" actId="20577"/>
          <ac:spMkLst>
            <pc:docMk/>
            <pc:sldMk cId="2217466848" sldId="384"/>
            <ac:spMk id="3" creationId="{C5DC3A1C-6705-B31B-B08B-3608634712DC}"/>
          </ac:spMkLst>
        </pc:spChg>
      </pc:sldChg>
      <pc:sldChg chg="delSp modSp mod">
        <pc:chgData name="Kimberly Gooch" userId="9c3b822f-562a-4ada-a265-8e4cb183fea4" providerId="ADAL" clId="{43EA5E83-4E76-7346-9FD2-65571A08A0BA}" dt="2025-01-15T17:21:14.196" v="92" actId="14100"/>
        <pc:sldMkLst>
          <pc:docMk/>
          <pc:sldMk cId="2290052144" sldId="385"/>
        </pc:sldMkLst>
        <pc:graphicFrameChg chg="mod modGraphic">
          <ac:chgData name="Kimberly Gooch" userId="9c3b822f-562a-4ada-a265-8e4cb183fea4" providerId="ADAL" clId="{43EA5E83-4E76-7346-9FD2-65571A08A0BA}" dt="2025-01-15T17:21:14.196" v="92" actId="14100"/>
          <ac:graphicFrameMkLst>
            <pc:docMk/>
            <pc:sldMk cId="2290052144" sldId="385"/>
            <ac:graphicFrameMk id="7" creationId="{FD9FA237-FF09-5D62-1495-6A67E96B7F2B}"/>
          </ac:graphicFrameMkLst>
        </pc:graphicFrameChg>
      </pc:sldChg>
      <pc:sldChg chg="modSp mod">
        <pc:chgData name="Kimberly Gooch" userId="9c3b822f-562a-4ada-a265-8e4cb183fea4" providerId="ADAL" clId="{43EA5E83-4E76-7346-9FD2-65571A08A0BA}" dt="2025-01-15T17:21:22.925" v="94" actId="20577"/>
        <pc:sldMkLst>
          <pc:docMk/>
          <pc:sldMk cId="1494876408" sldId="386"/>
        </pc:sldMkLst>
        <pc:spChg chg="mod">
          <ac:chgData name="Kimberly Gooch" userId="9c3b822f-562a-4ada-a265-8e4cb183fea4" providerId="ADAL" clId="{43EA5E83-4E76-7346-9FD2-65571A08A0BA}" dt="2025-01-15T17:21:22.925" v="94" actId="20577"/>
          <ac:spMkLst>
            <pc:docMk/>
            <pc:sldMk cId="1494876408" sldId="386"/>
            <ac:spMk id="3" creationId="{FDEA1F15-0CBF-2FE4-3C4F-3F569A623C25}"/>
          </ac:spMkLst>
        </pc:spChg>
      </pc:sldChg>
      <pc:sldChg chg="modSp mod">
        <pc:chgData name="Kimberly Gooch" userId="9c3b822f-562a-4ada-a265-8e4cb183fea4" providerId="ADAL" clId="{43EA5E83-4E76-7346-9FD2-65571A08A0BA}" dt="2025-01-15T17:21:32.304" v="96" actId="20577"/>
        <pc:sldMkLst>
          <pc:docMk/>
          <pc:sldMk cId="1940781500" sldId="388"/>
        </pc:sldMkLst>
        <pc:spChg chg="mod">
          <ac:chgData name="Kimberly Gooch" userId="9c3b822f-562a-4ada-a265-8e4cb183fea4" providerId="ADAL" clId="{43EA5E83-4E76-7346-9FD2-65571A08A0BA}" dt="2025-01-15T17:21:32.304" v="96" actId="20577"/>
          <ac:spMkLst>
            <pc:docMk/>
            <pc:sldMk cId="1940781500" sldId="388"/>
            <ac:spMk id="3" creationId="{133453A3-D931-13FE-3A51-3B0959600EAB}"/>
          </ac:spMkLst>
        </pc:spChg>
      </pc:sldChg>
      <pc:sldChg chg="modSp mod">
        <pc:chgData name="Kimberly Gooch" userId="9c3b822f-562a-4ada-a265-8e4cb183fea4" providerId="ADAL" clId="{43EA5E83-4E76-7346-9FD2-65571A08A0BA}" dt="2025-01-15T17:21:44.351" v="97" actId="20577"/>
        <pc:sldMkLst>
          <pc:docMk/>
          <pc:sldMk cId="4156061708" sldId="391"/>
        </pc:sldMkLst>
        <pc:spChg chg="mod">
          <ac:chgData name="Kimberly Gooch" userId="9c3b822f-562a-4ada-a265-8e4cb183fea4" providerId="ADAL" clId="{43EA5E83-4E76-7346-9FD2-65571A08A0BA}" dt="2025-01-15T17:21:44.351" v="97" actId="20577"/>
          <ac:spMkLst>
            <pc:docMk/>
            <pc:sldMk cId="4156061708" sldId="391"/>
            <ac:spMk id="2" creationId="{3D45F7ED-E40F-F7BC-DF38-1EA4617A5B2A}"/>
          </ac:spMkLst>
        </pc:spChg>
      </pc:sldChg>
      <pc:sldChg chg="modSp mod">
        <pc:chgData name="Kimberly Gooch" userId="9c3b822f-562a-4ada-a265-8e4cb183fea4" providerId="ADAL" clId="{43EA5E83-4E76-7346-9FD2-65571A08A0BA}" dt="2025-01-15T17:15:20.319" v="54" actId="404"/>
        <pc:sldMkLst>
          <pc:docMk/>
          <pc:sldMk cId="0" sldId="396"/>
        </pc:sldMkLst>
        <pc:spChg chg="mod">
          <ac:chgData name="Kimberly Gooch" userId="9c3b822f-562a-4ada-a265-8e4cb183fea4" providerId="ADAL" clId="{43EA5E83-4E76-7346-9FD2-65571A08A0BA}" dt="2025-01-15T17:15:20.319" v="54" actId="404"/>
          <ac:spMkLst>
            <pc:docMk/>
            <pc:sldMk cId="0" sldId="396"/>
            <ac:spMk id="21508" creationId="{D463F631-E7B4-DD5A-1324-DACC341C2A29}"/>
          </ac:spMkLst>
        </pc:spChg>
      </pc:sldChg>
    </pc:docChg>
  </pc:docChgLst>
  <pc:docChgLst>
    <pc:chgData name="Kimberly Gooch" userId="9c3b822f-562a-4ada-a265-8e4cb183fea4" providerId="ADAL" clId="{95407016-43F2-134B-8A8C-298BAEFC2FE2}"/>
    <pc:docChg chg="custSel modSld">
      <pc:chgData name="Kimberly Gooch" userId="9c3b822f-562a-4ada-a265-8e4cb183fea4" providerId="ADAL" clId="{95407016-43F2-134B-8A8C-298BAEFC2FE2}" dt="2025-01-23T16:38:27.297" v="151" actId="20577"/>
      <pc:docMkLst>
        <pc:docMk/>
      </pc:docMkLst>
      <pc:sldChg chg="modSp mod">
        <pc:chgData name="Kimberly Gooch" userId="9c3b822f-562a-4ada-a265-8e4cb183fea4" providerId="ADAL" clId="{95407016-43F2-134B-8A8C-298BAEFC2FE2}" dt="2025-01-23T16:36:58.241" v="126" actId="20577"/>
        <pc:sldMkLst>
          <pc:docMk/>
          <pc:sldMk cId="287734945" sldId="258"/>
        </pc:sldMkLst>
        <pc:spChg chg="mod">
          <ac:chgData name="Kimberly Gooch" userId="9c3b822f-562a-4ada-a265-8e4cb183fea4" providerId="ADAL" clId="{95407016-43F2-134B-8A8C-298BAEFC2FE2}" dt="2025-01-23T16:36:14.933" v="113" actId="2711"/>
          <ac:spMkLst>
            <pc:docMk/>
            <pc:sldMk cId="287734945" sldId="258"/>
            <ac:spMk id="4" creationId="{071BCD62-3A5F-CDFC-9B4A-DC6352A449DD}"/>
          </ac:spMkLst>
        </pc:spChg>
        <pc:spChg chg="mod">
          <ac:chgData name="Kimberly Gooch" userId="9c3b822f-562a-4ada-a265-8e4cb183fea4" providerId="ADAL" clId="{95407016-43F2-134B-8A8C-298BAEFC2FE2}" dt="2025-01-23T16:36:58.241" v="126" actId="20577"/>
          <ac:spMkLst>
            <pc:docMk/>
            <pc:sldMk cId="287734945" sldId="258"/>
            <ac:spMk id="5" creationId="{6F81980D-7489-BAF8-DDC0-81A64B216609}"/>
          </ac:spMkLst>
        </pc:spChg>
      </pc:sldChg>
      <pc:sldChg chg="modSp mod">
        <pc:chgData name="Kimberly Gooch" userId="9c3b822f-562a-4ada-a265-8e4cb183fea4" providerId="ADAL" clId="{95407016-43F2-134B-8A8C-298BAEFC2FE2}" dt="2025-01-23T16:37:29.746" v="135" actId="20577"/>
        <pc:sldMkLst>
          <pc:docMk/>
          <pc:sldMk cId="2524323213" sldId="266"/>
        </pc:sldMkLst>
        <pc:spChg chg="mod">
          <ac:chgData name="Kimberly Gooch" userId="9c3b822f-562a-4ada-a265-8e4cb183fea4" providerId="ADAL" clId="{95407016-43F2-134B-8A8C-298BAEFC2FE2}" dt="2025-01-23T16:37:07.608" v="127" actId="2711"/>
          <ac:spMkLst>
            <pc:docMk/>
            <pc:sldMk cId="2524323213" sldId="266"/>
            <ac:spMk id="2" creationId="{D8E972E7-C8DD-7C54-F893-856D42274562}"/>
          </ac:spMkLst>
        </pc:spChg>
        <pc:spChg chg="mod">
          <ac:chgData name="Kimberly Gooch" userId="9c3b822f-562a-4ada-a265-8e4cb183fea4" providerId="ADAL" clId="{95407016-43F2-134B-8A8C-298BAEFC2FE2}" dt="2025-01-23T16:37:29.746" v="135" actId="20577"/>
          <ac:spMkLst>
            <pc:docMk/>
            <pc:sldMk cId="2524323213" sldId="266"/>
            <ac:spMk id="3" creationId="{79D921BB-AA5A-AEFB-BF4C-C6E4CCF5056D}"/>
          </ac:spMkLst>
        </pc:spChg>
      </pc:sldChg>
      <pc:sldChg chg="modSp mod">
        <pc:chgData name="Kimberly Gooch" userId="9c3b822f-562a-4ada-a265-8e4cb183fea4" providerId="ADAL" clId="{95407016-43F2-134B-8A8C-298BAEFC2FE2}" dt="2025-01-23T15:41:53.691" v="1" actId="1076"/>
        <pc:sldMkLst>
          <pc:docMk/>
          <pc:sldMk cId="3068377565" sldId="270"/>
        </pc:sldMkLst>
        <pc:spChg chg="mod">
          <ac:chgData name="Kimberly Gooch" userId="9c3b822f-562a-4ada-a265-8e4cb183fea4" providerId="ADAL" clId="{95407016-43F2-134B-8A8C-298BAEFC2FE2}" dt="2025-01-23T15:41:53.691" v="1" actId="1076"/>
          <ac:spMkLst>
            <pc:docMk/>
            <pc:sldMk cId="3068377565" sldId="270"/>
            <ac:spMk id="5" creationId="{2F5EC92E-3386-B1BC-5271-86A8B5268820}"/>
          </ac:spMkLst>
        </pc:spChg>
      </pc:sldChg>
      <pc:sldChg chg="modSp mod">
        <pc:chgData name="Kimberly Gooch" userId="9c3b822f-562a-4ada-a265-8e4cb183fea4" providerId="ADAL" clId="{95407016-43F2-134B-8A8C-298BAEFC2FE2}" dt="2025-01-23T15:48:04.868" v="11" actId="403"/>
        <pc:sldMkLst>
          <pc:docMk/>
          <pc:sldMk cId="3126023461" sldId="319"/>
        </pc:sldMkLst>
        <pc:spChg chg="mod">
          <ac:chgData name="Kimberly Gooch" userId="9c3b822f-562a-4ada-a265-8e4cb183fea4" providerId="ADAL" clId="{95407016-43F2-134B-8A8C-298BAEFC2FE2}" dt="2025-01-23T15:48:04.868" v="11" actId="403"/>
          <ac:spMkLst>
            <pc:docMk/>
            <pc:sldMk cId="3126023461" sldId="319"/>
            <ac:spMk id="3" creationId="{37B60485-4B5B-4FB5-3025-65A1E89988B2}"/>
          </ac:spMkLst>
        </pc:spChg>
      </pc:sldChg>
      <pc:sldChg chg="modSp mod">
        <pc:chgData name="Kimberly Gooch" userId="9c3b822f-562a-4ada-a265-8e4cb183fea4" providerId="ADAL" clId="{95407016-43F2-134B-8A8C-298BAEFC2FE2}" dt="2025-01-23T15:48:18.967" v="12" actId="403"/>
        <pc:sldMkLst>
          <pc:docMk/>
          <pc:sldMk cId="4141097841" sldId="321"/>
        </pc:sldMkLst>
        <pc:spChg chg="mod">
          <ac:chgData name="Kimberly Gooch" userId="9c3b822f-562a-4ada-a265-8e4cb183fea4" providerId="ADAL" clId="{95407016-43F2-134B-8A8C-298BAEFC2FE2}" dt="2025-01-23T15:48:18.967" v="12" actId="403"/>
          <ac:spMkLst>
            <pc:docMk/>
            <pc:sldMk cId="4141097841" sldId="321"/>
            <ac:spMk id="3" creationId="{A35DA397-B429-98E6-D3B9-78D63AC8D836}"/>
          </ac:spMkLst>
        </pc:spChg>
      </pc:sldChg>
      <pc:sldChg chg="modSp mod">
        <pc:chgData name="Kimberly Gooch" userId="9c3b822f-562a-4ada-a265-8e4cb183fea4" providerId="ADAL" clId="{95407016-43F2-134B-8A8C-298BAEFC2FE2}" dt="2025-01-23T15:58:39.747" v="23" actId="207"/>
        <pc:sldMkLst>
          <pc:docMk/>
          <pc:sldMk cId="3381025193" sldId="323"/>
        </pc:sldMkLst>
        <pc:spChg chg="mod">
          <ac:chgData name="Kimberly Gooch" userId="9c3b822f-562a-4ada-a265-8e4cb183fea4" providerId="ADAL" clId="{95407016-43F2-134B-8A8C-298BAEFC2FE2}" dt="2025-01-23T15:58:39.747" v="23" actId="207"/>
          <ac:spMkLst>
            <pc:docMk/>
            <pc:sldMk cId="3381025193" sldId="323"/>
            <ac:spMk id="4" creationId="{013E486F-52CD-8A12-81B3-CBA378D3EF28}"/>
          </ac:spMkLst>
        </pc:spChg>
      </pc:sldChg>
      <pc:sldChg chg="modSp mod">
        <pc:chgData name="Kimberly Gooch" userId="9c3b822f-562a-4ada-a265-8e4cb183fea4" providerId="ADAL" clId="{95407016-43F2-134B-8A8C-298BAEFC2FE2}" dt="2025-01-23T15:59:05.988" v="27" actId="1076"/>
        <pc:sldMkLst>
          <pc:docMk/>
          <pc:sldMk cId="472309445" sldId="325"/>
        </pc:sldMkLst>
        <pc:spChg chg="mod">
          <ac:chgData name="Kimberly Gooch" userId="9c3b822f-562a-4ada-a265-8e4cb183fea4" providerId="ADAL" clId="{95407016-43F2-134B-8A8C-298BAEFC2FE2}" dt="2025-01-23T15:59:05.988" v="27" actId="1076"/>
          <ac:spMkLst>
            <pc:docMk/>
            <pc:sldMk cId="472309445" sldId="325"/>
            <ac:spMk id="2" creationId="{F00476E6-53E8-63D0-C256-A5BC183BA45D}"/>
          </ac:spMkLst>
        </pc:spChg>
        <pc:spChg chg="mod">
          <ac:chgData name="Kimberly Gooch" userId="9c3b822f-562a-4ada-a265-8e4cb183fea4" providerId="ADAL" clId="{95407016-43F2-134B-8A8C-298BAEFC2FE2}" dt="2025-01-23T15:59:03.922" v="26" actId="1076"/>
          <ac:spMkLst>
            <pc:docMk/>
            <pc:sldMk cId="472309445" sldId="325"/>
            <ac:spMk id="3" creationId="{C0679DA4-E036-3633-00BD-90F50ED1555D}"/>
          </ac:spMkLst>
        </pc:spChg>
      </pc:sldChg>
      <pc:sldChg chg="modSp mod">
        <pc:chgData name="Kimberly Gooch" userId="9c3b822f-562a-4ada-a265-8e4cb183fea4" providerId="ADAL" clId="{95407016-43F2-134B-8A8C-298BAEFC2FE2}" dt="2025-01-23T15:59:28.102" v="41" actId="20577"/>
        <pc:sldMkLst>
          <pc:docMk/>
          <pc:sldMk cId="2392055408" sldId="327"/>
        </pc:sldMkLst>
        <pc:spChg chg="mod">
          <ac:chgData name="Kimberly Gooch" userId="9c3b822f-562a-4ada-a265-8e4cb183fea4" providerId="ADAL" clId="{95407016-43F2-134B-8A8C-298BAEFC2FE2}" dt="2025-01-23T15:59:28.102" v="41" actId="20577"/>
          <ac:spMkLst>
            <pc:docMk/>
            <pc:sldMk cId="2392055408" sldId="327"/>
            <ac:spMk id="2" creationId="{C9AC269F-B215-28F6-8F8A-BADA1179C481}"/>
          </ac:spMkLst>
        </pc:spChg>
      </pc:sldChg>
      <pc:sldChg chg="modSp mod">
        <pc:chgData name="Kimberly Gooch" userId="9c3b822f-562a-4ada-a265-8e4cb183fea4" providerId="ADAL" clId="{95407016-43F2-134B-8A8C-298BAEFC2FE2}" dt="2025-01-23T16:00:00.975" v="55" actId="20577"/>
        <pc:sldMkLst>
          <pc:docMk/>
          <pc:sldMk cId="3494962321" sldId="328"/>
        </pc:sldMkLst>
        <pc:spChg chg="mod">
          <ac:chgData name="Kimberly Gooch" userId="9c3b822f-562a-4ada-a265-8e4cb183fea4" providerId="ADAL" clId="{95407016-43F2-134B-8A8C-298BAEFC2FE2}" dt="2025-01-23T16:00:00.975" v="55" actId="20577"/>
          <ac:spMkLst>
            <pc:docMk/>
            <pc:sldMk cId="3494962321" sldId="328"/>
            <ac:spMk id="2" creationId="{783F1E30-1D5E-034B-8997-6C79C8537D54}"/>
          </ac:spMkLst>
        </pc:spChg>
      </pc:sldChg>
      <pc:sldChg chg="modSp mod">
        <pc:chgData name="Kimberly Gooch" userId="9c3b822f-562a-4ada-a265-8e4cb183fea4" providerId="ADAL" clId="{95407016-43F2-134B-8A8C-298BAEFC2FE2}" dt="2025-01-23T16:31:31.686" v="60" actId="20577"/>
        <pc:sldMkLst>
          <pc:docMk/>
          <pc:sldMk cId="2678143719" sldId="329"/>
        </pc:sldMkLst>
        <pc:spChg chg="mod">
          <ac:chgData name="Kimberly Gooch" userId="9c3b822f-562a-4ada-a265-8e4cb183fea4" providerId="ADAL" clId="{95407016-43F2-134B-8A8C-298BAEFC2FE2}" dt="2025-01-23T16:31:31.686" v="60" actId="20577"/>
          <ac:spMkLst>
            <pc:docMk/>
            <pc:sldMk cId="2678143719" sldId="329"/>
            <ac:spMk id="2" creationId="{2C60DEE9-9AFE-A03C-60A1-8A545D5A5617}"/>
          </ac:spMkLst>
        </pc:spChg>
      </pc:sldChg>
      <pc:sldChg chg="modSp mod">
        <pc:chgData name="Kimberly Gooch" userId="9c3b822f-562a-4ada-a265-8e4cb183fea4" providerId="ADAL" clId="{95407016-43F2-134B-8A8C-298BAEFC2FE2}" dt="2025-01-23T16:31:51.205" v="72" actId="20577"/>
        <pc:sldMkLst>
          <pc:docMk/>
          <pc:sldMk cId="1713099061" sldId="330"/>
        </pc:sldMkLst>
        <pc:spChg chg="mod">
          <ac:chgData name="Kimberly Gooch" userId="9c3b822f-562a-4ada-a265-8e4cb183fea4" providerId="ADAL" clId="{95407016-43F2-134B-8A8C-298BAEFC2FE2}" dt="2025-01-23T16:31:51.205" v="72" actId="20577"/>
          <ac:spMkLst>
            <pc:docMk/>
            <pc:sldMk cId="1713099061" sldId="330"/>
            <ac:spMk id="2" creationId="{9E3ACE41-40D3-9F41-3D04-D4630D53198E}"/>
          </ac:spMkLst>
        </pc:spChg>
      </pc:sldChg>
      <pc:sldChg chg="modSp mod">
        <pc:chgData name="Kimberly Gooch" userId="9c3b822f-562a-4ada-a265-8e4cb183fea4" providerId="ADAL" clId="{95407016-43F2-134B-8A8C-298BAEFC2FE2}" dt="2025-01-23T16:32:01.838" v="76" actId="20577"/>
        <pc:sldMkLst>
          <pc:docMk/>
          <pc:sldMk cId="1927554350" sldId="331"/>
        </pc:sldMkLst>
        <pc:spChg chg="mod">
          <ac:chgData name="Kimberly Gooch" userId="9c3b822f-562a-4ada-a265-8e4cb183fea4" providerId="ADAL" clId="{95407016-43F2-134B-8A8C-298BAEFC2FE2}" dt="2025-01-23T16:32:01.838" v="76" actId="20577"/>
          <ac:spMkLst>
            <pc:docMk/>
            <pc:sldMk cId="1927554350" sldId="331"/>
            <ac:spMk id="2" creationId="{DC98FF83-ADD3-DB7C-0F63-FD35F90421D5}"/>
          </ac:spMkLst>
        </pc:spChg>
      </pc:sldChg>
      <pc:sldChg chg="modSp mod">
        <pc:chgData name="Kimberly Gooch" userId="9c3b822f-562a-4ada-a265-8e4cb183fea4" providerId="ADAL" clId="{95407016-43F2-134B-8A8C-298BAEFC2FE2}" dt="2025-01-23T16:35:34.232" v="112" actId="20577"/>
        <pc:sldMkLst>
          <pc:docMk/>
          <pc:sldMk cId="195785696" sldId="354"/>
        </pc:sldMkLst>
        <pc:spChg chg="mod">
          <ac:chgData name="Kimberly Gooch" userId="9c3b822f-562a-4ada-a265-8e4cb183fea4" providerId="ADAL" clId="{95407016-43F2-134B-8A8C-298BAEFC2FE2}" dt="2025-01-23T16:35:34.232" v="112" actId="20577"/>
          <ac:spMkLst>
            <pc:docMk/>
            <pc:sldMk cId="195785696" sldId="354"/>
            <ac:spMk id="4" creationId="{6D8F8CF2-C899-9E53-DB8D-FC5F9F93BB10}"/>
          </ac:spMkLst>
        </pc:spChg>
      </pc:sldChg>
      <pc:sldChg chg="modSp mod">
        <pc:chgData name="Kimberly Gooch" userId="9c3b822f-562a-4ada-a265-8e4cb183fea4" providerId="ADAL" clId="{95407016-43F2-134B-8A8C-298BAEFC2FE2}" dt="2025-01-23T15:46:19.691" v="3" actId="14100"/>
        <pc:sldMkLst>
          <pc:docMk/>
          <pc:sldMk cId="1136131877" sldId="387"/>
        </pc:sldMkLst>
        <pc:graphicFrameChg chg="mod">
          <ac:chgData name="Kimberly Gooch" userId="9c3b822f-562a-4ada-a265-8e4cb183fea4" providerId="ADAL" clId="{95407016-43F2-134B-8A8C-298BAEFC2FE2}" dt="2025-01-23T15:46:16.336" v="2" actId="14100"/>
          <ac:graphicFrameMkLst>
            <pc:docMk/>
            <pc:sldMk cId="1136131877" sldId="387"/>
            <ac:graphicFrameMk id="2" creationId="{40DAAEDE-04F8-0B0B-4FCF-9712E8ECC5B9}"/>
          </ac:graphicFrameMkLst>
        </pc:graphicFrameChg>
        <pc:graphicFrameChg chg="mod">
          <ac:chgData name="Kimberly Gooch" userId="9c3b822f-562a-4ada-a265-8e4cb183fea4" providerId="ADAL" clId="{95407016-43F2-134B-8A8C-298BAEFC2FE2}" dt="2025-01-23T15:46:19.691" v="3" actId="14100"/>
          <ac:graphicFrameMkLst>
            <pc:docMk/>
            <pc:sldMk cId="1136131877" sldId="387"/>
            <ac:graphicFrameMk id="3" creationId="{40DAAEDE-04F8-0B0B-4FCF-9712E8ECC5B9}"/>
          </ac:graphicFrameMkLst>
        </pc:graphicFrameChg>
      </pc:sldChg>
      <pc:sldChg chg="modSp mod">
        <pc:chgData name="Kimberly Gooch" userId="9c3b822f-562a-4ada-a265-8e4cb183fea4" providerId="ADAL" clId="{95407016-43F2-134B-8A8C-298BAEFC2FE2}" dt="2025-01-23T15:47:07.739" v="10" actId="20577"/>
        <pc:sldMkLst>
          <pc:docMk/>
          <pc:sldMk cId="171025691" sldId="392"/>
        </pc:sldMkLst>
        <pc:spChg chg="mod">
          <ac:chgData name="Kimberly Gooch" userId="9c3b822f-562a-4ada-a265-8e4cb183fea4" providerId="ADAL" clId="{95407016-43F2-134B-8A8C-298BAEFC2FE2}" dt="2025-01-23T15:47:07.739" v="10" actId="20577"/>
          <ac:spMkLst>
            <pc:docMk/>
            <pc:sldMk cId="171025691" sldId="392"/>
            <ac:spMk id="6" creationId="{D42C2093-84F4-4706-0FA4-A8A322A74080}"/>
          </ac:spMkLst>
        </pc:spChg>
      </pc:sldChg>
      <pc:sldChg chg="modSp">
        <pc:chgData name="Kimberly Gooch" userId="9c3b822f-562a-4ada-a265-8e4cb183fea4" providerId="ADAL" clId="{95407016-43F2-134B-8A8C-298BAEFC2FE2}" dt="2025-01-23T15:48:40.447" v="14" actId="120"/>
        <pc:sldMkLst>
          <pc:docMk/>
          <pc:sldMk cId="0" sldId="395"/>
        </pc:sldMkLst>
        <pc:spChg chg="mod">
          <ac:chgData name="Kimberly Gooch" userId="9c3b822f-562a-4ada-a265-8e4cb183fea4" providerId="ADAL" clId="{95407016-43F2-134B-8A8C-298BAEFC2FE2}" dt="2025-01-23T15:48:36.982" v="13" actId="120"/>
          <ac:spMkLst>
            <pc:docMk/>
            <pc:sldMk cId="0" sldId="395"/>
            <ac:spMk id="4" creationId="{0AA39D46-05FD-AAC0-68AD-F1C8A27FC137}"/>
          </ac:spMkLst>
        </pc:spChg>
        <pc:spChg chg="mod">
          <ac:chgData name="Kimberly Gooch" userId="9c3b822f-562a-4ada-a265-8e4cb183fea4" providerId="ADAL" clId="{95407016-43F2-134B-8A8C-298BAEFC2FE2}" dt="2025-01-23T15:48:40.447" v="14" actId="120"/>
          <ac:spMkLst>
            <pc:docMk/>
            <pc:sldMk cId="0" sldId="395"/>
            <ac:spMk id="20483" creationId="{F3D4F2B1-4035-EF5B-1EAF-A30C30A1D3A7}"/>
          </ac:spMkLst>
        </pc:spChg>
      </pc:sldChg>
      <pc:sldChg chg="modSp mod">
        <pc:chgData name="Kimberly Gooch" userId="9c3b822f-562a-4ada-a265-8e4cb183fea4" providerId="ADAL" clId="{95407016-43F2-134B-8A8C-298BAEFC2FE2}" dt="2025-01-23T15:49:13.363" v="22" actId="20577"/>
        <pc:sldMkLst>
          <pc:docMk/>
          <pc:sldMk cId="0" sldId="398"/>
        </pc:sldMkLst>
        <pc:spChg chg="mod">
          <ac:chgData name="Kimberly Gooch" userId="9c3b822f-562a-4ada-a265-8e4cb183fea4" providerId="ADAL" clId="{95407016-43F2-134B-8A8C-298BAEFC2FE2}" dt="2025-01-23T15:49:13.363" v="22" actId="20577"/>
          <ac:spMkLst>
            <pc:docMk/>
            <pc:sldMk cId="0" sldId="398"/>
            <ac:spMk id="3" creationId="{3E2C3ADD-6F01-052B-0E7F-1C39EB312815}"/>
          </ac:spMkLst>
        </pc:spChg>
      </pc:sldChg>
      <pc:sldChg chg="modSp mod">
        <pc:chgData name="Kimberly Gooch" userId="9c3b822f-562a-4ada-a265-8e4cb183fea4" providerId="ADAL" clId="{95407016-43F2-134B-8A8C-298BAEFC2FE2}" dt="2025-01-23T15:58:47.267" v="24" actId="207"/>
        <pc:sldMkLst>
          <pc:docMk/>
          <pc:sldMk cId="298463679" sldId="414"/>
        </pc:sldMkLst>
        <pc:spChg chg="mod">
          <ac:chgData name="Kimberly Gooch" userId="9c3b822f-562a-4ada-a265-8e4cb183fea4" providerId="ADAL" clId="{95407016-43F2-134B-8A8C-298BAEFC2FE2}" dt="2025-01-23T15:58:47.267" v="24" actId="207"/>
          <ac:spMkLst>
            <pc:docMk/>
            <pc:sldMk cId="298463679" sldId="414"/>
            <ac:spMk id="2" creationId="{73B1BEB5-C7BA-DD01-3803-484DA4B1EB97}"/>
          </ac:spMkLst>
        </pc:spChg>
      </pc:sldChg>
      <pc:sldChg chg="modSp mod">
        <pc:chgData name="Kimberly Gooch" userId="9c3b822f-562a-4ada-a265-8e4cb183fea4" providerId="ADAL" clId="{95407016-43F2-134B-8A8C-298BAEFC2FE2}" dt="2025-01-23T16:35:23.778" v="111" actId="1076"/>
        <pc:sldMkLst>
          <pc:docMk/>
          <pc:sldMk cId="462156494" sldId="415"/>
        </pc:sldMkLst>
        <pc:spChg chg="mod">
          <ac:chgData name="Kimberly Gooch" userId="9c3b822f-562a-4ada-a265-8e4cb183fea4" providerId="ADAL" clId="{95407016-43F2-134B-8A8C-298BAEFC2FE2}" dt="2025-01-23T16:34:05.086" v="91" actId="207"/>
          <ac:spMkLst>
            <pc:docMk/>
            <pc:sldMk cId="462156494" sldId="415"/>
            <ac:spMk id="8" creationId="{F505F03A-556F-A478-D1EE-55FE3683D351}"/>
          </ac:spMkLst>
        </pc:spChg>
        <pc:spChg chg="mod">
          <ac:chgData name="Kimberly Gooch" userId="9c3b822f-562a-4ada-a265-8e4cb183fea4" providerId="ADAL" clId="{95407016-43F2-134B-8A8C-298BAEFC2FE2}" dt="2025-01-23T16:35:11.837" v="108" actId="207"/>
          <ac:spMkLst>
            <pc:docMk/>
            <pc:sldMk cId="462156494" sldId="415"/>
            <ac:spMk id="9" creationId="{0F1FE39C-11C9-1F42-F7FE-D7FAB69617F9}"/>
          </ac:spMkLst>
        </pc:spChg>
        <pc:spChg chg="mod">
          <ac:chgData name="Kimberly Gooch" userId="9c3b822f-562a-4ada-a265-8e4cb183fea4" providerId="ADAL" clId="{95407016-43F2-134B-8A8C-298BAEFC2FE2}" dt="2025-01-23T16:34:07.730" v="92" actId="207"/>
          <ac:spMkLst>
            <pc:docMk/>
            <pc:sldMk cId="462156494" sldId="415"/>
            <ac:spMk id="10" creationId="{FE02D568-837C-D40F-7009-D2074B79BA7E}"/>
          </ac:spMkLst>
        </pc:spChg>
        <pc:spChg chg="mod">
          <ac:chgData name="Kimberly Gooch" userId="9c3b822f-562a-4ada-a265-8e4cb183fea4" providerId="ADAL" clId="{95407016-43F2-134B-8A8C-298BAEFC2FE2}" dt="2025-01-23T16:35:23.778" v="111" actId="1076"/>
          <ac:spMkLst>
            <pc:docMk/>
            <pc:sldMk cId="462156494" sldId="415"/>
            <ac:spMk id="11" creationId="{0DF9D176-63E3-6AA6-C7D8-8FA4C18B55AA}"/>
          </ac:spMkLst>
        </pc:spChg>
        <pc:spChg chg="mod">
          <ac:chgData name="Kimberly Gooch" userId="9c3b822f-562a-4ada-a265-8e4cb183fea4" providerId="ADAL" clId="{95407016-43F2-134B-8A8C-298BAEFC2FE2}" dt="2025-01-23T16:34:33.993" v="101" actId="1076"/>
          <ac:spMkLst>
            <pc:docMk/>
            <pc:sldMk cId="462156494" sldId="415"/>
            <ac:spMk id="12" creationId="{B0D38656-5081-91B6-A846-4C4BBBAEF87A}"/>
          </ac:spMkLst>
        </pc:spChg>
        <pc:spChg chg="mod">
          <ac:chgData name="Kimberly Gooch" userId="9c3b822f-562a-4ada-a265-8e4cb183fea4" providerId="ADAL" clId="{95407016-43F2-134B-8A8C-298BAEFC2FE2}" dt="2025-01-23T16:34:43.991" v="102" actId="404"/>
          <ac:spMkLst>
            <pc:docMk/>
            <pc:sldMk cId="462156494" sldId="415"/>
            <ac:spMk id="14" creationId="{BDBAEEAC-28D4-14FB-A280-38151DE23F0D}"/>
          </ac:spMkLst>
        </pc:spChg>
        <pc:spChg chg="mod">
          <ac:chgData name="Kimberly Gooch" userId="9c3b822f-562a-4ada-a265-8e4cb183fea4" providerId="ADAL" clId="{95407016-43F2-134B-8A8C-298BAEFC2FE2}" dt="2025-01-23T16:34:56.290" v="104" actId="207"/>
          <ac:spMkLst>
            <pc:docMk/>
            <pc:sldMk cId="462156494" sldId="415"/>
            <ac:spMk id="15" creationId="{2A914C89-57EF-4CBB-4FC8-E1AEBEB00EC8}"/>
          </ac:spMkLst>
        </pc:spChg>
      </pc:sldChg>
      <pc:sldChg chg="modSp mod">
        <pc:chgData name="Kimberly Gooch" userId="9c3b822f-562a-4ada-a265-8e4cb183fea4" providerId="ADAL" clId="{95407016-43F2-134B-8A8C-298BAEFC2FE2}" dt="2025-01-23T16:32:41.678" v="77" actId="20577"/>
        <pc:sldMkLst>
          <pc:docMk/>
          <pc:sldMk cId="232118848" sldId="418"/>
        </pc:sldMkLst>
        <pc:spChg chg="mod">
          <ac:chgData name="Kimberly Gooch" userId="9c3b822f-562a-4ada-a265-8e4cb183fea4" providerId="ADAL" clId="{95407016-43F2-134B-8A8C-298BAEFC2FE2}" dt="2025-01-23T16:32:41.678" v="77" actId="20577"/>
          <ac:spMkLst>
            <pc:docMk/>
            <pc:sldMk cId="232118848" sldId="418"/>
            <ac:spMk id="11" creationId="{EED510D4-E006-78CA-DDF5-4988EB7650CA}"/>
          </ac:spMkLst>
        </pc:spChg>
      </pc:sldChg>
      <pc:sldChg chg="modSp mod">
        <pc:chgData name="Kimberly Gooch" userId="9c3b822f-562a-4ada-a265-8e4cb183fea4" providerId="ADAL" clId="{95407016-43F2-134B-8A8C-298BAEFC2FE2}" dt="2025-01-23T16:33:13.156" v="86" actId="20577"/>
        <pc:sldMkLst>
          <pc:docMk/>
          <pc:sldMk cId="2340232242" sldId="429"/>
        </pc:sldMkLst>
        <pc:spChg chg="mod">
          <ac:chgData name="Kimberly Gooch" userId="9c3b822f-562a-4ada-a265-8e4cb183fea4" providerId="ADAL" clId="{95407016-43F2-134B-8A8C-298BAEFC2FE2}" dt="2025-01-23T16:33:13.156" v="86" actId="20577"/>
          <ac:spMkLst>
            <pc:docMk/>
            <pc:sldMk cId="2340232242" sldId="429"/>
            <ac:spMk id="3" creationId="{A85C919C-E9B9-2BD9-AAFC-EEFC661B3153}"/>
          </ac:spMkLst>
        </pc:spChg>
      </pc:sldChg>
      <pc:sldChg chg="modSp mod">
        <pc:chgData name="Kimberly Gooch" userId="9c3b822f-562a-4ada-a265-8e4cb183fea4" providerId="ADAL" clId="{95407016-43F2-134B-8A8C-298BAEFC2FE2}" dt="2025-01-23T16:36:33.858" v="118" actId="20577"/>
        <pc:sldMkLst>
          <pc:docMk/>
          <pc:sldMk cId="2866181019" sldId="430"/>
        </pc:sldMkLst>
        <pc:spChg chg="mod">
          <ac:chgData name="Kimberly Gooch" userId="9c3b822f-562a-4ada-a265-8e4cb183fea4" providerId="ADAL" clId="{95407016-43F2-134B-8A8C-298BAEFC2FE2}" dt="2025-01-23T16:36:21.868" v="114" actId="2711"/>
          <ac:spMkLst>
            <pc:docMk/>
            <pc:sldMk cId="2866181019" sldId="430"/>
            <ac:spMk id="2" creationId="{8F189DC6-2E31-B50B-E897-46C848CF4EC6}"/>
          </ac:spMkLst>
        </pc:spChg>
        <pc:spChg chg="mod">
          <ac:chgData name="Kimberly Gooch" userId="9c3b822f-562a-4ada-a265-8e4cb183fea4" providerId="ADAL" clId="{95407016-43F2-134B-8A8C-298BAEFC2FE2}" dt="2025-01-23T16:36:33.858" v="118" actId="20577"/>
          <ac:spMkLst>
            <pc:docMk/>
            <pc:sldMk cId="2866181019" sldId="430"/>
            <ac:spMk id="3" creationId="{50BAAEEC-62A2-60CB-108D-B58E8F8B5C9C}"/>
          </ac:spMkLst>
        </pc:spChg>
      </pc:sldChg>
      <pc:sldChg chg="modSp mod">
        <pc:chgData name="Kimberly Gooch" userId="9c3b822f-562a-4ada-a265-8e4cb183fea4" providerId="ADAL" clId="{95407016-43F2-134B-8A8C-298BAEFC2FE2}" dt="2025-01-23T16:37:49.977" v="138" actId="20577"/>
        <pc:sldMkLst>
          <pc:docMk/>
          <pc:sldMk cId="2488007498" sldId="2076136955"/>
        </pc:sldMkLst>
        <pc:spChg chg="mod">
          <ac:chgData name="Kimberly Gooch" userId="9c3b822f-562a-4ada-a265-8e4cb183fea4" providerId="ADAL" clId="{95407016-43F2-134B-8A8C-298BAEFC2FE2}" dt="2025-01-23T16:37:42.176" v="136" actId="2711"/>
          <ac:spMkLst>
            <pc:docMk/>
            <pc:sldMk cId="2488007498" sldId="2076136955"/>
            <ac:spMk id="2" creationId="{797C5BC8-542C-D784-9DBB-60242B54A4CC}"/>
          </ac:spMkLst>
        </pc:spChg>
        <pc:spChg chg="mod">
          <ac:chgData name="Kimberly Gooch" userId="9c3b822f-562a-4ada-a265-8e4cb183fea4" providerId="ADAL" clId="{95407016-43F2-134B-8A8C-298BAEFC2FE2}" dt="2025-01-23T16:37:49.977" v="138" actId="20577"/>
          <ac:spMkLst>
            <pc:docMk/>
            <pc:sldMk cId="2488007498" sldId="2076136955"/>
            <ac:spMk id="6" creationId="{8167B656-AA5B-5AED-DE79-C7B15090CD84}"/>
          </ac:spMkLst>
        </pc:spChg>
      </pc:sldChg>
      <pc:sldChg chg="modSp mod">
        <pc:chgData name="Kimberly Gooch" userId="9c3b822f-562a-4ada-a265-8e4cb183fea4" providerId="ADAL" clId="{95407016-43F2-134B-8A8C-298BAEFC2FE2}" dt="2025-01-23T16:38:27.297" v="151" actId="20577"/>
        <pc:sldMkLst>
          <pc:docMk/>
          <pc:sldMk cId="2554538481" sldId="2076136956"/>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pibetaphifoundation.sharepoint.com/sites/MembershipTeam/Shared%20Documents/Migrated%20from%20file%20Share/Chapter%20Services/Chapter%20Data/2024-2025/Member%20Status%20Changes%202017-202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pibetaphifoundation.sharepoint.com/sites/MembershipTeam/Shared%20Documents/Migrated%20from%20file%20Share/Chapter%20Services/Chapter%20Data/2024-2025/Member%20Status%20Changes%202017-2024.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'[Member Status Changes 2017-2024.xlsx]Year by Year'!$H$1</c:f>
              <c:strCache>
                <c:ptCount val="1"/>
                <c:pt idx="0">
                  <c:v>% Resignations</c:v>
                </c:pt>
              </c:strCache>
            </c:strRef>
          </c:tx>
          <c:spPr>
            <a:ln w="28575" cap="rnd">
              <a:solidFill>
                <a:schemeClr val="accent1"/>
              </a:solidFill>
              <a:round/>
            </a:ln>
            <a:effectLst/>
          </c:spPr>
          <c:marker>
            <c:symbol val="none"/>
          </c:marker>
          <c:cat>
            <c:numRef>
              <c:f>'[Member Status Changes 2017-2024.xlsx]Year by Year'!$A$2:$A$9</c:f>
              <c:numCache>
                <c:formatCode>General</c:formatCode>
                <c:ptCount val="8"/>
                <c:pt idx="0">
                  <c:v>2017</c:v>
                </c:pt>
                <c:pt idx="1">
                  <c:v>2018</c:v>
                </c:pt>
                <c:pt idx="2">
                  <c:v>2019</c:v>
                </c:pt>
                <c:pt idx="3">
                  <c:v>2020</c:v>
                </c:pt>
                <c:pt idx="4">
                  <c:v>2021</c:v>
                </c:pt>
                <c:pt idx="5">
                  <c:v>2022</c:v>
                </c:pt>
                <c:pt idx="6">
                  <c:v>2023</c:v>
                </c:pt>
                <c:pt idx="7">
                  <c:v>2024</c:v>
                </c:pt>
              </c:numCache>
            </c:numRef>
          </c:cat>
          <c:val>
            <c:numRef>
              <c:f>'[Member Status Changes 2017-2024.xlsx]Year by Year'!$H$2:$H$9</c:f>
              <c:numCache>
                <c:formatCode>0%</c:formatCode>
                <c:ptCount val="8"/>
                <c:pt idx="0">
                  <c:v>6.6370370370370371E-2</c:v>
                </c:pt>
                <c:pt idx="1">
                  <c:v>7.212931428861892E-2</c:v>
                </c:pt>
                <c:pt idx="2">
                  <c:v>6.6214099216710176E-2</c:v>
                </c:pt>
                <c:pt idx="3">
                  <c:v>8.0335036611705213E-2</c:v>
                </c:pt>
                <c:pt idx="4">
                  <c:v>7.8371880009159609E-2</c:v>
                </c:pt>
                <c:pt idx="5">
                  <c:v>0.10304044630404463</c:v>
                </c:pt>
                <c:pt idx="6">
                  <c:v>7.922203844179547E-2</c:v>
                </c:pt>
                <c:pt idx="7">
                  <c:v>7.3546336384063132E-2</c:v>
                </c:pt>
              </c:numCache>
            </c:numRef>
          </c:val>
          <c:smooth val="0"/>
          <c:extLst>
            <c:ext xmlns:c16="http://schemas.microsoft.com/office/drawing/2014/chart" uri="{C3380CC4-5D6E-409C-BE32-E72D297353CC}">
              <c16:uniqueId val="{00000000-6DFE-44BD-882F-C959D99AA4BE}"/>
            </c:ext>
          </c:extLst>
        </c:ser>
        <c:dLbls>
          <c:showLegendKey val="0"/>
          <c:showVal val="0"/>
          <c:showCatName val="0"/>
          <c:showSerName val="0"/>
          <c:showPercent val="0"/>
          <c:showBubbleSize val="0"/>
        </c:dLbls>
        <c:smooth val="0"/>
        <c:axId val="326897168"/>
        <c:axId val="326898128"/>
      </c:lineChart>
      <c:catAx>
        <c:axId val="326897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6898128"/>
        <c:crosses val="autoZero"/>
        <c:auto val="1"/>
        <c:lblAlgn val="ctr"/>
        <c:lblOffset val="100"/>
        <c:noMultiLvlLbl val="0"/>
      </c:catAx>
      <c:valAx>
        <c:axId val="3268981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6897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lumMod val="10000"/>
        </a:schemeClr>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'[Member Status Changes 2017-2024.xlsx]Year by Year'!$J$1</c:f>
              <c:strCache>
                <c:ptCount val="1"/>
                <c:pt idx="0">
                  <c:v>% UAS</c:v>
                </c:pt>
              </c:strCache>
            </c:strRef>
          </c:tx>
          <c:spPr>
            <a:ln w="28575" cap="rnd">
              <a:solidFill>
                <a:schemeClr val="accent1"/>
              </a:solidFill>
              <a:round/>
            </a:ln>
            <a:effectLst/>
          </c:spPr>
          <c:marker>
            <c:symbol val="none"/>
          </c:marker>
          <c:cat>
            <c:numRef>
              <c:f>'[1]Year by Year'!$A$2:$A$9</c:f>
              <c:numCache>
                <c:formatCode>General</c:formatCode>
                <c:ptCount val="8"/>
                <c:pt idx="0">
                  <c:v>2017</c:v>
                </c:pt>
                <c:pt idx="1">
                  <c:v>2018</c:v>
                </c:pt>
                <c:pt idx="2">
                  <c:v>2019</c:v>
                </c:pt>
                <c:pt idx="3">
                  <c:v>2020</c:v>
                </c:pt>
                <c:pt idx="4">
                  <c:v>2021</c:v>
                </c:pt>
                <c:pt idx="5">
                  <c:v>2022</c:v>
                </c:pt>
                <c:pt idx="6">
                  <c:v>2023</c:v>
                </c:pt>
                <c:pt idx="7">
                  <c:v>2024</c:v>
                </c:pt>
              </c:numCache>
            </c:numRef>
          </c:cat>
          <c:val>
            <c:numRef>
              <c:f>'[1]Year by Year'!$J$2:$J$9</c:f>
              <c:numCache>
                <c:formatCode>0%</c:formatCode>
                <c:ptCount val="8"/>
                <c:pt idx="0">
                  <c:v>2.5530864197530864E-2</c:v>
                </c:pt>
                <c:pt idx="1">
                  <c:v>1.8858333756925735E-2</c:v>
                </c:pt>
                <c:pt idx="2">
                  <c:v>2.5796344647519582E-2</c:v>
                </c:pt>
                <c:pt idx="3">
                  <c:v>4.5830479903071167E-2</c:v>
                </c:pt>
                <c:pt idx="4">
                  <c:v>4.0073276849095486E-2</c:v>
                </c:pt>
                <c:pt idx="5">
                  <c:v>3.4979079497907947E-2</c:v>
                </c:pt>
                <c:pt idx="6">
                  <c:v>3.530485370444305E-2</c:v>
                </c:pt>
                <c:pt idx="7">
                  <c:v>2.6908532909519372E-2</c:v>
                </c:pt>
              </c:numCache>
            </c:numRef>
          </c:val>
          <c:smooth val="0"/>
          <c:extLst>
            <c:ext xmlns:c16="http://schemas.microsoft.com/office/drawing/2014/chart" uri="{C3380CC4-5D6E-409C-BE32-E72D297353CC}">
              <c16:uniqueId val="{00000000-D1D5-4DC6-8B62-B27CDC985816}"/>
            </c:ext>
          </c:extLst>
        </c:ser>
        <c:dLbls>
          <c:showLegendKey val="0"/>
          <c:showVal val="0"/>
          <c:showCatName val="0"/>
          <c:showSerName val="0"/>
          <c:showPercent val="0"/>
          <c:showBubbleSize val="0"/>
        </c:dLbls>
        <c:smooth val="0"/>
        <c:axId val="326897168"/>
        <c:axId val="326898128"/>
      </c:lineChart>
      <c:catAx>
        <c:axId val="326897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6898128"/>
        <c:crosses val="autoZero"/>
        <c:auto val="1"/>
        <c:lblAlgn val="ctr"/>
        <c:lblOffset val="100"/>
        <c:noMultiLvlLbl val="0"/>
      </c:catAx>
      <c:valAx>
        <c:axId val="32689812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68971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2">
          <a:lumMod val="10000"/>
        </a:schemeClr>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3D_B2E44081.xml><?xml version="1.0" encoding="utf-8"?>
<p188:cmLst xmlns:a="http://schemas.openxmlformats.org/drawingml/2006/main" xmlns:r="http://schemas.openxmlformats.org/officeDocument/2006/relationships" xmlns:p188="http://schemas.microsoft.com/office/powerpoint/2018/8/main">
  <p188:cm id="{1FD60F55-819D-824D-A7FA-88B772F0AC4C}" authorId="{83FA7578-70AE-CBC1-D851-7D4CA5FBD73E}" status="resolved" created="2025-01-15T17:11:45.582" complete="100000">
    <ac:deMkLst xmlns:ac="http://schemas.microsoft.com/office/drawing/2013/main/command">
      <pc:docMk xmlns:pc="http://schemas.microsoft.com/office/powerpoint/2013/main/command"/>
      <pc:sldMk xmlns:pc="http://schemas.microsoft.com/office/powerpoint/2013/main/command" cId="3001303169" sldId="317"/>
      <ac:spMk id="3" creationId="{72351B63-6EC2-31BA-F2DF-080A60A41692}"/>
    </ac:deMkLst>
    <p188:txBody>
      <a:bodyPr/>
      <a:lstStyle/>
      <a:p>
        <a:r>
          <a:rPr lang="en-US"/>
          <a:t>Added periods for complete sentences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722" cy="366582"/>
          </a:xfrm>
          <a:prstGeom prst="rect">
            <a:avLst/>
          </a:prstGeom>
        </p:spPr>
        <p:txBody>
          <a:bodyPr vert="horz" lIns="49236" tIns="24618" rIns="49236" bIns="24618" rtlCol="0"/>
          <a:lstStyle>
            <a:lvl1pPr algn="l">
              <a:defRPr sz="600"/>
            </a:lvl1pPr>
          </a:lstStyle>
          <a:p>
            <a:endParaRPr lang="en-US"/>
          </a:p>
        </p:txBody>
      </p:sp>
      <p:sp>
        <p:nvSpPr>
          <p:cNvPr id="3" name="Date Placeholder 2"/>
          <p:cNvSpPr>
            <a:spLocks noGrp="1"/>
          </p:cNvSpPr>
          <p:nvPr>
            <p:ph type="dt" idx="1"/>
          </p:nvPr>
        </p:nvSpPr>
        <p:spPr>
          <a:xfrm>
            <a:off x="5438205" y="0"/>
            <a:ext cx="4160722" cy="366582"/>
          </a:xfrm>
          <a:prstGeom prst="rect">
            <a:avLst/>
          </a:prstGeom>
        </p:spPr>
        <p:txBody>
          <a:bodyPr vert="horz" lIns="49236" tIns="24618" rIns="49236" bIns="24618" rtlCol="0"/>
          <a:lstStyle>
            <a:lvl1pPr algn="r">
              <a:defRPr sz="600"/>
            </a:lvl1pPr>
          </a:lstStyle>
          <a:p>
            <a:fld id="{713869E9-75F4-44CC-9151-6FC0C56B8FF5}" type="datetimeFigureOut">
              <a:rPr lang="en-US" smtClean="0"/>
              <a:t>2/11/2025</a:t>
            </a:fld>
            <a:endParaRPr lang="en-US"/>
          </a:p>
        </p:txBody>
      </p:sp>
      <p:sp>
        <p:nvSpPr>
          <p:cNvPr id="4" name="Slide Image Placeholder 3"/>
          <p:cNvSpPr>
            <a:spLocks noGrp="1" noRot="1" noChangeAspect="1"/>
          </p:cNvSpPr>
          <p:nvPr>
            <p:ph type="sldImg" idx="2"/>
          </p:nvPr>
        </p:nvSpPr>
        <p:spPr>
          <a:xfrm>
            <a:off x="2605088" y="914400"/>
            <a:ext cx="4391025" cy="2470150"/>
          </a:xfrm>
          <a:prstGeom prst="rect">
            <a:avLst/>
          </a:prstGeom>
          <a:noFill/>
          <a:ln w="12700">
            <a:solidFill>
              <a:prstClr val="black"/>
            </a:solidFill>
          </a:ln>
        </p:spPr>
        <p:txBody>
          <a:bodyPr vert="horz" lIns="49236" tIns="24618" rIns="49236" bIns="24618" rtlCol="0" anchor="ctr"/>
          <a:lstStyle/>
          <a:p>
            <a:endParaRPr lang="en-US"/>
          </a:p>
        </p:txBody>
      </p:sp>
      <p:sp>
        <p:nvSpPr>
          <p:cNvPr id="5" name="Notes Placeholder 4"/>
          <p:cNvSpPr>
            <a:spLocks noGrp="1"/>
          </p:cNvSpPr>
          <p:nvPr>
            <p:ph type="body" sz="quarter" idx="3"/>
          </p:nvPr>
        </p:nvSpPr>
        <p:spPr>
          <a:xfrm>
            <a:off x="959817" y="3520004"/>
            <a:ext cx="7681567" cy="2881310"/>
          </a:xfrm>
          <a:prstGeom prst="rect">
            <a:avLst/>
          </a:prstGeom>
        </p:spPr>
        <p:txBody>
          <a:bodyPr vert="horz" lIns="49236" tIns="24618" rIns="49236" bIns="2461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620"/>
            <a:ext cx="4160722" cy="366581"/>
          </a:xfrm>
          <a:prstGeom prst="rect">
            <a:avLst/>
          </a:prstGeom>
        </p:spPr>
        <p:txBody>
          <a:bodyPr vert="horz" lIns="49236" tIns="24618" rIns="49236" bIns="24618" rtlCol="0" anchor="b"/>
          <a:lstStyle>
            <a:lvl1pPr algn="l">
              <a:defRPr sz="600"/>
            </a:lvl1pPr>
          </a:lstStyle>
          <a:p>
            <a:endParaRPr lang="en-US"/>
          </a:p>
        </p:txBody>
      </p:sp>
      <p:sp>
        <p:nvSpPr>
          <p:cNvPr id="7" name="Slide Number Placeholder 6"/>
          <p:cNvSpPr>
            <a:spLocks noGrp="1"/>
          </p:cNvSpPr>
          <p:nvPr>
            <p:ph type="sldNum" sz="quarter" idx="5"/>
          </p:nvPr>
        </p:nvSpPr>
        <p:spPr>
          <a:xfrm>
            <a:off x="5438205" y="6948620"/>
            <a:ext cx="4160722" cy="366581"/>
          </a:xfrm>
          <a:prstGeom prst="rect">
            <a:avLst/>
          </a:prstGeom>
        </p:spPr>
        <p:txBody>
          <a:bodyPr vert="horz" lIns="49236" tIns="24618" rIns="49236" bIns="24618" rtlCol="0" anchor="b"/>
          <a:lstStyle>
            <a:lvl1pPr algn="r">
              <a:defRPr sz="600"/>
            </a:lvl1pPr>
          </a:lstStyle>
          <a:p>
            <a:fld id="{45FD2499-9D31-4B46-85A1-D3756171F86D}" type="slidenum">
              <a:rPr lang="en-US" smtClean="0"/>
              <a:t>‹#›</a:t>
            </a:fld>
            <a:endParaRPr lang="en-US"/>
          </a:p>
        </p:txBody>
      </p:sp>
    </p:spTree>
    <p:extLst>
      <p:ext uri="{BB962C8B-B14F-4D97-AF65-F5344CB8AC3E}">
        <p14:creationId xmlns:p14="http://schemas.microsoft.com/office/powerpoint/2010/main" val="3233335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6968EA62-23AD-6285-4AAD-D03EF206D7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59AA0746-D89F-20E3-0D62-0E3124408DA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clusio</a:t>
            </a:r>
          </a:p>
        </p:txBody>
      </p:sp>
      <p:sp>
        <p:nvSpPr>
          <p:cNvPr id="24580" name="Slide Number Placeholder 3">
            <a:extLst>
              <a:ext uri="{FF2B5EF4-FFF2-40B4-BE49-F238E27FC236}">
                <a16:creationId xmlns:a16="http://schemas.microsoft.com/office/drawing/2014/main" id="{5075BE65-842A-C4C1-6660-D542DF778C6D}"/>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400037" indent="-153861">
              <a:defRPr>
                <a:solidFill>
                  <a:schemeClr val="tx1"/>
                </a:solidFill>
                <a:latin typeface="Arial" panose="020B0604020202020204" pitchFamily="34" charset="0"/>
              </a:defRPr>
            </a:lvl2pPr>
            <a:lvl3pPr marL="615442" indent="-123088">
              <a:defRPr>
                <a:solidFill>
                  <a:schemeClr val="tx1"/>
                </a:solidFill>
                <a:latin typeface="Arial" panose="020B0604020202020204" pitchFamily="34" charset="0"/>
              </a:defRPr>
            </a:lvl3pPr>
            <a:lvl4pPr marL="861619" indent="-123088">
              <a:defRPr>
                <a:solidFill>
                  <a:schemeClr val="tx1"/>
                </a:solidFill>
                <a:latin typeface="Arial" panose="020B0604020202020204" pitchFamily="34" charset="0"/>
              </a:defRPr>
            </a:lvl4pPr>
            <a:lvl5pPr marL="1107797" indent="-123088">
              <a:defRPr>
                <a:solidFill>
                  <a:schemeClr val="tx1"/>
                </a:solidFill>
                <a:latin typeface="Arial" panose="020B0604020202020204" pitchFamily="34" charset="0"/>
              </a:defRPr>
            </a:lvl5pPr>
            <a:lvl6pPr marL="1353973" indent="-123088" eaLnBrk="0" fontAlgn="base" hangingPunct="0">
              <a:spcBef>
                <a:spcPct val="0"/>
              </a:spcBef>
              <a:spcAft>
                <a:spcPct val="0"/>
              </a:spcAft>
              <a:defRPr>
                <a:solidFill>
                  <a:schemeClr val="tx1"/>
                </a:solidFill>
                <a:latin typeface="Arial" panose="020B0604020202020204" pitchFamily="34" charset="0"/>
              </a:defRPr>
            </a:lvl6pPr>
            <a:lvl7pPr marL="1600151" indent="-123088" eaLnBrk="0" fontAlgn="base" hangingPunct="0">
              <a:spcBef>
                <a:spcPct val="0"/>
              </a:spcBef>
              <a:spcAft>
                <a:spcPct val="0"/>
              </a:spcAft>
              <a:defRPr>
                <a:solidFill>
                  <a:schemeClr val="tx1"/>
                </a:solidFill>
                <a:latin typeface="Arial" panose="020B0604020202020204" pitchFamily="34" charset="0"/>
              </a:defRPr>
            </a:lvl7pPr>
            <a:lvl8pPr marL="1846327" indent="-123088" eaLnBrk="0" fontAlgn="base" hangingPunct="0">
              <a:spcBef>
                <a:spcPct val="0"/>
              </a:spcBef>
              <a:spcAft>
                <a:spcPct val="0"/>
              </a:spcAft>
              <a:defRPr>
                <a:solidFill>
                  <a:schemeClr val="tx1"/>
                </a:solidFill>
                <a:latin typeface="Arial" panose="020B0604020202020204" pitchFamily="34" charset="0"/>
              </a:defRPr>
            </a:lvl8pPr>
            <a:lvl9pPr marL="2092504" indent="-123088" eaLnBrk="0" fontAlgn="base" hangingPunct="0">
              <a:spcBef>
                <a:spcPct val="0"/>
              </a:spcBef>
              <a:spcAft>
                <a:spcPct val="0"/>
              </a:spcAft>
              <a:defRPr>
                <a:solidFill>
                  <a:schemeClr val="tx1"/>
                </a:solidFill>
                <a:latin typeface="Arial" panose="020B0604020202020204" pitchFamily="34" charset="0"/>
              </a:defRPr>
            </a:lvl9pPr>
          </a:lstStyle>
          <a:p>
            <a:pPr defTabSz="492354" rtl="0" fontAlgn="base">
              <a:spcBef>
                <a:spcPct val="0"/>
              </a:spcBef>
              <a:spcAft>
                <a:spcPct val="0"/>
              </a:spcAft>
              <a:defRPr/>
            </a:pPr>
            <a:fld id="{4112222F-D3A0-4016-BC46-E1EEBDE16BCA}" type="slidenum">
              <a:rPr lang="en-US" altLang="en-US" kern="1200">
                <a:solidFill>
                  <a:srgbClr val="000000"/>
                </a:solidFill>
                <a:ea typeface="+mn-ea"/>
                <a:cs typeface="+mn-cs"/>
              </a:rPr>
              <a:pPr defTabSz="492354" rtl="0" fontAlgn="base">
                <a:spcBef>
                  <a:spcPct val="0"/>
                </a:spcBef>
                <a:spcAft>
                  <a:spcPct val="0"/>
                </a:spcAft>
                <a:defRPr/>
              </a:pPr>
              <a:t>45</a:t>
            </a:fld>
            <a:endParaRPr lang="en-US" altLang="en-US" kern="1200">
              <a:solidFill>
                <a:srgbClr val="000000"/>
              </a:solidFill>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2E8AF891-71DB-5EB5-3D52-28FEB4DC04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E0FB7448-4CC1-F014-6220-F50286ECDC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cs typeface="Calibri" panose="020F0502020204030204" pitchFamily="34" charset="0"/>
              </a:rPr>
              <a:t>Highlight the inclusive language guide in their package </a:t>
            </a:r>
          </a:p>
        </p:txBody>
      </p:sp>
      <p:sp>
        <p:nvSpPr>
          <p:cNvPr id="27652" name="Slide Number Placeholder 3">
            <a:extLst>
              <a:ext uri="{FF2B5EF4-FFF2-40B4-BE49-F238E27FC236}">
                <a16:creationId xmlns:a16="http://schemas.microsoft.com/office/drawing/2014/main" id="{5E8BC4CA-1721-B0A6-42D0-45335B91B524}"/>
              </a:ext>
            </a:extLst>
          </p:cNvPr>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defRPr>
            </a:lvl1pPr>
            <a:lvl2pPr marL="400037" indent="-153861">
              <a:defRPr>
                <a:solidFill>
                  <a:schemeClr val="tx1"/>
                </a:solidFill>
                <a:latin typeface="Arial" panose="020B0604020202020204" pitchFamily="34" charset="0"/>
              </a:defRPr>
            </a:lvl2pPr>
            <a:lvl3pPr marL="615442" indent="-123088">
              <a:defRPr>
                <a:solidFill>
                  <a:schemeClr val="tx1"/>
                </a:solidFill>
                <a:latin typeface="Arial" panose="020B0604020202020204" pitchFamily="34" charset="0"/>
              </a:defRPr>
            </a:lvl3pPr>
            <a:lvl4pPr marL="861619" indent="-123088">
              <a:defRPr>
                <a:solidFill>
                  <a:schemeClr val="tx1"/>
                </a:solidFill>
                <a:latin typeface="Arial" panose="020B0604020202020204" pitchFamily="34" charset="0"/>
              </a:defRPr>
            </a:lvl4pPr>
            <a:lvl5pPr marL="1107797" indent="-123088">
              <a:defRPr>
                <a:solidFill>
                  <a:schemeClr val="tx1"/>
                </a:solidFill>
                <a:latin typeface="Arial" panose="020B0604020202020204" pitchFamily="34" charset="0"/>
              </a:defRPr>
            </a:lvl5pPr>
            <a:lvl6pPr marL="1353973" indent="-123088" eaLnBrk="0" fontAlgn="base" hangingPunct="0">
              <a:spcBef>
                <a:spcPct val="0"/>
              </a:spcBef>
              <a:spcAft>
                <a:spcPct val="0"/>
              </a:spcAft>
              <a:defRPr>
                <a:solidFill>
                  <a:schemeClr val="tx1"/>
                </a:solidFill>
                <a:latin typeface="Arial" panose="020B0604020202020204" pitchFamily="34" charset="0"/>
              </a:defRPr>
            </a:lvl6pPr>
            <a:lvl7pPr marL="1600151" indent="-123088" eaLnBrk="0" fontAlgn="base" hangingPunct="0">
              <a:spcBef>
                <a:spcPct val="0"/>
              </a:spcBef>
              <a:spcAft>
                <a:spcPct val="0"/>
              </a:spcAft>
              <a:defRPr>
                <a:solidFill>
                  <a:schemeClr val="tx1"/>
                </a:solidFill>
                <a:latin typeface="Arial" panose="020B0604020202020204" pitchFamily="34" charset="0"/>
              </a:defRPr>
            </a:lvl7pPr>
            <a:lvl8pPr marL="1846327" indent="-123088" eaLnBrk="0" fontAlgn="base" hangingPunct="0">
              <a:spcBef>
                <a:spcPct val="0"/>
              </a:spcBef>
              <a:spcAft>
                <a:spcPct val="0"/>
              </a:spcAft>
              <a:defRPr>
                <a:solidFill>
                  <a:schemeClr val="tx1"/>
                </a:solidFill>
                <a:latin typeface="Arial" panose="020B0604020202020204" pitchFamily="34" charset="0"/>
              </a:defRPr>
            </a:lvl8pPr>
            <a:lvl9pPr marL="2092504" indent="-123088" eaLnBrk="0" fontAlgn="base" hangingPunct="0">
              <a:spcBef>
                <a:spcPct val="0"/>
              </a:spcBef>
              <a:spcAft>
                <a:spcPct val="0"/>
              </a:spcAft>
              <a:defRPr>
                <a:solidFill>
                  <a:schemeClr val="tx1"/>
                </a:solidFill>
                <a:latin typeface="Arial" panose="020B0604020202020204" pitchFamily="34" charset="0"/>
              </a:defRPr>
            </a:lvl9pPr>
          </a:lstStyle>
          <a:p>
            <a:pPr defTabSz="492354" rtl="0" fontAlgn="base">
              <a:spcBef>
                <a:spcPct val="0"/>
              </a:spcBef>
              <a:spcAft>
                <a:spcPct val="0"/>
              </a:spcAft>
              <a:defRPr/>
            </a:pPr>
            <a:fld id="{09C33020-A0A0-4EC0-A7AD-9CE582D638D2}" type="slidenum">
              <a:rPr lang="en-US" altLang="en-US" kern="1200">
                <a:solidFill>
                  <a:srgbClr val="000000"/>
                </a:solidFill>
                <a:ea typeface="+mn-ea"/>
                <a:cs typeface="+mn-cs"/>
              </a:rPr>
              <a:pPr defTabSz="492354" rtl="0" fontAlgn="base">
                <a:spcBef>
                  <a:spcPct val="0"/>
                </a:spcBef>
                <a:spcAft>
                  <a:spcPct val="0"/>
                </a:spcAft>
                <a:defRPr/>
              </a:pPr>
              <a:t>47</a:t>
            </a:fld>
            <a:endParaRPr lang="en-US" altLang="en-US" kern="1200">
              <a:solidFill>
                <a:srgbClr val="000000"/>
              </a:solidFil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B73E9B8-39B2-40D0-B2AE-5B14399B256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14181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Teresia to write own remarks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0E6BB-D68D-4641-8B3E-05FE0B7D2BDD}"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353093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Teresia to write own remarks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B0E6BB-D68D-4641-8B3E-05FE0B7D2BDD}"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14143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D2499-9D31-4B46-85A1-D3756171F86D}" type="slidenum">
              <a:rPr lang="en-US" smtClean="0"/>
              <a:t>61</a:t>
            </a:fld>
            <a:endParaRPr lang="en-US"/>
          </a:p>
        </p:txBody>
      </p:sp>
    </p:spTree>
    <p:extLst>
      <p:ext uri="{BB962C8B-B14F-4D97-AF65-F5344CB8AC3E}">
        <p14:creationId xmlns:p14="http://schemas.microsoft.com/office/powerpoint/2010/main" val="29822300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AA61C-77A7-D9EB-1526-F925FBAAEB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BC165-E2F8-54E9-B3B6-1BE6B07BEF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2B229B-7066-CC56-2A5F-502C30431A2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25DD367-1C1F-4B2B-3A51-5045060F8937}"/>
              </a:ext>
            </a:extLst>
          </p:cNvPr>
          <p:cNvSpPr>
            <a:spLocks noGrp="1"/>
          </p:cNvSpPr>
          <p:nvPr>
            <p:ph type="sldNum" sz="quarter" idx="5"/>
          </p:nvPr>
        </p:nvSpPr>
        <p:spPr/>
        <p:txBody>
          <a:bodyPr/>
          <a:lstStyle/>
          <a:p>
            <a:fld id="{45FD2499-9D31-4B46-85A1-D3756171F86D}" type="slidenum">
              <a:rPr lang="en-US" smtClean="0"/>
              <a:t>62</a:t>
            </a:fld>
            <a:endParaRPr lang="en-US"/>
          </a:p>
        </p:txBody>
      </p:sp>
    </p:spTree>
    <p:extLst>
      <p:ext uri="{BB962C8B-B14F-4D97-AF65-F5344CB8AC3E}">
        <p14:creationId xmlns:p14="http://schemas.microsoft.com/office/powerpoint/2010/main" val="9236267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0.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C1ED31-FC41-9A5B-28F9-E18DD68D1CE8}"/>
              </a:ext>
            </a:extLst>
          </p:cNvPr>
          <p:cNvSpPr/>
          <p:nvPr/>
        </p:nvSpPr>
        <p:spPr>
          <a:xfrm>
            <a:off x="-1614" y="0"/>
            <a:ext cx="10656914" cy="113093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2B8E511-FEB5-8078-1DD4-210D9E4035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536" y="0"/>
            <a:ext cx="20104807" cy="11308954"/>
          </a:xfrm>
          <a:prstGeom prst="rect">
            <a:avLst/>
          </a:prstGeom>
        </p:spPr>
      </p:pic>
      <p:sp>
        <p:nvSpPr>
          <p:cNvPr id="2" name="Holder 2"/>
          <p:cNvSpPr>
            <a:spLocks noGrp="1"/>
          </p:cNvSpPr>
          <p:nvPr>
            <p:ph type="ctrTitle"/>
          </p:nvPr>
        </p:nvSpPr>
        <p:spPr>
          <a:xfrm>
            <a:off x="11573797" y="3800813"/>
            <a:ext cx="7512061" cy="2031325"/>
          </a:xfrm>
          <a:prstGeom prst="rect">
            <a:avLst/>
          </a:prstGeom>
        </p:spPr>
        <p:txBody>
          <a:bodyPr wrap="square" lIns="0" tIns="0" rIns="0" bIns="0" anchor="b" anchorCtr="0">
            <a:spAutoFit/>
          </a:bodyPr>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11607788" y="6071761"/>
            <a:ext cx="7512061" cy="2726595"/>
          </a:xfrm>
          <a:prstGeom prst="rect">
            <a:avLst/>
          </a:prstGeom>
        </p:spPr>
        <p:txBody>
          <a:bodyPr wrap="square" lIns="0" tIns="0" rIns="0" bIns="0">
            <a:spAutoFit/>
          </a:bodyPr>
          <a:lstStyle>
            <a:lvl1pPr>
              <a:defRPr/>
            </a:lvl1pPr>
          </a:lstStyle>
          <a:p>
            <a:r>
              <a:rPr lang="en-US"/>
              <a:t>Click to edit Master subtitle style</a:t>
            </a:r>
            <a:endParaRPr dirty="0"/>
          </a:p>
        </p:txBody>
      </p:sp>
      <p:pic>
        <p:nvPicPr>
          <p:cNvPr id="5" name="Picture 4">
            <a:extLst>
              <a:ext uri="{FF2B5EF4-FFF2-40B4-BE49-F238E27FC236}">
                <a16:creationId xmlns:a16="http://schemas.microsoft.com/office/drawing/2014/main" id="{58D78A74-57F1-B3CA-3F00-76100CD027F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 y="396"/>
            <a:ext cx="20104807" cy="11308954"/>
          </a:xfrm>
          <a:prstGeom prst="rect">
            <a:avLst/>
          </a:prstGeom>
        </p:spPr>
      </p:pic>
    </p:spTree>
    <p:extLst>
      <p:ext uri="{BB962C8B-B14F-4D97-AF65-F5344CB8AC3E}">
        <p14:creationId xmlns:p14="http://schemas.microsoft.com/office/powerpoint/2010/main" val="13492991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ontent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49C12C-12BF-948B-A996-FCCF24A3F236}"/>
              </a:ext>
            </a:extLst>
          </p:cNvPr>
          <p:cNvSpPr/>
          <p:nvPr/>
        </p:nvSpPr>
        <p:spPr>
          <a:xfrm>
            <a:off x="0" y="0"/>
            <a:ext cx="2432050" cy="113093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0"/>
            <a:ext cx="20104803"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66F09A24-18A5-AEE7-F335-43A0FC9F3C78}"/>
              </a:ext>
            </a:extLst>
          </p:cNvPr>
          <p:cNvSpPr>
            <a:spLocks noGrp="1"/>
          </p:cNvSpPr>
          <p:nvPr>
            <p:ph type="title"/>
          </p:nvPr>
        </p:nvSpPr>
        <p:spPr>
          <a:xfrm>
            <a:off x="1822449" y="1582782"/>
            <a:ext cx="17441231"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9D9B9B9F-E11E-17BF-E4EF-62FFFCE942DC}"/>
              </a:ext>
            </a:extLst>
          </p:cNvPr>
          <p:cNvSpPr>
            <a:spLocks noGrp="1"/>
          </p:cNvSpPr>
          <p:nvPr>
            <p:ph type="body" idx="1"/>
          </p:nvPr>
        </p:nvSpPr>
        <p:spPr>
          <a:xfrm>
            <a:off x="1822449" y="2883232"/>
            <a:ext cx="17441231"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764C5B7B-FFCB-B0CA-A20D-9AC3E2C08F41}"/>
              </a:ext>
            </a:extLst>
          </p:cNvPr>
          <p:cNvSpPr txBox="1">
            <a:spLocks/>
          </p:cNvSpPr>
          <p:nvPr/>
        </p:nvSpPr>
        <p:spPr>
          <a:xfrm>
            <a:off x="288925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b="0" i="0"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494711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ontent 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807583-6241-C6FD-65E6-DA83F73CCFE7}"/>
              </a:ext>
            </a:extLst>
          </p:cNvPr>
          <p:cNvSpPr/>
          <p:nvPr/>
        </p:nvSpPr>
        <p:spPr>
          <a:xfrm>
            <a:off x="17672050" y="0"/>
            <a:ext cx="2432050" cy="113093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399"/>
            <a:ext cx="20104801"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7291050"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2">
            <a:extLst>
              <a:ext uri="{FF2B5EF4-FFF2-40B4-BE49-F238E27FC236}">
                <a16:creationId xmlns:a16="http://schemas.microsoft.com/office/drawing/2014/main" id="{9CD3F70F-C6B2-6A22-D12B-79098C3A39BD}"/>
              </a:ext>
            </a:extLst>
          </p:cNvPr>
          <p:cNvSpPr>
            <a:spLocks noGrp="1"/>
          </p:cNvSpPr>
          <p:nvPr>
            <p:ph type="title"/>
          </p:nvPr>
        </p:nvSpPr>
        <p:spPr>
          <a:xfrm>
            <a:off x="1289050" y="1611024"/>
            <a:ext cx="17297400"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23D5A234-1B10-4E05-B0E7-B7FBCCC8D52C}"/>
              </a:ext>
            </a:extLst>
          </p:cNvPr>
          <p:cNvSpPr>
            <a:spLocks noGrp="1"/>
          </p:cNvSpPr>
          <p:nvPr>
            <p:ph type="body" idx="1"/>
          </p:nvPr>
        </p:nvSpPr>
        <p:spPr>
          <a:xfrm>
            <a:off x="1289050" y="2911474"/>
            <a:ext cx="17297400" cy="7219285"/>
          </a:xfrm>
        </p:spPr>
        <p:txBody>
          <a:bodyPr lIns="0" tIns="0" rIns="0" bIns="0"/>
          <a:lstStyle>
            <a:lvl1pPr>
              <a:defRPr/>
            </a:lvl1pPr>
          </a:lstStyle>
          <a:p>
            <a:pPr lvl="0"/>
            <a:r>
              <a:rPr lang="en-US"/>
              <a:t>Click to edit Master text styles</a:t>
            </a:r>
          </a:p>
        </p:txBody>
      </p:sp>
      <p:sp>
        <p:nvSpPr>
          <p:cNvPr id="6" name="Holder 5">
            <a:extLst>
              <a:ext uri="{FF2B5EF4-FFF2-40B4-BE49-F238E27FC236}">
                <a16:creationId xmlns:a16="http://schemas.microsoft.com/office/drawing/2014/main" id="{9F4A6476-A601-9969-C078-78EDECB8262A}"/>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543123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and Content with Photo">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7929"/>
            <a:ext cx="20104805"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5614650" y="-3175"/>
            <a:ext cx="4489450" cy="11291421"/>
          </a:xfrm>
        </p:spPr>
        <p:txBody>
          <a:bodyPr anchor="ctr" anchorCtr="1"/>
          <a:lstStyle/>
          <a:p>
            <a:r>
              <a:rPr lang="en-US" dirty="0"/>
              <a:t>Click to add a photo</a:t>
            </a:r>
          </a:p>
        </p:txBody>
      </p:sp>
      <p:sp>
        <p:nvSpPr>
          <p:cNvPr id="6" name="Holder 2">
            <a:extLst>
              <a:ext uri="{FF2B5EF4-FFF2-40B4-BE49-F238E27FC236}">
                <a16:creationId xmlns:a16="http://schemas.microsoft.com/office/drawing/2014/main" id="{6713DCF6-02F6-14F3-CD52-04698789654A}"/>
              </a:ext>
            </a:extLst>
          </p:cNvPr>
          <p:cNvSpPr>
            <a:spLocks noGrp="1"/>
          </p:cNvSpPr>
          <p:nvPr>
            <p:ph type="title"/>
          </p:nvPr>
        </p:nvSpPr>
        <p:spPr>
          <a:xfrm>
            <a:off x="1289050" y="1582782"/>
            <a:ext cx="13563600"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10" name="Holder 3">
            <a:extLst>
              <a:ext uri="{FF2B5EF4-FFF2-40B4-BE49-F238E27FC236}">
                <a16:creationId xmlns:a16="http://schemas.microsoft.com/office/drawing/2014/main" id="{13907C5D-A7D5-2C18-AD18-14A51DF3FB1F}"/>
              </a:ext>
            </a:extLst>
          </p:cNvPr>
          <p:cNvSpPr>
            <a:spLocks noGrp="1"/>
          </p:cNvSpPr>
          <p:nvPr>
            <p:ph type="body" idx="1"/>
          </p:nvPr>
        </p:nvSpPr>
        <p:spPr>
          <a:xfrm>
            <a:off x="1289050" y="2883232"/>
            <a:ext cx="13563600" cy="7219285"/>
          </a:xfrm>
        </p:spPr>
        <p:txBody>
          <a:bodyPr lIns="0" tIns="0" rIns="0" bIns="0"/>
          <a:lstStyle>
            <a:lvl1pPr>
              <a:defRPr/>
            </a:lvl1pPr>
          </a:lstStyle>
          <a:p>
            <a:pPr lvl="0"/>
            <a:r>
              <a:rPr lang="en-US"/>
              <a:t>Click to edit Master text styles</a:t>
            </a:r>
          </a:p>
        </p:txBody>
      </p:sp>
      <p:sp>
        <p:nvSpPr>
          <p:cNvPr id="4" name="Holder 5">
            <a:extLst>
              <a:ext uri="{FF2B5EF4-FFF2-40B4-BE49-F238E27FC236}">
                <a16:creationId xmlns:a16="http://schemas.microsoft.com/office/drawing/2014/main" id="{6EFA21A9-669D-1E9D-6433-716D7FC12BF2}"/>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6219338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with Photo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2566650" y="0"/>
            <a:ext cx="7537450" cy="11291421"/>
          </a:xfrm>
        </p:spPr>
        <p:txBody>
          <a:bodyPr anchor="ctr" anchorCtr="1"/>
          <a:lstStyle/>
          <a:p>
            <a:r>
              <a:rPr lang="en-US" dirty="0"/>
              <a:t>Click to add a photo</a:t>
            </a:r>
          </a:p>
        </p:txBody>
      </p:sp>
      <p:sp>
        <p:nvSpPr>
          <p:cNvPr id="4" name="Holder 2">
            <a:extLst>
              <a:ext uri="{FF2B5EF4-FFF2-40B4-BE49-F238E27FC236}">
                <a16:creationId xmlns:a16="http://schemas.microsoft.com/office/drawing/2014/main" id="{247A72AE-47B0-155E-E432-C321AE07C2D9}"/>
              </a:ext>
            </a:extLst>
          </p:cNvPr>
          <p:cNvSpPr>
            <a:spLocks noGrp="1"/>
          </p:cNvSpPr>
          <p:nvPr>
            <p:ph type="title"/>
          </p:nvPr>
        </p:nvSpPr>
        <p:spPr>
          <a:xfrm>
            <a:off x="1289050" y="567120"/>
            <a:ext cx="10515600" cy="2031325"/>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6" name="Holder 3">
            <a:extLst>
              <a:ext uri="{FF2B5EF4-FFF2-40B4-BE49-F238E27FC236}">
                <a16:creationId xmlns:a16="http://schemas.microsoft.com/office/drawing/2014/main" id="{99FD0287-13C5-B148-111A-4F037249ECDF}"/>
              </a:ext>
            </a:extLst>
          </p:cNvPr>
          <p:cNvSpPr>
            <a:spLocks noGrp="1"/>
          </p:cNvSpPr>
          <p:nvPr>
            <p:ph type="body" idx="1"/>
          </p:nvPr>
        </p:nvSpPr>
        <p:spPr>
          <a:xfrm>
            <a:off x="1289050" y="2883232"/>
            <a:ext cx="10515600"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FD49657F-5B72-735E-71CF-698997A826C2}"/>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403421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ontent with Photo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0" y="17929"/>
            <a:ext cx="7537450" cy="11291421"/>
          </a:xfrm>
        </p:spPr>
        <p:txBody>
          <a:bodyPr anchor="ctr" anchorCtr="1"/>
          <a:lstStyle/>
          <a:p>
            <a:r>
              <a:rPr lang="en-US" dirty="0"/>
              <a:t>Click to add a photo</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10" name="Holder 2">
            <a:extLst>
              <a:ext uri="{FF2B5EF4-FFF2-40B4-BE49-F238E27FC236}">
                <a16:creationId xmlns:a16="http://schemas.microsoft.com/office/drawing/2014/main" id="{AF4C7BAB-535C-CE2C-E926-842641BDCE23}"/>
              </a:ext>
            </a:extLst>
          </p:cNvPr>
          <p:cNvSpPr>
            <a:spLocks noGrp="1"/>
          </p:cNvSpPr>
          <p:nvPr>
            <p:ph type="title"/>
          </p:nvPr>
        </p:nvSpPr>
        <p:spPr>
          <a:xfrm>
            <a:off x="8528050" y="567120"/>
            <a:ext cx="10591800" cy="2031325"/>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11" name="Holder 3">
            <a:extLst>
              <a:ext uri="{FF2B5EF4-FFF2-40B4-BE49-F238E27FC236}">
                <a16:creationId xmlns:a16="http://schemas.microsoft.com/office/drawing/2014/main" id="{0F003A8D-E6C9-3AC4-77DB-3CE1A2DD9102}"/>
              </a:ext>
            </a:extLst>
          </p:cNvPr>
          <p:cNvSpPr>
            <a:spLocks noGrp="1"/>
          </p:cNvSpPr>
          <p:nvPr>
            <p:ph type="body" idx="1"/>
          </p:nvPr>
        </p:nvSpPr>
        <p:spPr>
          <a:xfrm>
            <a:off x="8528050" y="2883232"/>
            <a:ext cx="10591800" cy="7219285"/>
          </a:xfrm>
        </p:spPr>
        <p:txBody>
          <a:bodyPr lIns="0" tIns="0" rIns="0" bIns="0"/>
          <a:lstStyle>
            <a:lvl1pPr>
              <a:defRPr/>
            </a:lvl1pPr>
          </a:lstStyle>
          <a:p>
            <a:pPr lvl="0"/>
            <a:r>
              <a:rPr lang="en-US"/>
              <a:t>Click to edit Master text styles</a:t>
            </a:r>
          </a:p>
        </p:txBody>
      </p:sp>
      <p:sp>
        <p:nvSpPr>
          <p:cNvPr id="3" name="Holder 5">
            <a:extLst>
              <a:ext uri="{FF2B5EF4-FFF2-40B4-BE49-F238E27FC236}">
                <a16:creationId xmlns:a16="http://schemas.microsoft.com/office/drawing/2014/main" id="{963FC2BF-C960-915F-7135-632C80D642AF}"/>
              </a:ext>
            </a:extLst>
          </p:cNvPr>
          <p:cNvSpPr txBox="1">
            <a:spLocks/>
          </p:cNvSpPr>
          <p:nvPr/>
        </p:nvSpPr>
        <p:spPr>
          <a:xfrm>
            <a:off x="8526462"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7794595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Quote">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 y="5029"/>
            <a:ext cx="20104805" cy="11308953"/>
          </a:xfrm>
          <a:prstGeom prst="rect">
            <a:avLst/>
          </a:prstGeom>
        </p:spPr>
      </p:pic>
      <p:sp>
        <p:nvSpPr>
          <p:cNvPr id="2" name="Holder 2"/>
          <p:cNvSpPr>
            <a:spLocks noGrp="1"/>
          </p:cNvSpPr>
          <p:nvPr>
            <p:ph type="ctrTitle"/>
          </p:nvPr>
        </p:nvSpPr>
        <p:spPr>
          <a:xfrm>
            <a:off x="2965450" y="4200538"/>
            <a:ext cx="15163800" cy="2954655"/>
          </a:xfrm>
          <a:prstGeom prst="rect">
            <a:avLst/>
          </a:prstGeom>
        </p:spPr>
        <p:txBody>
          <a:bodyPr wrap="square" lIns="0" tIns="0" rIns="0" bIns="0" anchor="b" anchorCtr="0">
            <a:spAutoFit/>
          </a:bodyPr>
          <a:lstStyle>
            <a:lvl1pPr>
              <a:defRPr sz="9600" b="0" i="0">
                <a:solidFill>
                  <a:schemeClr val="bg1"/>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2999441" y="7394816"/>
            <a:ext cx="15129809" cy="492443"/>
          </a:xfrm>
          <a:prstGeom prst="rect">
            <a:avLst/>
          </a:prstGeom>
        </p:spPr>
        <p:txBody>
          <a:bodyPr wrap="square" lIns="0" tIns="0" rIns="0" bIns="0">
            <a:spAutoFit/>
          </a:bodyPr>
          <a:lstStyle>
            <a:lvl1pPr>
              <a:defRPr>
                <a:solidFill>
                  <a:schemeClr val="bg1"/>
                </a:solidFill>
              </a:defRPr>
            </a:lvl1pPr>
          </a:lstStyle>
          <a:p>
            <a:r>
              <a:rPr lang="en-US"/>
              <a:t>Click to edit Master subtitle style</a:t>
            </a:r>
            <a:endParaRPr dirty="0"/>
          </a:p>
        </p:txBody>
      </p:sp>
      <p:sp>
        <p:nvSpPr>
          <p:cNvPr id="4" name="Holder 2">
            <a:extLst>
              <a:ext uri="{FF2B5EF4-FFF2-40B4-BE49-F238E27FC236}">
                <a16:creationId xmlns:a16="http://schemas.microsoft.com/office/drawing/2014/main" id="{89D064F2-00C2-318B-D501-C9DE43B9D489}"/>
              </a:ext>
            </a:extLst>
          </p:cNvPr>
          <p:cNvSpPr txBox="1">
            <a:spLocks/>
          </p:cNvSpPr>
          <p:nvPr/>
        </p:nvSpPr>
        <p:spPr>
          <a:xfrm>
            <a:off x="2965450" y="2592298"/>
            <a:ext cx="15163800" cy="3062377"/>
          </a:xfrm>
          <a:prstGeom prst="rect">
            <a:avLst/>
          </a:prstGeom>
        </p:spPr>
        <p:txBody>
          <a:bodyPr wrap="square" lIns="0" tIns="0" rIns="0" bIns="0" anchor="b" anchorCtr="0">
            <a:spAutoFit/>
          </a:bodyPr>
          <a:lstStyle>
            <a:lvl1pPr eaLnBrk="1" hangingPunct="1">
              <a:defRPr sz="11500" b="0" i="0">
                <a:solidFill>
                  <a:schemeClr val="bg1"/>
                </a:solidFill>
                <a:latin typeface="Hello Mogels"/>
                <a:ea typeface="+mj-ea"/>
                <a:cs typeface="Hello Mogels"/>
              </a:defRPr>
            </a:lvl1pPr>
          </a:lstStyle>
          <a:p>
            <a:r>
              <a:rPr lang="en-US" sz="19900" dirty="0"/>
              <a:t>“</a:t>
            </a:r>
          </a:p>
        </p:txBody>
      </p:sp>
    </p:spTree>
    <p:extLst>
      <p:ext uri="{BB962C8B-B14F-4D97-AF65-F5344CB8AC3E}">
        <p14:creationId xmlns:p14="http://schemas.microsoft.com/office/powerpoint/2010/main" val="19180485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old Slide">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 y="396"/>
            <a:ext cx="20104805" cy="11308953"/>
          </a:xfrm>
          <a:prstGeom prst="rect">
            <a:avLst/>
          </a:prstGeom>
        </p:spPr>
      </p:pic>
    </p:spTree>
    <p:extLst>
      <p:ext uri="{BB962C8B-B14F-4D97-AF65-F5344CB8AC3E}">
        <p14:creationId xmlns:p14="http://schemas.microsoft.com/office/powerpoint/2010/main" val="2061911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396"/>
            <a:ext cx="20104805" cy="11308953"/>
          </a:xfrm>
          <a:prstGeom prst="rect">
            <a:avLst/>
          </a:prstGeom>
        </p:spPr>
      </p:pic>
      <p:sp>
        <p:nvSpPr>
          <p:cNvPr id="7" name="Holder 5">
            <a:extLst>
              <a:ext uri="{FF2B5EF4-FFF2-40B4-BE49-F238E27FC236}">
                <a16:creationId xmlns:a16="http://schemas.microsoft.com/office/drawing/2014/main" id="{22ED3BF2-DEF3-9CA0-27EE-B6A040D1365E}"/>
              </a:ext>
            </a:extLst>
          </p:cNvPr>
          <p:cNvSpPr>
            <a:spLocks noGrp="1"/>
          </p:cNvSpPr>
          <p:nvPr>
            <p:ph type="dt" sz="half" idx="6"/>
          </p:nvPr>
        </p:nvSpPr>
        <p:spPr>
          <a:xfrm>
            <a:off x="762144" y="10681339"/>
            <a:ext cx="6318106" cy="38472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12700">
              <a:lnSpc>
                <a:spcPts val="1545"/>
              </a:lnSpc>
            </a:pPr>
            <a:r>
              <a:rPr lang="en-US" spc="135"/>
              <a:t>PI</a:t>
            </a:r>
            <a:r>
              <a:rPr lang="en-US" spc="70"/>
              <a:t>  </a:t>
            </a:r>
            <a:r>
              <a:rPr lang="en-US" spc="135"/>
              <a:t>BE</a:t>
            </a:r>
            <a:r>
              <a:rPr lang="en-US" spc="80"/>
              <a:t>TA</a:t>
            </a:r>
            <a:r>
              <a:rPr lang="en-US" spc="70"/>
              <a:t>  </a:t>
            </a:r>
            <a:r>
              <a:rPr lang="en-US" spc="155"/>
              <a:t>PHI   //  </a:t>
            </a:r>
            <a:r>
              <a:rPr lang="en-US"/>
              <a:t>C</a:t>
            </a:r>
            <a:r>
              <a:rPr lang="en-US" spc="-155"/>
              <a:t> </a:t>
            </a:r>
            <a:r>
              <a:rPr lang="en-US" spc="225"/>
              <a:t>OLLEGE</a:t>
            </a:r>
            <a:r>
              <a:rPr lang="en-US" spc="80"/>
              <a:t>  </a:t>
            </a:r>
            <a:r>
              <a:rPr lang="en-US" spc="229"/>
              <a:t>WEEKEND</a:t>
            </a:r>
            <a:r>
              <a:rPr lang="en-US" spc="80"/>
              <a:t>  </a:t>
            </a:r>
            <a:r>
              <a:rPr lang="en-US" spc="135"/>
              <a:t>20</a:t>
            </a:r>
            <a:r>
              <a:rPr lang="en-US" spc="-140"/>
              <a:t> </a:t>
            </a:r>
            <a:r>
              <a:rPr lang="en-US"/>
              <a:t>2</a:t>
            </a:r>
            <a:r>
              <a:rPr lang="en-US" spc="-165"/>
              <a:t> </a:t>
            </a:r>
            <a:r>
              <a:rPr lang="en-US" spc="-50"/>
              <a:t>4</a:t>
            </a:r>
          </a:p>
          <a:p>
            <a:pPr marL="12700">
              <a:lnSpc>
                <a:spcPts val="1545"/>
              </a:lnSpc>
            </a:pPr>
            <a:r>
              <a:rPr lang="en-US" spc="155"/>
              <a:t> </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2566650" y="17929"/>
            <a:ext cx="7537450" cy="11291421"/>
          </a:xfrm>
        </p:spPr>
        <p:txBody>
          <a:bodyPr anchor="ctr" anchorCtr="1"/>
          <a:lstStyle/>
          <a:p>
            <a:r>
              <a:rPr lang="en-US"/>
              <a:t>Click to add a photo</a:t>
            </a:r>
          </a:p>
        </p:txBody>
      </p:sp>
      <p:sp>
        <p:nvSpPr>
          <p:cNvPr id="4" name="Holder 2">
            <a:extLst>
              <a:ext uri="{FF2B5EF4-FFF2-40B4-BE49-F238E27FC236}">
                <a16:creationId xmlns:a16="http://schemas.microsoft.com/office/drawing/2014/main" id="{247A72AE-47B0-155E-E432-C321AE07C2D9}"/>
              </a:ext>
            </a:extLst>
          </p:cNvPr>
          <p:cNvSpPr>
            <a:spLocks noGrp="1"/>
          </p:cNvSpPr>
          <p:nvPr>
            <p:ph type="title"/>
          </p:nvPr>
        </p:nvSpPr>
        <p:spPr>
          <a:xfrm>
            <a:off x="1289050" y="1206833"/>
            <a:ext cx="10515600" cy="1391612"/>
          </a:xfrm>
        </p:spPr>
        <p:txBody>
          <a:bodyPr lIns="0" tIns="0" rIns="0" bIns="0" anchor="b" anchorCtr="0"/>
          <a:lstStyle>
            <a:lvl1pPr>
              <a:defRPr sz="6600" b="0" i="0">
                <a:solidFill>
                  <a:srgbClr val="8A1D41"/>
                </a:solidFill>
                <a:latin typeface="Hello Mogels"/>
                <a:cs typeface="Hello Mogels"/>
              </a:defRPr>
            </a:lvl1pPr>
          </a:lstStyle>
          <a:p>
            <a:r>
              <a:rPr lang="en-US"/>
              <a:t>Click to edit Master title style</a:t>
            </a:r>
            <a:endParaRPr/>
          </a:p>
        </p:txBody>
      </p:sp>
      <p:sp>
        <p:nvSpPr>
          <p:cNvPr id="6" name="Holder 3">
            <a:extLst>
              <a:ext uri="{FF2B5EF4-FFF2-40B4-BE49-F238E27FC236}">
                <a16:creationId xmlns:a16="http://schemas.microsoft.com/office/drawing/2014/main" id="{99FD0287-13C5-B148-111A-4F037249ECDF}"/>
              </a:ext>
            </a:extLst>
          </p:cNvPr>
          <p:cNvSpPr>
            <a:spLocks noGrp="1"/>
          </p:cNvSpPr>
          <p:nvPr>
            <p:ph type="body" idx="1"/>
          </p:nvPr>
        </p:nvSpPr>
        <p:spPr>
          <a:xfrm>
            <a:off x="1289050" y="2883232"/>
            <a:ext cx="10515600" cy="7219285"/>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24847717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0" y="17929"/>
            <a:ext cx="7537450" cy="11291421"/>
          </a:xfrm>
        </p:spPr>
        <p:txBody>
          <a:bodyPr anchor="ctr" anchorCtr="1"/>
          <a:lstStyle/>
          <a:p>
            <a:r>
              <a:rPr lang="en-US"/>
              <a:t>Click to add a photo</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10" name="Holder 2">
            <a:extLst>
              <a:ext uri="{FF2B5EF4-FFF2-40B4-BE49-F238E27FC236}">
                <a16:creationId xmlns:a16="http://schemas.microsoft.com/office/drawing/2014/main" id="{AF4C7BAB-535C-CE2C-E926-842641BDCE23}"/>
              </a:ext>
            </a:extLst>
          </p:cNvPr>
          <p:cNvSpPr>
            <a:spLocks noGrp="1"/>
          </p:cNvSpPr>
          <p:nvPr>
            <p:ph type="title"/>
          </p:nvPr>
        </p:nvSpPr>
        <p:spPr>
          <a:xfrm>
            <a:off x="8528050" y="1206833"/>
            <a:ext cx="10591800" cy="1391612"/>
          </a:xfrm>
        </p:spPr>
        <p:txBody>
          <a:bodyPr lIns="0" tIns="0" rIns="0" bIns="0" anchor="b" anchorCtr="0"/>
          <a:lstStyle>
            <a:lvl1pPr>
              <a:defRPr sz="6600" b="0" i="0">
                <a:solidFill>
                  <a:srgbClr val="8A1D41"/>
                </a:solidFill>
                <a:latin typeface="Hello Mogels"/>
                <a:cs typeface="Hello Mogels"/>
              </a:defRPr>
            </a:lvl1pPr>
          </a:lstStyle>
          <a:p>
            <a:r>
              <a:rPr lang="en-US"/>
              <a:t>Click to edit Master title style</a:t>
            </a:r>
            <a:endParaRPr/>
          </a:p>
        </p:txBody>
      </p:sp>
      <p:sp>
        <p:nvSpPr>
          <p:cNvPr id="11" name="Holder 3">
            <a:extLst>
              <a:ext uri="{FF2B5EF4-FFF2-40B4-BE49-F238E27FC236}">
                <a16:creationId xmlns:a16="http://schemas.microsoft.com/office/drawing/2014/main" id="{0F003A8D-E6C9-3AC4-77DB-3CE1A2DD9102}"/>
              </a:ext>
            </a:extLst>
          </p:cNvPr>
          <p:cNvSpPr>
            <a:spLocks noGrp="1"/>
          </p:cNvSpPr>
          <p:nvPr>
            <p:ph type="body" idx="1"/>
          </p:nvPr>
        </p:nvSpPr>
        <p:spPr>
          <a:xfrm>
            <a:off x="8528050" y="2883232"/>
            <a:ext cx="10591800" cy="7219285"/>
          </a:xfrm>
        </p:spPr>
        <p:txBody>
          <a:bodyPr lIns="0" tIns="0" rIns="0" bIns="0"/>
          <a:lstStyle>
            <a:lvl1pPr>
              <a:defRPr/>
            </a:lvl1pPr>
          </a:lstStyle>
          <a:p>
            <a:pPr lvl="0"/>
            <a:r>
              <a:rPr lang="en-US"/>
              <a:t>Click to edit Master text styles</a:t>
            </a:r>
          </a:p>
        </p:txBody>
      </p:sp>
    </p:spTree>
    <p:extLst>
      <p:ext uri="{BB962C8B-B14F-4D97-AF65-F5344CB8AC3E}">
        <p14:creationId xmlns:p14="http://schemas.microsoft.com/office/powerpoint/2010/main" val="523561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4" name="Holder 2">
            <a:extLst>
              <a:ext uri="{FF2B5EF4-FFF2-40B4-BE49-F238E27FC236}">
                <a16:creationId xmlns:a16="http://schemas.microsoft.com/office/drawing/2014/main" id="{165E0ADE-704F-AC11-8A13-9A3551845F26}"/>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a:p>
        </p:txBody>
      </p:sp>
      <p:sp>
        <p:nvSpPr>
          <p:cNvPr id="5" name="Holder 3">
            <a:extLst>
              <a:ext uri="{FF2B5EF4-FFF2-40B4-BE49-F238E27FC236}">
                <a16:creationId xmlns:a16="http://schemas.microsoft.com/office/drawing/2014/main" id="{66B49E5D-88FB-7CA7-0541-B65D58B9E940}"/>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6" name="Holder 6">
            <a:extLst>
              <a:ext uri="{FF2B5EF4-FFF2-40B4-BE49-F238E27FC236}">
                <a16:creationId xmlns:a16="http://schemas.microsoft.com/office/drawing/2014/main" id="{64690694-277A-A4DA-FE51-47D22658B395}"/>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7" name="Holder 5">
            <a:extLst>
              <a:ext uri="{FF2B5EF4-FFF2-40B4-BE49-F238E27FC236}">
                <a16:creationId xmlns:a16="http://schemas.microsoft.com/office/drawing/2014/main" id="{D6A6A875-726F-F753-7F8F-4C0A75583F38}"/>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3251388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_2">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637" y="10026"/>
            <a:ext cx="20104807" cy="11308953"/>
          </a:xfrm>
          <a:prstGeom prst="rect">
            <a:avLst/>
          </a:prstGeom>
        </p:spPr>
      </p:pic>
      <p:sp>
        <p:nvSpPr>
          <p:cNvPr id="2" name="Holder 2"/>
          <p:cNvSpPr>
            <a:spLocks noGrp="1"/>
          </p:cNvSpPr>
          <p:nvPr>
            <p:ph type="ctrTitle"/>
          </p:nvPr>
        </p:nvSpPr>
        <p:spPr>
          <a:xfrm>
            <a:off x="13447058" y="2607687"/>
            <a:ext cx="4800601" cy="3046988"/>
          </a:xfrm>
          <a:prstGeom prst="rect">
            <a:avLst/>
          </a:prstGeom>
        </p:spPr>
        <p:txBody>
          <a:bodyPr wrap="square" lIns="0" tIns="0" rIns="0" bIns="0" anchor="b" anchorCtr="0">
            <a:spAutoFit/>
          </a:bodyPr>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13481049" y="5894298"/>
            <a:ext cx="4800601" cy="2726595"/>
          </a:xfrm>
          <a:prstGeom prst="rect">
            <a:avLst/>
          </a:prstGeom>
        </p:spPr>
        <p:txBody>
          <a:bodyPr wrap="square" lIns="0" tIns="0" rIns="0" bIns="0">
            <a:spAutoFit/>
          </a:bodyPr>
          <a:lstStyle>
            <a:lvl1pPr>
              <a:defRPr/>
            </a:lvl1pPr>
          </a:lstStyle>
          <a:p>
            <a:r>
              <a:rPr lang="en-US"/>
              <a:t>Click to edit Master subtitle style</a:t>
            </a:r>
            <a:endParaRPr dirty="0"/>
          </a:p>
        </p:txBody>
      </p:sp>
    </p:spTree>
    <p:extLst>
      <p:ext uri="{BB962C8B-B14F-4D97-AF65-F5344CB8AC3E}">
        <p14:creationId xmlns:p14="http://schemas.microsoft.com/office/powerpoint/2010/main" val="16731352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itle and Content 4 202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49C12C-12BF-948B-A996-FCCF24A3F236}"/>
              </a:ext>
            </a:extLst>
          </p:cNvPr>
          <p:cNvSpPr/>
          <p:nvPr userDrawn="1"/>
        </p:nvSpPr>
        <p:spPr>
          <a:xfrm>
            <a:off x="0" y="0"/>
            <a:ext cx="2432050" cy="113093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20104803"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4" name="Holder 2">
            <a:extLst>
              <a:ext uri="{FF2B5EF4-FFF2-40B4-BE49-F238E27FC236}">
                <a16:creationId xmlns:a16="http://schemas.microsoft.com/office/drawing/2014/main" id="{66F09A24-18A5-AEE7-F335-43A0FC9F3C78}"/>
              </a:ext>
            </a:extLst>
          </p:cNvPr>
          <p:cNvSpPr>
            <a:spLocks noGrp="1"/>
          </p:cNvSpPr>
          <p:nvPr>
            <p:ph type="title"/>
          </p:nvPr>
        </p:nvSpPr>
        <p:spPr>
          <a:xfrm>
            <a:off x="1822449" y="1582782"/>
            <a:ext cx="17441231"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9D9B9B9F-E11E-17BF-E4EF-62FFFCE942DC}"/>
              </a:ext>
            </a:extLst>
          </p:cNvPr>
          <p:cNvSpPr>
            <a:spLocks noGrp="1"/>
          </p:cNvSpPr>
          <p:nvPr>
            <p:ph type="body" idx="1"/>
          </p:nvPr>
        </p:nvSpPr>
        <p:spPr>
          <a:xfrm>
            <a:off x="1822449" y="2883232"/>
            <a:ext cx="17441231"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764C5B7B-FFCB-B0CA-A20D-9AC3E2C08F41}"/>
              </a:ext>
            </a:extLst>
          </p:cNvPr>
          <p:cNvSpPr txBox="1">
            <a:spLocks/>
          </p:cNvSpPr>
          <p:nvPr userDrawn="1"/>
        </p:nvSpPr>
        <p:spPr>
          <a:xfrm>
            <a:off x="288925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b="0" i="0"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592643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5 20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807583-6241-C6FD-65E6-DA83F73CCFE7}"/>
              </a:ext>
            </a:extLst>
          </p:cNvPr>
          <p:cNvSpPr/>
          <p:nvPr userDrawn="1"/>
        </p:nvSpPr>
        <p:spPr>
          <a:xfrm>
            <a:off x="17672050" y="0"/>
            <a:ext cx="2432050" cy="113093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399"/>
            <a:ext cx="20104801"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7291050"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4" name="Holder 2">
            <a:extLst>
              <a:ext uri="{FF2B5EF4-FFF2-40B4-BE49-F238E27FC236}">
                <a16:creationId xmlns:a16="http://schemas.microsoft.com/office/drawing/2014/main" id="{9CD3F70F-C6B2-6A22-D12B-79098C3A39BD}"/>
              </a:ext>
            </a:extLst>
          </p:cNvPr>
          <p:cNvSpPr>
            <a:spLocks noGrp="1"/>
          </p:cNvSpPr>
          <p:nvPr>
            <p:ph type="title"/>
          </p:nvPr>
        </p:nvSpPr>
        <p:spPr>
          <a:xfrm>
            <a:off x="1289050" y="1611024"/>
            <a:ext cx="17297400"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23D5A234-1B10-4E05-B0E7-B7FBCCC8D52C}"/>
              </a:ext>
            </a:extLst>
          </p:cNvPr>
          <p:cNvSpPr>
            <a:spLocks noGrp="1"/>
          </p:cNvSpPr>
          <p:nvPr>
            <p:ph type="body" idx="1"/>
          </p:nvPr>
        </p:nvSpPr>
        <p:spPr>
          <a:xfrm>
            <a:off x="1289050" y="2911474"/>
            <a:ext cx="17297400" cy="7219285"/>
          </a:xfrm>
        </p:spPr>
        <p:txBody>
          <a:bodyPr lIns="0" tIns="0" rIns="0" bIns="0"/>
          <a:lstStyle>
            <a:lvl1pPr>
              <a:defRPr/>
            </a:lvl1pPr>
          </a:lstStyle>
          <a:p>
            <a:pPr lvl="0"/>
            <a:r>
              <a:rPr lang="en-US"/>
              <a:t>Click to edit Master text styles</a:t>
            </a:r>
          </a:p>
        </p:txBody>
      </p:sp>
      <p:sp>
        <p:nvSpPr>
          <p:cNvPr id="6" name="Holder 5">
            <a:extLst>
              <a:ext uri="{FF2B5EF4-FFF2-40B4-BE49-F238E27FC236}">
                <a16:creationId xmlns:a16="http://schemas.microsoft.com/office/drawing/2014/main" id="{9F4A6476-A601-9969-C078-78EDECB8262A}"/>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5326467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3" name="Holder 3">
            <a:extLst>
              <a:ext uri="{FF2B5EF4-FFF2-40B4-BE49-F238E27FC236}">
                <a16:creationId xmlns:a16="http://schemas.microsoft.com/office/drawing/2014/main" id="{F98BFA0F-020A-4547-65B6-F79D5DC16A9C}"/>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5" name="Holder 6">
            <a:extLst>
              <a:ext uri="{FF2B5EF4-FFF2-40B4-BE49-F238E27FC236}">
                <a16:creationId xmlns:a16="http://schemas.microsoft.com/office/drawing/2014/main" id="{BF9478DB-6096-D982-5939-42CD4137C3F4}"/>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7" name="Holder 5">
            <a:extLst>
              <a:ext uri="{FF2B5EF4-FFF2-40B4-BE49-F238E27FC236}">
                <a16:creationId xmlns:a16="http://schemas.microsoft.com/office/drawing/2014/main" id="{A9F9FAB5-2DC1-6DEC-A91C-C77BFA1B3A90}"/>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13841448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3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2" name="Holder 2">
            <a:extLst>
              <a:ext uri="{FF2B5EF4-FFF2-40B4-BE49-F238E27FC236}">
                <a16:creationId xmlns:a16="http://schemas.microsoft.com/office/drawing/2014/main" id="{6D616BD6-A5EF-16F2-66E5-9F98834C0590}"/>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3" name="Holder 3">
            <a:extLst>
              <a:ext uri="{FF2B5EF4-FFF2-40B4-BE49-F238E27FC236}">
                <a16:creationId xmlns:a16="http://schemas.microsoft.com/office/drawing/2014/main" id="{4F9D948A-0394-5762-5678-45AA18CFEFF5}"/>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6" name="Holder 6">
            <a:extLst>
              <a:ext uri="{FF2B5EF4-FFF2-40B4-BE49-F238E27FC236}">
                <a16:creationId xmlns:a16="http://schemas.microsoft.com/office/drawing/2014/main" id="{3D278B26-4459-AF5D-7D14-742C156A1D2E}"/>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7" name="Holder 5">
            <a:extLst>
              <a:ext uri="{FF2B5EF4-FFF2-40B4-BE49-F238E27FC236}">
                <a16:creationId xmlns:a16="http://schemas.microsoft.com/office/drawing/2014/main" id="{CCBE7D96-C571-F60D-F2E7-B8AFDF2C30BB}"/>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12517142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2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4" name="Holder 2">
            <a:extLst>
              <a:ext uri="{FF2B5EF4-FFF2-40B4-BE49-F238E27FC236}">
                <a16:creationId xmlns:a16="http://schemas.microsoft.com/office/drawing/2014/main" id="{165E0ADE-704F-AC11-8A13-9A3551845F26}"/>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66B49E5D-88FB-7CA7-0541-B65D58B9E940}"/>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6" name="Holder 6">
            <a:extLst>
              <a:ext uri="{FF2B5EF4-FFF2-40B4-BE49-F238E27FC236}">
                <a16:creationId xmlns:a16="http://schemas.microsoft.com/office/drawing/2014/main" id="{64690694-277A-A4DA-FE51-47D22658B395}"/>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7" name="Holder 5">
            <a:extLst>
              <a:ext uri="{FF2B5EF4-FFF2-40B4-BE49-F238E27FC236}">
                <a16:creationId xmlns:a16="http://schemas.microsoft.com/office/drawing/2014/main" id="{D6A6A875-726F-F753-7F8F-4C0A75583F38}"/>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15329063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Hold Slide 2025">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3"/>
          </a:xfrm>
          <a:prstGeom prst="rect">
            <a:avLst/>
          </a:prstGeom>
        </p:spPr>
      </p:pic>
    </p:spTree>
    <p:extLst>
      <p:ext uri="{BB962C8B-B14F-4D97-AF65-F5344CB8AC3E}">
        <p14:creationId xmlns:p14="http://schemas.microsoft.com/office/powerpoint/2010/main" val="2839254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Slide 202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C1ED31-FC41-9A5B-28F9-E18DD68D1CE8}"/>
              </a:ext>
            </a:extLst>
          </p:cNvPr>
          <p:cNvSpPr/>
          <p:nvPr userDrawn="1"/>
        </p:nvSpPr>
        <p:spPr>
          <a:xfrm>
            <a:off x="-1614" y="0"/>
            <a:ext cx="10656914" cy="113093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536" y="0"/>
            <a:ext cx="20104807" cy="11308954"/>
          </a:xfrm>
          <a:prstGeom prst="rect">
            <a:avLst/>
          </a:prstGeom>
        </p:spPr>
      </p:pic>
      <p:sp>
        <p:nvSpPr>
          <p:cNvPr id="2" name="Holder 2"/>
          <p:cNvSpPr>
            <a:spLocks noGrp="1"/>
          </p:cNvSpPr>
          <p:nvPr>
            <p:ph type="ctrTitle"/>
          </p:nvPr>
        </p:nvSpPr>
        <p:spPr>
          <a:xfrm>
            <a:off x="11573797" y="3800813"/>
            <a:ext cx="7512061" cy="2031325"/>
          </a:xfrm>
          <a:prstGeom prst="rect">
            <a:avLst/>
          </a:prstGeom>
        </p:spPr>
        <p:txBody>
          <a:bodyPr wrap="square" lIns="0" tIns="0" rIns="0" bIns="0" anchor="b" anchorCtr="0">
            <a:spAutoFit/>
          </a:bodyPr>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11607788" y="6071761"/>
            <a:ext cx="7512061" cy="2726595"/>
          </a:xfrm>
          <a:prstGeom prst="rect">
            <a:avLst/>
          </a:prstGeom>
        </p:spPr>
        <p:txBody>
          <a:bodyPr wrap="square" lIns="0" tIns="0" rIns="0" bIns="0">
            <a:spAutoFit/>
          </a:bodyPr>
          <a:lstStyle>
            <a:lvl1pPr>
              <a:defRPr/>
            </a:lvl1pPr>
          </a:lstStyle>
          <a:p>
            <a:r>
              <a:rPr lang="en-US"/>
              <a:t>Click to edit Master subtitle style</a:t>
            </a:r>
            <a:endParaRPr dirty="0"/>
          </a:p>
        </p:txBody>
      </p:sp>
    </p:spTree>
    <p:extLst>
      <p:ext uri="{BB962C8B-B14F-4D97-AF65-F5344CB8AC3E}">
        <p14:creationId xmlns:p14="http://schemas.microsoft.com/office/powerpoint/2010/main" val="11141877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Slide_2 2025">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3637" y="10026"/>
            <a:ext cx="20104807" cy="11308953"/>
          </a:xfrm>
          <a:prstGeom prst="rect">
            <a:avLst/>
          </a:prstGeom>
        </p:spPr>
      </p:pic>
      <p:sp>
        <p:nvSpPr>
          <p:cNvPr id="2" name="Holder 2"/>
          <p:cNvSpPr>
            <a:spLocks noGrp="1"/>
          </p:cNvSpPr>
          <p:nvPr>
            <p:ph type="ctrTitle"/>
          </p:nvPr>
        </p:nvSpPr>
        <p:spPr>
          <a:xfrm>
            <a:off x="13447058" y="2607687"/>
            <a:ext cx="4800601" cy="3046988"/>
          </a:xfrm>
          <a:prstGeom prst="rect">
            <a:avLst/>
          </a:prstGeom>
        </p:spPr>
        <p:txBody>
          <a:bodyPr wrap="square" lIns="0" tIns="0" rIns="0" bIns="0" anchor="b" anchorCtr="0">
            <a:spAutoFit/>
          </a:bodyPr>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13481049" y="5894298"/>
            <a:ext cx="4800601" cy="2726595"/>
          </a:xfrm>
          <a:prstGeom prst="rect">
            <a:avLst/>
          </a:prstGeom>
        </p:spPr>
        <p:txBody>
          <a:bodyPr wrap="square" lIns="0" tIns="0" rIns="0" bIns="0">
            <a:spAutoFit/>
          </a:bodyPr>
          <a:lstStyle>
            <a:lvl1pPr>
              <a:defRPr/>
            </a:lvl1pPr>
          </a:lstStyle>
          <a:p>
            <a:r>
              <a:rPr lang="en-US"/>
              <a:t>Click to edit Master subtitle style</a:t>
            </a:r>
            <a:endParaRPr dirty="0"/>
          </a:p>
        </p:txBody>
      </p:sp>
    </p:spTree>
    <p:extLst>
      <p:ext uri="{BB962C8B-B14F-4D97-AF65-F5344CB8AC3E}">
        <p14:creationId xmlns:p14="http://schemas.microsoft.com/office/powerpoint/2010/main" val="38495833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ransition Slide 2025">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3"/>
          </a:xfrm>
          <a:prstGeom prst="rect">
            <a:avLst/>
          </a:prstGeom>
        </p:spPr>
      </p:pic>
      <p:sp>
        <p:nvSpPr>
          <p:cNvPr id="2" name="Holder 2"/>
          <p:cNvSpPr>
            <a:spLocks noGrp="1"/>
          </p:cNvSpPr>
          <p:nvPr>
            <p:ph type="ctrTitle"/>
          </p:nvPr>
        </p:nvSpPr>
        <p:spPr>
          <a:xfrm>
            <a:off x="2245660" y="6154321"/>
            <a:ext cx="16001999" cy="1354217"/>
          </a:xfrm>
          <a:prstGeom prst="rect">
            <a:avLst/>
          </a:prstGeom>
        </p:spPr>
        <p:txBody>
          <a:bodyPr wrap="square" lIns="0" tIns="0" rIns="0" bIns="0" anchor="b" anchorCtr="0">
            <a:spAutoFit/>
          </a:bodyPr>
          <a:lstStyle>
            <a:lvl1pPr>
              <a:defRPr sz="8800" b="0" i="0">
                <a:solidFill>
                  <a:schemeClr val="accent5"/>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2279651" y="7712075"/>
            <a:ext cx="16002000" cy="492443"/>
          </a:xfrm>
          <a:prstGeom prst="rect">
            <a:avLst/>
          </a:prstGeom>
        </p:spPr>
        <p:txBody>
          <a:bodyPr wrap="square" lIns="0" tIns="0" rIns="0" bIns="0">
            <a:spAutoFit/>
          </a:bodyPr>
          <a:lstStyle>
            <a:lvl1pPr>
              <a:defRPr/>
            </a:lvl1pPr>
          </a:lstStyle>
          <a:p>
            <a:r>
              <a:rPr lang="en-US"/>
              <a:t>Click to edit Master subtitle style</a:t>
            </a:r>
            <a:endParaRPr dirty="0"/>
          </a:p>
        </p:txBody>
      </p:sp>
    </p:spTree>
    <p:extLst>
      <p:ext uri="{BB962C8B-B14F-4D97-AF65-F5344CB8AC3E}">
        <p14:creationId xmlns:p14="http://schemas.microsoft.com/office/powerpoint/2010/main" val="817109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ransition Slide 2 2025">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5" cy="11308953"/>
          </a:xfrm>
          <a:prstGeom prst="rect">
            <a:avLst/>
          </a:prstGeom>
        </p:spPr>
      </p:pic>
      <p:sp>
        <p:nvSpPr>
          <p:cNvPr id="2" name="Holder 2"/>
          <p:cNvSpPr>
            <a:spLocks noGrp="1"/>
          </p:cNvSpPr>
          <p:nvPr>
            <p:ph type="ctrTitle" hasCustomPrompt="1"/>
          </p:nvPr>
        </p:nvSpPr>
        <p:spPr>
          <a:xfrm>
            <a:off x="3575050" y="4130675"/>
            <a:ext cx="12954000" cy="2708434"/>
          </a:xfrm>
          <a:prstGeom prst="rect">
            <a:avLst/>
          </a:prstGeom>
        </p:spPr>
        <p:txBody>
          <a:bodyPr wrap="square" lIns="0" tIns="0" rIns="0" bIns="0" anchor="b" anchorCtr="0">
            <a:spAutoFit/>
          </a:bodyPr>
          <a:lstStyle>
            <a:lvl1pPr algn="ctr">
              <a:defRPr sz="8800" b="0" i="0">
                <a:solidFill>
                  <a:schemeClr val="bg1"/>
                </a:solidFill>
                <a:latin typeface="Hello Mogels"/>
                <a:cs typeface="Hello Mogels"/>
              </a:defRPr>
            </a:lvl1pPr>
          </a:lstStyle>
          <a:p>
            <a:r>
              <a:rPr lang="en-US" dirty="0"/>
              <a:t>Click to edit Master title style even on two lines</a:t>
            </a:r>
            <a:endParaRPr dirty="0"/>
          </a:p>
        </p:txBody>
      </p:sp>
      <p:sp>
        <p:nvSpPr>
          <p:cNvPr id="3" name="Holder 3"/>
          <p:cNvSpPr>
            <a:spLocks noGrp="1"/>
          </p:cNvSpPr>
          <p:nvPr>
            <p:ph type="subTitle" idx="4"/>
          </p:nvPr>
        </p:nvSpPr>
        <p:spPr>
          <a:xfrm>
            <a:off x="3575050" y="7042645"/>
            <a:ext cx="12954001" cy="492443"/>
          </a:xfrm>
          <a:prstGeom prst="rect">
            <a:avLst/>
          </a:prstGeom>
        </p:spPr>
        <p:txBody>
          <a:bodyPr wrap="square" lIns="0" tIns="0" rIns="0" bIns="0">
            <a:spAutoFit/>
          </a:bodyPr>
          <a:lstStyle>
            <a:lvl1pPr algn="ctr">
              <a:defRPr>
                <a:solidFill>
                  <a:schemeClr val="bg1"/>
                </a:solidFill>
              </a:defRPr>
            </a:lvl1pPr>
          </a:lstStyle>
          <a:p>
            <a:r>
              <a:rPr lang="en-US"/>
              <a:t>Click to edit Master subtitle style</a:t>
            </a:r>
            <a:endParaRPr dirty="0"/>
          </a:p>
        </p:txBody>
      </p:sp>
    </p:spTree>
    <p:extLst>
      <p:ext uri="{BB962C8B-B14F-4D97-AF65-F5344CB8AC3E}">
        <p14:creationId xmlns:p14="http://schemas.microsoft.com/office/powerpoint/2010/main" val="3101466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ransition Slide">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 y="396"/>
            <a:ext cx="20104805" cy="11308953"/>
          </a:xfrm>
          <a:prstGeom prst="rect">
            <a:avLst/>
          </a:prstGeom>
        </p:spPr>
      </p:pic>
      <p:sp>
        <p:nvSpPr>
          <p:cNvPr id="2" name="Holder 2"/>
          <p:cNvSpPr>
            <a:spLocks noGrp="1"/>
          </p:cNvSpPr>
          <p:nvPr>
            <p:ph type="ctrTitle"/>
          </p:nvPr>
        </p:nvSpPr>
        <p:spPr>
          <a:xfrm>
            <a:off x="2245660" y="6154321"/>
            <a:ext cx="16001999" cy="1354217"/>
          </a:xfrm>
          <a:prstGeom prst="rect">
            <a:avLst/>
          </a:prstGeom>
        </p:spPr>
        <p:txBody>
          <a:bodyPr wrap="square" lIns="0" tIns="0" rIns="0" bIns="0" anchor="b" anchorCtr="0">
            <a:spAutoFit/>
          </a:bodyPr>
          <a:lstStyle>
            <a:lvl1pPr>
              <a:defRPr sz="8800" b="0" i="0">
                <a:solidFill>
                  <a:schemeClr val="accent5"/>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2279651" y="7712075"/>
            <a:ext cx="16002000" cy="492443"/>
          </a:xfrm>
          <a:prstGeom prst="rect">
            <a:avLst/>
          </a:prstGeom>
        </p:spPr>
        <p:txBody>
          <a:bodyPr wrap="square" lIns="0" tIns="0" rIns="0" bIns="0">
            <a:spAutoFit/>
          </a:bodyPr>
          <a:lstStyle>
            <a:lvl1pPr>
              <a:defRPr/>
            </a:lvl1pPr>
          </a:lstStyle>
          <a:p>
            <a:r>
              <a:rPr lang="en-US"/>
              <a:t>Click to edit Master subtitle style</a:t>
            </a:r>
            <a:endParaRPr dirty="0"/>
          </a:p>
        </p:txBody>
      </p:sp>
    </p:spTree>
    <p:extLst>
      <p:ext uri="{BB962C8B-B14F-4D97-AF65-F5344CB8AC3E}">
        <p14:creationId xmlns:p14="http://schemas.microsoft.com/office/powerpoint/2010/main" val="28280356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acilitator Photo and Contact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0"/>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chemeClr val="accent5"/>
                </a:solidFill>
                <a:latin typeface="Hello Mogels"/>
                <a:cs typeface="Hello Mogels"/>
              </a:defRPr>
            </a:lvl1pPr>
          </a:lstStyle>
          <a:p>
            <a:r>
              <a:rPr lang="en-US" dirty="0"/>
              <a:t>Facilitator Template</a:t>
            </a:r>
            <a:endParaRPr dirty="0"/>
          </a:p>
        </p:txBody>
      </p:sp>
      <p:sp>
        <p:nvSpPr>
          <p:cNvPr id="6" name="Picture Placeholder 5">
            <a:extLst>
              <a:ext uri="{FF2B5EF4-FFF2-40B4-BE49-F238E27FC236}">
                <a16:creationId xmlns:a16="http://schemas.microsoft.com/office/drawing/2014/main" id="{FA2BF771-F0AD-FED2-3B35-455B3FAF231C}"/>
              </a:ext>
            </a:extLst>
          </p:cNvPr>
          <p:cNvSpPr>
            <a:spLocks noGrp="1"/>
          </p:cNvSpPr>
          <p:nvPr>
            <p:ph type="pic" sz="quarter" idx="10"/>
          </p:nvPr>
        </p:nvSpPr>
        <p:spPr>
          <a:xfrm>
            <a:off x="1201922" y="3442566"/>
            <a:ext cx="3730752" cy="3730752"/>
          </a:xfrm>
          <a:prstGeom prst="ellipse">
            <a:avLst/>
          </a:prstGeom>
        </p:spPr>
        <p:txBody>
          <a:bodyPr/>
          <a:lstStyle/>
          <a:p>
            <a:r>
              <a:rPr lang="en-US"/>
              <a:t>Click icon to add picture</a:t>
            </a:r>
            <a:endParaRPr lang="en-US" dirty="0"/>
          </a:p>
        </p:txBody>
      </p:sp>
      <p:sp>
        <p:nvSpPr>
          <p:cNvPr id="14" name="Text Placeholder 13">
            <a:extLst>
              <a:ext uri="{FF2B5EF4-FFF2-40B4-BE49-F238E27FC236}">
                <a16:creationId xmlns:a16="http://schemas.microsoft.com/office/drawing/2014/main" id="{F27CF403-D034-BB1B-C9B6-155C21CF9F1E}"/>
              </a:ext>
            </a:extLst>
          </p:cNvPr>
          <p:cNvSpPr>
            <a:spLocks noGrp="1"/>
          </p:cNvSpPr>
          <p:nvPr>
            <p:ph type="body" sz="quarter" idx="11" hasCustomPrompt="1"/>
          </p:nvPr>
        </p:nvSpPr>
        <p:spPr>
          <a:xfrm>
            <a:off x="984250" y="7635875"/>
            <a:ext cx="4506912" cy="1969770"/>
          </a:xfrm>
        </p:spPr>
        <p:txBody>
          <a:bodyPr/>
          <a:lstStyle>
            <a:lvl1pPr>
              <a:defRPr sz="3200" b="0">
                <a:solidFill>
                  <a:schemeClr val="tx1"/>
                </a:solidFill>
              </a:defRPr>
            </a:lvl1pPr>
          </a:lstStyle>
          <a:p>
            <a:pPr lvl="0"/>
            <a:r>
              <a:rPr lang="en-US" dirty="0"/>
              <a:t>First Initiated Last</a:t>
            </a:r>
            <a:br>
              <a:rPr lang="en-US" dirty="0"/>
            </a:br>
            <a:r>
              <a:rPr lang="en-US" dirty="0"/>
              <a:t>Chapter                 Title                     Email</a:t>
            </a:r>
          </a:p>
        </p:txBody>
      </p:sp>
      <p:sp>
        <p:nvSpPr>
          <p:cNvPr id="16" name="Picture Placeholder 5">
            <a:extLst>
              <a:ext uri="{FF2B5EF4-FFF2-40B4-BE49-F238E27FC236}">
                <a16:creationId xmlns:a16="http://schemas.microsoft.com/office/drawing/2014/main" id="{5C445596-CCBB-13F8-7306-2B9E3F4DB039}"/>
              </a:ext>
            </a:extLst>
          </p:cNvPr>
          <p:cNvSpPr>
            <a:spLocks noGrp="1"/>
          </p:cNvSpPr>
          <p:nvPr>
            <p:ph type="pic" sz="quarter" idx="12"/>
          </p:nvPr>
        </p:nvSpPr>
        <p:spPr>
          <a:xfrm>
            <a:off x="6373528" y="3442566"/>
            <a:ext cx="3730752" cy="3730752"/>
          </a:xfrm>
          <a:prstGeom prst="ellipse">
            <a:avLst/>
          </a:prstGeom>
        </p:spPr>
        <p:txBody>
          <a:bodyPr/>
          <a:lstStyle/>
          <a:p>
            <a:r>
              <a:rPr lang="en-US"/>
              <a:t>Click icon to add picture</a:t>
            </a:r>
            <a:endParaRPr lang="en-US" dirty="0"/>
          </a:p>
        </p:txBody>
      </p:sp>
      <p:sp>
        <p:nvSpPr>
          <p:cNvPr id="17" name="Text Placeholder 13">
            <a:extLst>
              <a:ext uri="{FF2B5EF4-FFF2-40B4-BE49-F238E27FC236}">
                <a16:creationId xmlns:a16="http://schemas.microsoft.com/office/drawing/2014/main" id="{CF2B17B4-4BD8-D61C-A6FE-AF5E9E2F175D}"/>
              </a:ext>
            </a:extLst>
          </p:cNvPr>
          <p:cNvSpPr>
            <a:spLocks noGrp="1"/>
          </p:cNvSpPr>
          <p:nvPr>
            <p:ph type="body" sz="quarter" idx="13" hasCustomPrompt="1"/>
          </p:nvPr>
        </p:nvSpPr>
        <p:spPr>
          <a:xfrm>
            <a:off x="6155856" y="7635875"/>
            <a:ext cx="4506912" cy="1969770"/>
          </a:xfrm>
        </p:spPr>
        <p:txBody>
          <a:bodyPr/>
          <a:lstStyle>
            <a:lvl1pPr>
              <a:defRPr sz="3200" b="0">
                <a:solidFill>
                  <a:schemeClr val="tx1"/>
                </a:solidFill>
              </a:defRPr>
            </a:lvl1pPr>
          </a:lstStyle>
          <a:p>
            <a:pPr lvl="0"/>
            <a:r>
              <a:rPr lang="en-US" dirty="0"/>
              <a:t>First Initiated Last</a:t>
            </a:r>
            <a:br>
              <a:rPr lang="en-US" dirty="0"/>
            </a:br>
            <a:r>
              <a:rPr lang="en-US" dirty="0"/>
              <a:t>Chapter                 Title                     Email</a:t>
            </a:r>
          </a:p>
        </p:txBody>
      </p:sp>
      <p:sp>
        <p:nvSpPr>
          <p:cNvPr id="18" name="Picture Placeholder 5">
            <a:extLst>
              <a:ext uri="{FF2B5EF4-FFF2-40B4-BE49-F238E27FC236}">
                <a16:creationId xmlns:a16="http://schemas.microsoft.com/office/drawing/2014/main" id="{00BB1A34-4839-4453-92E2-39F561CB9A5B}"/>
              </a:ext>
            </a:extLst>
          </p:cNvPr>
          <p:cNvSpPr>
            <a:spLocks noGrp="1"/>
          </p:cNvSpPr>
          <p:nvPr>
            <p:ph type="pic" sz="quarter" idx="14"/>
          </p:nvPr>
        </p:nvSpPr>
        <p:spPr>
          <a:xfrm>
            <a:off x="11545135" y="3442566"/>
            <a:ext cx="3730752" cy="3730752"/>
          </a:xfrm>
          <a:prstGeom prst="ellipse">
            <a:avLst/>
          </a:prstGeom>
        </p:spPr>
        <p:txBody>
          <a:bodyPr/>
          <a:lstStyle/>
          <a:p>
            <a:r>
              <a:rPr lang="en-US"/>
              <a:t>Click icon to add picture</a:t>
            </a:r>
            <a:endParaRPr lang="en-US" dirty="0"/>
          </a:p>
        </p:txBody>
      </p:sp>
      <p:sp>
        <p:nvSpPr>
          <p:cNvPr id="19" name="Text Placeholder 13">
            <a:extLst>
              <a:ext uri="{FF2B5EF4-FFF2-40B4-BE49-F238E27FC236}">
                <a16:creationId xmlns:a16="http://schemas.microsoft.com/office/drawing/2014/main" id="{B9C63547-7B8C-B976-B7DB-FB34939FC566}"/>
              </a:ext>
            </a:extLst>
          </p:cNvPr>
          <p:cNvSpPr>
            <a:spLocks noGrp="1"/>
          </p:cNvSpPr>
          <p:nvPr>
            <p:ph type="body" sz="quarter" idx="15" hasCustomPrompt="1"/>
          </p:nvPr>
        </p:nvSpPr>
        <p:spPr>
          <a:xfrm>
            <a:off x="11327463" y="7635875"/>
            <a:ext cx="4506912" cy="1969770"/>
          </a:xfrm>
        </p:spPr>
        <p:txBody>
          <a:bodyPr/>
          <a:lstStyle>
            <a:lvl1pPr>
              <a:defRPr sz="3200" b="0">
                <a:solidFill>
                  <a:schemeClr val="tx1"/>
                </a:solidFill>
              </a:defRPr>
            </a:lvl1pPr>
          </a:lstStyle>
          <a:p>
            <a:pPr lvl="0"/>
            <a:r>
              <a:rPr lang="en-US" dirty="0"/>
              <a:t>First Initiated Last</a:t>
            </a:r>
            <a:br>
              <a:rPr lang="en-US" dirty="0"/>
            </a:br>
            <a:r>
              <a:rPr lang="en-US" dirty="0"/>
              <a:t>Chapter                 Title                     Email</a:t>
            </a:r>
          </a:p>
        </p:txBody>
      </p:sp>
      <p:sp>
        <p:nvSpPr>
          <p:cNvPr id="3" name="Holder 6">
            <a:extLst>
              <a:ext uri="{FF2B5EF4-FFF2-40B4-BE49-F238E27FC236}">
                <a16:creationId xmlns:a16="http://schemas.microsoft.com/office/drawing/2014/main" id="{AC16AE36-A76C-EAC4-C261-F684C3EA114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4" name="Holder 5">
            <a:extLst>
              <a:ext uri="{FF2B5EF4-FFF2-40B4-BE49-F238E27FC236}">
                <a16:creationId xmlns:a16="http://schemas.microsoft.com/office/drawing/2014/main" id="{D297422F-13EE-593D-DAD5-72B27C5858D1}"/>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10270049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cons 2025">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4EF83D-72A2-2D29-094A-28876A4BD7F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8" name="Holder 2">
            <a:extLst>
              <a:ext uri="{FF2B5EF4-FFF2-40B4-BE49-F238E27FC236}">
                <a16:creationId xmlns:a16="http://schemas.microsoft.com/office/drawing/2014/main" id="{FFB3C7A0-00F6-830D-C183-E38712036C25}"/>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chemeClr val="accent5"/>
                </a:solidFill>
                <a:latin typeface="Hello Mogels"/>
                <a:cs typeface="Hello Mogels"/>
              </a:defRPr>
            </a:lvl1pPr>
          </a:lstStyle>
          <a:p>
            <a:r>
              <a:rPr lang="en-US" dirty="0"/>
              <a:t>Iconography</a:t>
            </a:r>
            <a:endParaRPr dirty="0"/>
          </a:p>
        </p:txBody>
      </p:sp>
      <p:sp>
        <p:nvSpPr>
          <p:cNvPr id="2" name="Holder 6">
            <a:extLst>
              <a:ext uri="{FF2B5EF4-FFF2-40B4-BE49-F238E27FC236}">
                <a16:creationId xmlns:a16="http://schemas.microsoft.com/office/drawing/2014/main" id="{CE39A9E8-D512-7605-B13B-A7B2533B47B7}"/>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3" name="Holder 5">
            <a:extLst>
              <a:ext uri="{FF2B5EF4-FFF2-40B4-BE49-F238E27FC236}">
                <a16:creationId xmlns:a16="http://schemas.microsoft.com/office/drawing/2014/main" id="{C2BF299B-7453-7B1D-FE2C-AD484362167B}"/>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25802563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3" name="Holder 3">
            <a:extLst>
              <a:ext uri="{FF2B5EF4-FFF2-40B4-BE49-F238E27FC236}">
                <a16:creationId xmlns:a16="http://schemas.microsoft.com/office/drawing/2014/main" id="{F98BFA0F-020A-4547-65B6-F79D5DC16A9C}"/>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5" name="Holder 6">
            <a:extLst>
              <a:ext uri="{FF2B5EF4-FFF2-40B4-BE49-F238E27FC236}">
                <a16:creationId xmlns:a16="http://schemas.microsoft.com/office/drawing/2014/main" id="{BF9478DB-6096-D982-5939-42CD4137C3F4}"/>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7" name="Holder 5">
            <a:extLst>
              <a:ext uri="{FF2B5EF4-FFF2-40B4-BE49-F238E27FC236}">
                <a16:creationId xmlns:a16="http://schemas.microsoft.com/office/drawing/2014/main" id="{A9F9FAB5-2DC1-6DEC-A91C-C77BFA1B3A90}"/>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26276868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2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4" name="Holder 2">
            <a:extLst>
              <a:ext uri="{FF2B5EF4-FFF2-40B4-BE49-F238E27FC236}">
                <a16:creationId xmlns:a16="http://schemas.microsoft.com/office/drawing/2014/main" id="{165E0ADE-704F-AC11-8A13-9A3551845F26}"/>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66B49E5D-88FB-7CA7-0541-B65D58B9E940}"/>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6" name="Holder 6">
            <a:extLst>
              <a:ext uri="{FF2B5EF4-FFF2-40B4-BE49-F238E27FC236}">
                <a16:creationId xmlns:a16="http://schemas.microsoft.com/office/drawing/2014/main" id="{64690694-277A-A4DA-FE51-47D22658B395}"/>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7" name="Holder 5">
            <a:extLst>
              <a:ext uri="{FF2B5EF4-FFF2-40B4-BE49-F238E27FC236}">
                <a16:creationId xmlns:a16="http://schemas.microsoft.com/office/drawing/2014/main" id="{D6A6A875-726F-F753-7F8F-4C0A75583F38}"/>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533320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3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2" name="Holder 2">
            <a:extLst>
              <a:ext uri="{FF2B5EF4-FFF2-40B4-BE49-F238E27FC236}">
                <a16:creationId xmlns:a16="http://schemas.microsoft.com/office/drawing/2014/main" id="{6D616BD6-A5EF-16F2-66E5-9F98834C0590}"/>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3" name="Holder 3">
            <a:extLst>
              <a:ext uri="{FF2B5EF4-FFF2-40B4-BE49-F238E27FC236}">
                <a16:creationId xmlns:a16="http://schemas.microsoft.com/office/drawing/2014/main" id="{4F9D948A-0394-5762-5678-45AA18CFEFF5}"/>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6" name="Holder 6">
            <a:extLst>
              <a:ext uri="{FF2B5EF4-FFF2-40B4-BE49-F238E27FC236}">
                <a16:creationId xmlns:a16="http://schemas.microsoft.com/office/drawing/2014/main" id="{3D278B26-4459-AF5D-7D14-742C156A1D2E}"/>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7" name="Holder 5">
            <a:extLst>
              <a:ext uri="{FF2B5EF4-FFF2-40B4-BE49-F238E27FC236}">
                <a16:creationId xmlns:a16="http://schemas.microsoft.com/office/drawing/2014/main" id="{CCBE7D96-C571-F60D-F2E7-B8AFDF2C30BB}"/>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854119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4 202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49C12C-12BF-948B-A996-FCCF24A3F236}"/>
              </a:ext>
            </a:extLst>
          </p:cNvPr>
          <p:cNvSpPr/>
          <p:nvPr userDrawn="1"/>
        </p:nvSpPr>
        <p:spPr>
          <a:xfrm>
            <a:off x="0" y="0"/>
            <a:ext cx="2432050" cy="113093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0"/>
            <a:ext cx="20104803"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4" name="Holder 2">
            <a:extLst>
              <a:ext uri="{FF2B5EF4-FFF2-40B4-BE49-F238E27FC236}">
                <a16:creationId xmlns:a16="http://schemas.microsoft.com/office/drawing/2014/main" id="{66F09A24-18A5-AEE7-F335-43A0FC9F3C78}"/>
              </a:ext>
            </a:extLst>
          </p:cNvPr>
          <p:cNvSpPr>
            <a:spLocks noGrp="1"/>
          </p:cNvSpPr>
          <p:nvPr>
            <p:ph type="title"/>
          </p:nvPr>
        </p:nvSpPr>
        <p:spPr>
          <a:xfrm>
            <a:off x="1822449" y="1582782"/>
            <a:ext cx="17441231"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9D9B9B9F-E11E-17BF-E4EF-62FFFCE942DC}"/>
              </a:ext>
            </a:extLst>
          </p:cNvPr>
          <p:cNvSpPr>
            <a:spLocks noGrp="1"/>
          </p:cNvSpPr>
          <p:nvPr>
            <p:ph type="body" idx="1"/>
          </p:nvPr>
        </p:nvSpPr>
        <p:spPr>
          <a:xfrm>
            <a:off x="1822449" y="2883232"/>
            <a:ext cx="17441231"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764C5B7B-FFCB-B0CA-A20D-9AC3E2C08F41}"/>
              </a:ext>
            </a:extLst>
          </p:cNvPr>
          <p:cNvSpPr txBox="1">
            <a:spLocks/>
          </p:cNvSpPr>
          <p:nvPr userDrawn="1"/>
        </p:nvSpPr>
        <p:spPr>
          <a:xfrm>
            <a:off x="288925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b="0" i="0"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3038157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5 20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807583-6241-C6FD-65E6-DA83F73CCFE7}"/>
              </a:ext>
            </a:extLst>
          </p:cNvPr>
          <p:cNvSpPr/>
          <p:nvPr userDrawn="1"/>
        </p:nvSpPr>
        <p:spPr>
          <a:xfrm>
            <a:off x="17672050" y="0"/>
            <a:ext cx="2432050" cy="113093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399"/>
            <a:ext cx="20104801" cy="11308951"/>
          </a:xfrm>
          <a:prstGeom prst="rect">
            <a:avLst/>
          </a:prstGeom>
        </p:spPr>
      </p:pic>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7291050"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4" name="Holder 2">
            <a:extLst>
              <a:ext uri="{FF2B5EF4-FFF2-40B4-BE49-F238E27FC236}">
                <a16:creationId xmlns:a16="http://schemas.microsoft.com/office/drawing/2014/main" id="{9CD3F70F-C6B2-6A22-D12B-79098C3A39BD}"/>
              </a:ext>
            </a:extLst>
          </p:cNvPr>
          <p:cNvSpPr>
            <a:spLocks noGrp="1"/>
          </p:cNvSpPr>
          <p:nvPr>
            <p:ph type="title"/>
          </p:nvPr>
        </p:nvSpPr>
        <p:spPr>
          <a:xfrm>
            <a:off x="1289050" y="1611024"/>
            <a:ext cx="17297400"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23D5A234-1B10-4E05-B0E7-B7FBCCC8D52C}"/>
              </a:ext>
            </a:extLst>
          </p:cNvPr>
          <p:cNvSpPr>
            <a:spLocks noGrp="1"/>
          </p:cNvSpPr>
          <p:nvPr>
            <p:ph type="body" idx="1"/>
          </p:nvPr>
        </p:nvSpPr>
        <p:spPr>
          <a:xfrm>
            <a:off x="1289050" y="2911474"/>
            <a:ext cx="17297400" cy="7219285"/>
          </a:xfrm>
        </p:spPr>
        <p:txBody>
          <a:bodyPr lIns="0" tIns="0" rIns="0" bIns="0"/>
          <a:lstStyle>
            <a:lvl1pPr>
              <a:defRPr/>
            </a:lvl1pPr>
          </a:lstStyle>
          <a:p>
            <a:pPr lvl="0"/>
            <a:r>
              <a:rPr lang="en-US"/>
              <a:t>Click to edit Master text styles</a:t>
            </a:r>
          </a:p>
        </p:txBody>
      </p:sp>
      <p:sp>
        <p:nvSpPr>
          <p:cNvPr id="6" name="Holder 5">
            <a:extLst>
              <a:ext uri="{FF2B5EF4-FFF2-40B4-BE49-F238E27FC236}">
                <a16:creationId xmlns:a16="http://schemas.microsoft.com/office/drawing/2014/main" id="{9F4A6476-A601-9969-C078-78EDECB8262A}"/>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2794109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with Photo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0" y="17929"/>
            <a:ext cx="20104805"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5614650" y="-3175"/>
            <a:ext cx="4489450" cy="11291421"/>
          </a:xfrm>
        </p:spPr>
        <p:txBody>
          <a:bodyPr anchor="ctr" anchorCtr="1"/>
          <a:lstStyle/>
          <a:p>
            <a:r>
              <a:rPr lang="en-US" dirty="0"/>
              <a:t>Click to add a photo</a:t>
            </a:r>
          </a:p>
        </p:txBody>
      </p:sp>
      <p:sp>
        <p:nvSpPr>
          <p:cNvPr id="6" name="Holder 2">
            <a:extLst>
              <a:ext uri="{FF2B5EF4-FFF2-40B4-BE49-F238E27FC236}">
                <a16:creationId xmlns:a16="http://schemas.microsoft.com/office/drawing/2014/main" id="{6713DCF6-02F6-14F3-CD52-04698789654A}"/>
              </a:ext>
            </a:extLst>
          </p:cNvPr>
          <p:cNvSpPr>
            <a:spLocks noGrp="1"/>
          </p:cNvSpPr>
          <p:nvPr>
            <p:ph type="title"/>
          </p:nvPr>
        </p:nvSpPr>
        <p:spPr>
          <a:xfrm>
            <a:off x="1289050" y="1582782"/>
            <a:ext cx="13563600"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10" name="Holder 3">
            <a:extLst>
              <a:ext uri="{FF2B5EF4-FFF2-40B4-BE49-F238E27FC236}">
                <a16:creationId xmlns:a16="http://schemas.microsoft.com/office/drawing/2014/main" id="{13907C5D-A7D5-2C18-AD18-14A51DF3FB1F}"/>
              </a:ext>
            </a:extLst>
          </p:cNvPr>
          <p:cNvSpPr>
            <a:spLocks noGrp="1"/>
          </p:cNvSpPr>
          <p:nvPr>
            <p:ph type="body" idx="1"/>
          </p:nvPr>
        </p:nvSpPr>
        <p:spPr>
          <a:xfrm>
            <a:off x="1289050" y="2883232"/>
            <a:ext cx="13563600" cy="7219285"/>
          </a:xfrm>
        </p:spPr>
        <p:txBody>
          <a:bodyPr lIns="0" tIns="0" rIns="0" bIns="0"/>
          <a:lstStyle>
            <a:lvl1pPr>
              <a:defRPr/>
            </a:lvl1pPr>
          </a:lstStyle>
          <a:p>
            <a:pPr lvl="0"/>
            <a:r>
              <a:rPr lang="en-US"/>
              <a:t>Click to edit Master text styles</a:t>
            </a:r>
          </a:p>
        </p:txBody>
      </p:sp>
      <p:sp>
        <p:nvSpPr>
          <p:cNvPr id="4" name="Holder 5">
            <a:extLst>
              <a:ext uri="{FF2B5EF4-FFF2-40B4-BE49-F238E27FC236}">
                <a16:creationId xmlns:a16="http://schemas.microsoft.com/office/drawing/2014/main" id="{6EFA21A9-669D-1E9D-6433-716D7FC12BF2}"/>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35761090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Content with Photo 2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12566650" y="0"/>
            <a:ext cx="7537450" cy="11291421"/>
          </a:xfrm>
        </p:spPr>
        <p:txBody>
          <a:bodyPr anchor="ctr" anchorCtr="1"/>
          <a:lstStyle/>
          <a:p>
            <a:r>
              <a:rPr lang="en-US" dirty="0"/>
              <a:t>Click to add a photo</a:t>
            </a:r>
          </a:p>
        </p:txBody>
      </p:sp>
      <p:sp>
        <p:nvSpPr>
          <p:cNvPr id="4" name="Holder 2">
            <a:extLst>
              <a:ext uri="{FF2B5EF4-FFF2-40B4-BE49-F238E27FC236}">
                <a16:creationId xmlns:a16="http://schemas.microsoft.com/office/drawing/2014/main" id="{247A72AE-47B0-155E-E432-C321AE07C2D9}"/>
              </a:ext>
            </a:extLst>
          </p:cNvPr>
          <p:cNvSpPr>
            <a:spLocks noGrp="1"/>
          </p:cNvSpPr>
          <p:nvPr>
            <p:ph type="title"/>
          </p:nvPr>
        </p:nvSpPr>
        <p:spPr>
          <a:xfrm>
            <a:off x="1289050" y="567120"/>
            <a:ext cx="10515600" cy="2031325"/>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6" name="Holder 3">
            <a:extLst>
              <a:ext uri="{FF2B5EF4-FFF2-40B4-BE49-F238E27FC236}">
                <a16:creationId xmlns:a16="http://schemas.microsoft.com/office/drawing/2014/main" id="{99FD0287-13C5-B148-111A-4F037249ECDF}"/>
              </a:ext>
            </a:extLst>
          </p:cNvPr>
          <p:cNvSpPr>
            <a:spLocks noGrp="1"/>
          </p:cNvSpPr>
          <p:nvPr>
            <p:ph type="body" idx="1"/>
          </p:nvPr>
        </p:nvSpPr>
        <p:spPr>
          <a:xfrm>
            <a:off x="1289050" y="2883232"/>
            <a:ext cx="10515600" cy="7219285"/>
          </a:xfrm>
        </p:spPr>
        <p:txBody>
          <a:bodyPr lIns="0" tIns="0" rIns="0" bIns="0"/>
          <a:lstStyle>
            <a:lvl1pPr>
              <a:defRPr/>
            </a:lvl1pPr>
          </a:lstStyle>
          <a:p>
            <a:pPr lvl="0"/>
            <a:r>
              <a:rPr lang="en-US"/>
              <a:t>Click to edit Master text styles</a:t>
            </a:r>
          </a:p>
        </p:txBody>
      </p:sp>
      <p:sp>
        <p:nvSpPr>
          <p:cNvPr id="2" name="Holder 5">
            <a:extLst>
              <a:ext uri="{FF2B5EF4-FFF2-40B4-BE49-F238E27FC236}">
                <a16:creationId xmlns:a16="http://schemas.microsoft.com/office/drawing/2014/main" id="{FD49657F-5B72-735E-71CF-698997A826C2}"/>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3872998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with Photo 3 202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5" name="Picture Placeholder 4">
            <a:extLst>
              <a:ext uri="{FF2B5EF4-FFF2-40B4-BE49-F238E27FC236}">
                <a16:creationId xmlns:a16="http://schemas.microsoft.com/office/drawing/2014/main" id="{B5D2DC25-CDDD-79C7-38B2-888FCFC1AC59}"/>
              </a:ext>
            </a:extLst>
          </p:cNvPr>
          <p:cNvSpPr>
            <a:spLocks noGrp="1"/>
          </p:cNvSpPr>
          <p:nvPr>
            <p:ph type="pic" sz="quarter" idx="10" hasCustomPrompt="1"/>
          </p:nvPr>
        </p:nvSpPr>
        <p:spPr>
          <a:xfrm>
            <a:off x="0" y="17929"/>
            <a:ext cx="7537450" cy="11291421"/>
          </a:xfrm>
        </p:spPr>
        <p:txBody>
          <a:bodyPr anchor="ctr" anchorCtr="1"/>
          <a:lstStyle/>
          <a:p>
            <a:r>
              <a:rPr lang="en-US" dirty="0"/>
              <a:t>Click to add a photo</a:t>
            </a:r>
          </a:p>
        </p:txBody>
      </p:sp>
      <p:sp>
        <p:nvSpPr>
          <p:cNvPr id="8" name="Holder 6">
            <a:extLst>
              <a:ext uri="{FF2B5EF4-FFF2-40B4-BE49-F238E27FC236}">
                <a16:creationId xmlns:a16="http://schemas.microsoft.com/office/drawing/2014/main" id="{97C4E808-76EE-4262-21B6-915244FEA70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tx2"/>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
        <p:nvSpPr>
          <p:cNvPr id="10" name="Holder 2">
            <a:extLst>
              <a:ext uri="{FF2B5EF4-FFF2-40B4-BE49-F238E27FC236}">
                <a16:creationId xmlns:a16="http://schemas.microsoft.com/office/drawing/2014/main" id="{AF4C7BAB-535C-CE2C-E926-842641BDCE23}"/>
              </a:ext>
            </a:extLst>
          </p:cNvPr>
          <p:cNvSpPr>
            <a:spLocks noGrp="1"/>
          </p:cNvSpPr>
          <p:nvPr>
            <p:ph type="title"/>
          </p:nvPr>
        </p:nvSpPr>
        <p:spPr>
          <a:xfrm>
            <a:off x="8528050" y="567120"/>
            <a:ext cx="10591800" cy="2031325"/>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11" name="Holder 3">
            <a:extLst>
              <a:ext uri="{FF2B5EF4-FFF2-40B4-BE49-F238E27FC236}">
                <a16:creationId xmlns:a16="http://schemas.microsoft.com/office/drawing/2014/main" id="{0F003A8D-E6C9-3AC4-77DB-3CE1A2DD9102}"/>
              </a:ext>
            </a:extLst>
          </p:cNvPr>
          <p:cNvSpPr>
            <a:spLocks noGrp="1"/>
          </p:cNvSpPr>
          <p:nvPr>
            <p:ph type="body" idx="1"/>
          </p:nvPr>
        </p:nvSpPr>
        <p:spPr>
          <a:xfrm>
            <a:off x="8528050" y="2883232"/>
            <a:ext cx="10591800" cy="7219285"/>
          </a:xfrm>
        </p:spPr>
        <p:txBody>
          <a:bodyPr lIns="0" tIns="0" rIns="0" bIns="0"/>
          <a:lstStyle>
            <a:lvl1pPr>
              <a:defRPr/>
            </a:lvl1pPr>
          </a:lstStyle>
          <a:p>
            <a:pPr lvl="0"/>
            <a:r>
              <a:rPr lang="en-US"/>
              <a:t>Click to edit Master text styles</a:t>
            </a:r>
          </a:p>
        </p:txBody>
      </p:sp>
      <p:sp>
        <p:nvSpPr>
          <p:cNvPr id="3" name="Holder 5">
            <a:extLst>
              <a:ext uri="{FF2B5EF4-FFF2-40B4-BE49-F238E27FC236}">
                <a16:creationId xmlns:a16="http://schemas.microsoft.com/office/drawing/2014/main" id="{963FC2BF-C960-915F-7135-632C80D642AF}"/>
              </a:ext>
            </a:extLst>
          </p:cNvPr>
          <p:cNvSpPr txBox="1">
            <a:spLocks/>
          </p:cNvSpPr>
          <p:nvPr userDrawn="1"/>
        </p:nvSpPr>
        <p:spPr>
          <a:xfrm>
            <a:off x="8526462"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1263661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ransition Slide 2">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 y="396"/>
            <a:ext cx="20104805" cy="11308953"/>
          </a:xfrm>
          <a:prstGeom prst="rect">
            <a:avLst/>
          </a:prstGeom>
        </p:spPr>
      </p:pic>
      <p:sp>
        <p:nvSpPr>
          <p:cNvPr id="2" name="Holder 2"/>
          <p:cNvSpPr>
            <a:spLocks noGrp="1"/>
          </p:cNvSpPr>
          <p:nvPr>
            <p:ph type="ctrTitle" hasCustomPrompt="1"/>
          </p:nvPr>
        </p:nvSpPr>
        <p:spPr>
          <a:xfrm>
            <a:off x="3575050" y="4130675"/>
            <a:ext cx="12954000" cy="2708434"/>
          </a:xfrm>
          <a:prstGeom prst="rect">
            <a:avLst/>
          </a:prstGeom>
        </p:spPr>
        <p:txBody>
          <a:bodyPr wrap="square" lIns="0" tIns="0" rIns="0" bIns="0" anchor="b" anchorCtr="0">
            <a:spAutoFit/>
          </a:bodyPr>
          <a:lstStyle>
            <a:lvl1pPr algn="ctr">
              <a:defRPr sz="8800" b="0" i="0">
                <a:solidFill>
                  <a:schemeClr val="bg1"/>
                </a:solidFill>
                <a:latin typeface="Hello Mogels"/>
                <a:cs typeface="Hello Mogels"/>
              </a:defRPr>
            </a:lvl1pPr>
          </a:lstStyle>
          <a:p>
            <a:r>
              <a:rPr lang="en-US" dirty="0"/>
              <a:t>Click to edit Master title style even on two lines</a:t>
            </a:r>
            <a:endParaRPr dirty="0"/>
          </a:p>
        </p:txBody>
      </p:sp>
      <p:sp>
        <p:nvSpPr>
          <p:cNvPr id="3" name="Holder 3"/>
          <p:cNvSpPr>
            <a:spLocks noGrp="1"/>
          </p:cNvSpPr>
          <p:nvPr>
            <p:ph type="subTitle" idx="4"/>
          </p:nvPr>
        </p:nvSpPr>
        <p:spPr>
          <a:xfrm>
            <a:off x="3575050" y="7042645"/>
            <a:ext cx="12954001" cy="492443"/>
          </a:xfrm>
          <a:prstGeom prst="rect">
            <a:avLst/>
          </a:prstGeom>
        </p:spPr>
        <p:txBody>
          <a:bodyPr wrap="square" lIns="0" tIns="0" rIns="0" bIns="0">
            <a:spAutoFit/>
          </a:bodyPr>
          <a:lstStyle>
            <a:lvl1pPr algn="ctr">
              <a:defRPr>
                <a:solidFill>
                  <a:schemeClr val="bg1"/>
                </a:solidFill>
              </a:defRPr>
            </a:lvl1pPr>
          </a:lstStyle>
          <a:p>
            <a:r>
              <a:rPr lang="en-US"/>
              <a:t>Click to edit Master subtitle style</a:t>
            </a:r>
            <a:endParaRPr dirty="0"/>
          </a:p>
        </p:txBody>
      </p:sp>
    </p:spTree>
    <p:extLst>
      <p:ext uri="{BB962C8B-B14F-4D97-AF65-F5344CB8AC3E}">
        <p14:creationId xmlns:p14="http://schemas.microsoft.com/office/powerpoint/2010/main" val="26336181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Quote 2025">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 y="5029"/>
            <a:ext cx="20104805" cy="11308953"/>
          </a:xfrm>
          <a:prstGeom prst="rect">
            <a:avLst/>
          </a:prstGeom>
        </p:spPr>
      </p:pic>
      <p:sp>
        <p:nvSpPr>
          <p:cNvPr id="2" name="Holder 2"/>
          <p:cNvSpPr>
            <a:spLocks noGrp="1"/>
          </p:cNvSpPr>
          <p:nvPr>
            <p:ph type="ctrTitle"/>
          </p:nvPr>
        </p:nvSpPr>
        <p:spPr>
          <a:xfrm>
            <a:off x="2965450" y="4200538"/>
            <a:ext cx="15163800" cy="2954655"/>
          </a:xfrm>
          <a:prstGeom prst="rect">
            <a:avLst/>
          </a:prstGeom>
        </p:spPr>
        <p:txBody>
          <a:bodyPr wrap="square" lIns="0" tIns="0" rIns="0" bIns="0" anchor="b" anchorCtr="0">
            <a:spAutoFit/>
          </a:bodyPr>
          <a:lstStyle>
            <a:lvl1pPr>
              <a:defRPr sz="9600" b="0" i="0">
                <a:solidFill>
                  <a:schemeClr val="bg1"/>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2999441" y="7394816"/>
            <a:ext cx="15129809" cy="492443"/>
          </a:xfrm>
          <a:prstGeom prst="rect">
            <a:avLst/>
          </a:prstGeom>
        </p:spPr>
        <p:txBody>
          <a:bodyPr wrap="square" lIns="0" tIns="0" rIns="0" bIns="0">
            <a:spAutoFit/>
          </a:bodyPr>
          <a:lstStyle>
            <a:lvl1pPr>
              <a:defRPr>
                <a:solidFill>
                  <a:schemeClr val="bg1"/>
                </a:solidFill>
              </a:defRPr>
            </a:lvl1pPr>
          </a:lstStyle>
          <a:p>
            <a:r>
              <a:rPr lang="en-US"/>
              <a:t>Click to edit Master subtitle style</a:t>
            </a:r>
            <a:endParaRPr dirty="0"/>
          </a:p>
        </p:txBody>
      </p:sp>
      <p:sp>
        <p:nvSpPr>
          <p:cNvPr id="4" name="Holder 2">
            <a:extLst>
              <a:ext uri="{FF2B5EF4-FFF2-40B4-BE49-F238E27FC236}">
                <a16:creationId xmlns:a16="http://schemas.microsoft.com/office/drawing/2014/main" id="{89D064F2-00C2-318B-D501-C9DE43B9D489}"/>
              </a:ext>
            </a:extLst>
          </p:cNvPr>
          <p:cNvSpPr txBox="1">
            <a:spLocks/>
          </p:cNvSpPr>
          <p:nvPr userDrawn="1"/>
        </p:nvSpPr>
        <p:spPr>
          <a:xfrm>
            <a:off x="2965450" y="2592298"/>
            <a:ext cx="15163800" cy="3062377"/>
          </a:xfrm>
          <a:prstGeom prst="rect">
            <a:avLst/>
          </a:prstGeom>
        </p:spPr>
        <p:txBody>
          <a:bodyPr wrap="square" lIns="0" tIns="0" rIns="0" bIns="0" anchor="b" anchorCtr="0">
            <a:spAutoFit/>
          </a:bodyPr>
          <a:lstStyle>
            <a:lvl1pPr eaLnBrk="1" hangingPunct="1">
              <a:defRPr sz="11500" b="0" i="0">
                <a:solidFill>
                  <a:schemeClr val="bg1"/>
                </a:solidFill>
                <a:latin typeface="Hello Mogels"/>
                <a:ea typeface="+mj-ea"/>
                <a:cs typeface="Hello Mogels"/>
              </a:defRPr>
            </a:lvl1pPr>
          </a:lstStyle>
          <a:p>
            <a:r>
              <a:rPr lang="en-US" sz="19900" dirty="0"/>
              <a:t>“</a:t>
            </a:r>
          </a:p>
        </p:txBody>
      </p:sp>
    </p:spTree>
    <p:extLst>
      <p:ext uri="{BB962C8B-B14F-4D97-AF65-F5344CB8AC3E}">
        <p14:creationId xmlns:p14="http://schemas.microsoft.com/office/powerpoint/2010/main" val="708544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old Slide 2025">
    <p:bg>
      <p:bgPr>
        <a:solidFill>
          <a:schemeClr val="accent5"/>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2B8E511-FEB5-8078-1DD4-210D9E4035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 y="396"/>
            <a:ext cx="20104805" cy="11308953"/>
          </a:xfrm>
          <a:prstGeom prst="rect">
            <a:avLst/>
          </a:prstGeom>
        </p:spPr>
      </p:pic>
    </p:spTree>
    <p:extLst>
      <p:ext uri="{BB962C8B-B14F-4D97-AF65-F5344CB8AC3E}">
        <p14:creationId xmlns:p14="http://schemas.microsoft.com/office/powerpoint/2010/main" val="42497778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cSld name="Title and Content_3">
    <p:spTree>
      <p:nvGrpSpPr>
        <p:cNvPr id="1" name=""/>
        <p:cNvGrpSpPr/>
        <p:nvPr/>
      </p:nvGrpSpPr>
      <p:grpSpPr>
        <a:xfrm>
          <a:off x="0" y="0"/>
          <a:ext cx="0" cy="0"/>
          <a:chOff x="0" y="0"/>
          <a:chExt cx="0" cy="0"/>
        </a:xfrm>
      </p:grpSpPr>
      <p:pic>
        <p:nvPicPr>
          <p:cNvPr id="9" name="Picture 8" descr="Background pattern&#10;&#10;Description automatically generated with low confidence">
            <a:extLst>
              <a:ext uri="{FF2B5EF4-FFF2-40B4-BE49-F238E27FC236}">
                <a16:creationId xmlns:a16="http://schemas.microsoft.com/office/drawing/2014/main" id="{C971219A-F993-9675-4D03-25F297B79FEA}"/>
              </a:ext>
            </a:extLst>
          </p:cNvPr>
          <p:cNvPicPr>
            <a:picLocks noChangeAspect="1"/>
          </p:cNvPicPr>
          <p:nvPr userDrawn="1"/>
        </p:nvPicPr>
        <p:blipFill>
          <a:blip r:embed="rId2"/>
          <a:stretch>
            <a:fill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DEC2DA8A-6BC9-DE4F-94CC-A867BA99AFE2}"/>
              </a:ext>
            </a:extLst>
          </p:cNvPr>
          <p:cNvSpPr>
            <a:spLocks noGrp="1"/>
          </p:cNvSpPr>
          <p:nvPr>
            <p:ph type="title"/>
          </p:nvPr>
        </p:nvSpPr>
        <p:spPr>
          <a:xfrm>
            <a:off x="1201922" y="1122989"/>
            <a:ext cx="12207769" cy="10156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71FDDC73-6E57-FA42-9541-607CE656C10D}"/>
              </a:ext>
            </a:extLst>
          </p:cNvPr>
          <p:cNvSpPr>
            <a:spLocks noGrp="1"/>
          </p:cNvSpPr>
          <p:nvPr>
            <p:ph idx="1"/>
          </p:nvPr>
        </p:nvSpPr>
        <p:spPr>
          <a:xfrm>
            <a:off x="1201922" y="3368675"/>
            <a:ext cx="17896973" cy="1661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690C7A-5A8F-C14A-911A-2A9085466F15}"/>
              </a:ext>
            </a:extLst>
          </p:cNvPr>
          <p:cNvSpPr>
            <a:spLocks noGrp="1"/>
          </p:cNvSpPr>
          <p:nvPr>
            <p:ph type="dt" sz="half" idx="10"/>
          </p:nvPr>
        </p:nvSpPr>
        <p:spPr>
          <a:xfrm>
            <a:off x="762144" y="10681339"/>
            <a:ext cx="6318106" cy="200055"/>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AB145835-A732-4E40-B27B-FB60921F3BCD}" type="datetimeFigureOut">
              <a:rPr kumimoji="0" lang="en-US" sz="1300" b="0" i="0" u="none" strike="noStrike" kern="1200" cap="none" spc="0" normalizeH="0" baseline="0" noProof="0" smtClean="0">
                <a:ln>
                  <a:noFill/>
                </a:ln>
                <a:solidFill>
                  <a:srgbClr val="8A1D41"/>
                </a:solidFill>
                <a:effectLst/>
                <a:uLnTx/>
                <a:uFillTx/>
                <a:latin typeface="Gotham Book" pitchFamily="2" charset="0"/>
                <a:ea typeface="+mn-ea"/>
              </a:rPr>
              <a:pPr marL="0" marR="0" lvl="0" indent="0" algn="l" defTabSz="914400" rtl="0" eaLnBrk="0" fontAlgn="base" latinLnBrk="0" hangingPunct="0">
                <a:lnSpc>
                  <a:spcPct val="100000"/>
                </a:lnSpc>
                <a:spcBef>
                  <a:spcPct val="0"/>
                </a:spcBef>
                <a:spcAft>
                  <a:spcPct val="0"/>
                </a:spcAft>
                <a:buClrTx/>
                <a:buSzTx/>
                <a:buFontTx/>
                <a:buNone/>
                <a:tabLst/>
                <a:defRPr/>
              </a:pPr>
              <a:t>2/11/2025</a:t>
            </a:fld>
            <a:endParaRPr kumimoji="0" lang="en-US" sz="1300" b="0" i="0" u="none" strike="noStrike" kern="1200" cap="none" spc="0" normalizeH="0" baseline="0" noProof="0">
              <a:ln>
                <a:noFill/>
              </a:ln>
              <a:solidFill>
                <a:srgbClr val="8A1D41"/>
              </a:solidFill>
              <a:effectLst/>
              <a:uLnTx/>
              <a:uFillTx/>
              <a:latin typeface="Gotham Book" pitchFamily="2" charset="0"/>
              <a:ea typeface="+mn-ea"/>
            </a:endParaRPr>
          </a:p>
        </p:txBody>
      </p:sp>
      <p:sp>
        <p:nvSpPr>
          <p:cNvPr id="5" name="Footer Placeholder 4">
            <a:extLst>
              <a:ext uri="{FF2B5EF4-FFF2-40B4-BE49-F238E27FC236}">
                <a16:creationId xmlns:a16="http://schemas.microsoft.com/office/drawing/2014/main" id="{5C93FA7B-35CB-1247-82D7-388DFBF9596A}"/>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3B4559"/>
              </a:solidFill>
              <a:effectLst/>
              <a:uLnTx/>
              <a:uFillTx/>
              <a:latin typeface="Arial" panose="020B0604020202020204" pitchFamily="34" charset="0"/>
              <a:ea typeface="+mn-ea"/>
              <a:cs typeface="+mn-cs"/>
            </a:endParaRPr>
          </a:p>
        </p:txBody>
      </p:sp>
      <p:sp>
        <p:nvSpPr>
          <p:cNvPr id="6" name="Slide Number Placeholder 5">
            <a:extLst>
              <a:ext uri="{FF2B5EF4-FFF2-40B4-BE49-F238E27FC236}">
                <a16:creationId xmlns:a16="http://schemas.microsoft.com/office/drawing/2014/main" id="{160736AD-745E-FA4C-A0AB-8A6B3C682984}"/>
              </a:ext>
            </a:extLst>
          </p:cNvPr>
          <p:cNvSpPr>
            <a:spLocks noGrp="1"/>
          </p:cNvSpPr>
          <p:nvPr>
            <p:ph type="sldNum" sz="quarter" idx="12"/>
          </p:nvPr>
        </p:nvSpPr>
        <p:spPr>
          <a:xfrm>
            <a:off x="19263681" y="10681339"/>
            <a:ext cx="200659" cy="400110"/>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fld id="{CB4C12BB-993E-A34A-8F0E-1326C6307CDB}" type="slidenum">
              <a:rPr kumimoji="0" lang="en-US" sz="1300" b="0" i="0" u="none" strike="noStrike" kern="1200" cap="none" spc="0" normalizeH="0" baseline="0" noProof="0" smtClean="0">
                <a:ln>
                  <a:noFill/>
                </a:ln>
                <a:solidFill>
                  <a:srgbClr val="8A1D41"/>
                </a:solidFill>
                <a:effectLst/>
                <a:uLnTx/>
                <a:uFillTx/>
                <a:latin typeface="Montserrat" pitchFamily="2" charset="77"/>
                <a:ea typeface="+mn-ea"/>
              </a:rPr>
              <a:pPr marL="0" marR="0" lvl="0" indent="0" algn="l" defTabSz="914400" rtl="0" eaLnBrk="0" fontAlgn="base" latinLnBrk="0" hangingPunct="0">
                <a:lnSpc>
                  <a:spcPct val="100000"/>
                </a:lnSpc>
                <a:spcBef>
                  <a:spcPct val="0"/>
                </a:spcBef>
                <a:spcAft>
                  <a:spcPct val="0"/>
                </a:spcAft>
                <a:buClrTx/>
                <a:buSzTx/>
                <a:buFontTx/>
                <a:buNone/>
                <a:tabLst/>
                <a:defRPr/>
              </a:pPr>
              <a:t>‹#›</a:t>
            </a:fld>
            <a:endParaRPr kumimoji="0" lang="en-US" sz="1300" b="0" i="0" u="none" strike="noStrike" kern="1200" cap="none" spc="0" normalizeH="0" baseline="0" noProof="0">
              <a:ln>
                <a:noFill/>
              </a:ln>
              <a:solidFill>
                <a:srgbClr val="8A1D41"/>
              </a:solidFill>
              <a:effectLst/>
              <a:uLnTx/>
              <a:uFillTx/>
              <a:latin typeface="Montserrat" pitchFamily="2" charset="77"/>
              <a:ea typeface="+mn-ea"/>
            </a:endParaRPr>
          </a:p>
        </p:txBody>
      </p:sp>
    </p:spTree>
    <p:extLst>
      <p:ext uri="{BB962C8B-B14F-4D97-AF65-F5344CB8AC3E}">
        <p14:creationId xmlns:p14="http://schemas.microsoft.com/office/powerpoint/2010/main" val="3767975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Slide 2025">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6FD490A-A929-21ED-4240-B894F94BEAFE}"/>
              </a:ext>
            </a:extLst>
          </p:cNvPr>
          <p:cNvSpPr/>
          <p:nvPr userDrawn="1"/>
        </p:nvSpPr>
        <p:spPr>
          <a:xfrm>
            <a:off x="-1588" y="0"/>
            <a:ext cx="10656888" cy="113093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5" name="Picture 6">
            <a:extLst>
              <a:ext uri="{FF2B5EF4-FFF2-40B4-BE49-F238E27FC236}">
                <a16:creationId xmlns:a16="http://schemas.microsoft.com/office/drawing/2014/main" id="{8DE8E1C2-63C1-D2B5-A3A4-E97A3B8E52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63" y="0"/>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11573797" y="3800813"/>
            <a:ext cx="7512061" cy="2031325"/>
          </a:xfrm>
          <a:prstGeom prst="rect">
            <a:avLst/>
          </a:prstGeom>
        </p:spPr>
        <p:txBody>
          <a:bodyPr anchor="b"/>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11607788" y="6071761"/>
            <a:ext cx="7512061" cy="2726595"/>
          </a:xfrm>
          <a:prstGeom prst="rect">
            <a:avLst/>
          </a:prstGeom>
        </p:spPr>
        <p:txBody>
          <a:bodyPr/>
          <a:lstStyle>
            <a:lvl1pPr>
              <a:defRPr/>
            </a:lvl1pPr>
          </a:lstStyle>
          <a:p>
            <a:r>
              <a:rPr lang="en-US"/>
              <a:t>Click to edit Master subtitle style</a:t>
            </a:r>
            <a:endParaRPr dirty="0"/>
          </a:p>
        </p:txBody>
      </p:sp>
    </p:spTree>
    <p:extLst>
      <p:ext uri="{BB962C8B-B14F-4D97-AF65-F5344CB8AC3E}">
        <p14:creationId xmlns:p14="http://schemas.microsoft.com/office/powerpoint/2010/main" val="337436507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Title Slide_2 2025">
    <p:bg>
      <p:bgPr>
        <a:solidFill>
          <a:srgbClr val="C2926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7581EC-9D57-0E32-6574-10BA0BF1C8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88" y="9525"/>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13447058" y="2607687"/>
            <a:ext cx="4800601" cy="3046988"/>
          </a:xfrm>
          <a:prstGeom prst="rect">
            <a:avLst/>
          </a:prstGeom>
        </p:spPr>
        <p:txBody>
          <a:bodyPr anchor="b"/>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13481049" y="5894298"/>
            <a:ext cx="4800601" cy="2726595"/>
          </a:xfrm>
          <a:prstGeom prst="rect">
            <a:avLst/>
          </a:prstGeom>
        </p:spPr>
        <p:txBody>
          <a:bodyPr/>
          <a:lstStyle>
            <a:lvl1pPr>
              <a:defRPr/>
            </a:lvl1pPr>
          </a:lstStyle>
          <a:p>
            <a:r>
              <a:rPr lang="en-US"/>
              <a:t>Click to edit Master subtitle style</a:t>
            </a:r>
            <a:endParaRPr dirty="0"/>
          </a:p>
        </p:txBody>
      </p:sp>
    </p:spTree>
    <p:extLst>
      <p:ext uri="{BB962C8B-B14F-4D97-AF65-F5344CB8AC3E}">
        <p14:creationId xmlns:p14="http://schemas.microsoft.com/office/powerpoint/2010/main" val="920371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ransition Slide 2025">
    <p:bg>
      <p:bgPr>
        <a:solidFill>
          <a:srgbClr val="C2926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96880D-B398-BB24-1263-D5256F72B67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2245660" y="6154321"/>
            <a:ext cx="16001999" cy="1354217"/>
          </a:xfrm>
          <a:prstGeom prst="rect">
            <a:avLst/>
          </a:prstGeom>
        </p:spPr>
        <p:txBody>
          <a:bodyPr anchor="b"/>
          <a:lstStyle>
            <a:lvl1pPr>
              <a:defRPr sz="8800" b="0" i="0">
                <a:solidFill>
                  <a:schemeClr val="accent5"/>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2279651" y="7712075"/>
            <a:ext cx="16002000" cy="492443"/>
          </a:xfrm>
          <a:prstGeom prst="rect">
            <a:avLst/>
          </a:prstGeom>
        </p:spPr>
        <p:txBody>
          <a:bodyPr/>
          <a:lstStyle>
            <a:lvl1pPr>
              <a:defRPr/>
            </a:lvl1pPr>
          </a:lstStyle>
          <a:p>
            <a:r>
              <a:rPr lang="en-US"/>
              <a:t>Click to edit Master subtitle style</a:t>
            </a:r>
            <a:endParaRPr dirty="0"/>
          </a:p>
        </p:txBody>
      </p:sp>
    </p:spTree>
    <p:extLst>
      <p:ext uri="{BB962C8B-B14F-4D97-AF65-F5344CB8AC3E}">
        <p14:creationId xmlns:p14="http://schemas.microsoft.com/office/powerpoint/2010/main" val="42814814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ransition Slide 2 2025">
    <p:bg>
      <p:bgPr>
        <a:solidFill>
          <a:srgbClr val="C2926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62967F-3F40-8B69-A89B-9F64AE27BA5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ctrTitle"/>
          </p:nvPr>
        </p:nvSpPr>
        <p:spPr>
          <a:xfrm>
            <a:off x="3575050" y="4130675"/>
            <a:ext cx="12954000" cy="2708434"/>
          </a:xfrm>
          <a:prstGeom prst="rect">
            <a:avLst/>
          </a:prstGeom>
        </p:spPr>
        <p:txBody>
          <a:bodyPr anchor="b"/>
          <a:lstStyle>
            <a:lvl1pPr algn="ctr">
              <a:defRPr sz="8800" b="0" i="0">
                <a:solidFill>
                  <a:schemeClr val="bg1"/>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3575050" y="7042645"/>
            <a:ext cx="12954001" cy="492443"/>
          </a:xfrm>
          <a:prstGeom prst="rect">
            <a:avLst/>
          </a:prstGeom>
        </p:spPr>
        <p:txBody>
          <a:bodyPr/>
          <a:lstStyle>
            <a:lvl1pPr algn="ctr">
              <a:defRPr>
                <a:solidFill>
                  <a:schemeClr val="bg1"/>
                </a:solidFill>
              </a:defRPr>
            </a:lvl1pPr>
          </a:lstStyle>
          <a:p>
            <a:r>
              <a:rPr lang="en-US"/>
              <a:t>Click to edit Master subtitle style</a:t>
            </a:r>
            <a:endParaRPr dirty="0"/>
          </a:p>
        </p:txBody>
      </p:sp>
    </p:spTree>
    <p:extLst>
      <p:ext uri="{BB962C8B-B14F-4D97-AF65-F5344CB8AC3E}">
        <p14:creationId xmlns:p14="http://schemas.microsoft.com/office/powerpoint/2010/main" val="13189838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acilitator Photo and Contact 2025">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9B5BCC4-5698-F550-66A8-8D78207811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Holder 5">
            <a:extLst>
              <a:ext uri="{FF2B5EF4-FFF2-40B4-BE49-F238E27FC236}">
                <a16:creationId xmlns:a16="http://schemas.microsoft.com/office/drawing/2014/main" id="{C8873BDC-E151-C6A1-EE44-E43770B7609B}"/>
              </a:ext>
            </a:extLst>
          </p:cNvPr>
          <p:cNvSpPr txBox="1">
            <a:spLocks/>
          </p:cNvSpPr>
          <p:nvPr userDrawn="1"/>
        </p:nvSpPr>
        <p:spPr>
          <a:xfrm>
            <a:off x="639763" y="10680700"/>
            <a:ext cx="6318250" cy="193675"/>
          </a:xfrm>
          <a:prstGeom prst="rect">
            <a:avLst/>
          </a:prstGeom>
        </p:spPr>
        <p:txBody>
          <a:bodyPr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eaLnBrk="1" fontAlgn="auto" hangingPunct="1">
              <a:lnSpc>
                <a:spcPts val="1545"/>
              </a:lnSpc>
              <a:spcBef>
                <a:spcPts val="0"/>
              </a:spcBef>
              <a:spcAft>
                <a:spcPts val="0"/>
              </a:spcAft>
              <a:defRPr/>
            </a:pPr>
            <a:r>
              <a:rPr lang="en-US" kern="0" spc="155" dirty="0">
                <a:solidFill>
                  <a:schemeClr val="accent4"/>
                </a:solidFill>
                <a:latin typeface="Gotham Book" pitchFamily="2" charset="0"/>
              </a:rPr>
              <a:t>PI BETA PHI  //  COLLEGE WEEKEND 2025</a:t>
            </a:r>
          </a:p>
        </p:txBody>
      </p:sp>
      <p:sp>
        <p:nvSpPr>
          <p:cNvPr id="2" name="Holder 2"/>
          <p:cNvSpPr>
            <a:spLocks noGrp="1"/>
          </p:cNvSpPr>
          <p:nvPr>
            <p:ph type="title"/>
          </p:nvPr>
        </p:nvSpPr>
        <p:spPr>
          <a:xfrm>
            <a:off x="1201922" y="1755954"/>
            <a:ext cx="17765527" cy="1015663"/>
          </a:xfrm>
        </p:spPr>
        <p:txBody>
          <a:bodyPr anchor="b"/>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6" name="Picture Placeholder 5"/>
          <p:cNvSpPr>
            <a:spLocks noGrp="1"/>
          </p:cNvSpPr>
          <p:nvPr>
            <p:ph type="pic" sz="quarter" idx="10"/>
          </p:nvPr>
        </p:nvSpPr>
        <p:spPr>
          <a:xfrm>
            <a:off x="1201922" y="3442566"/>
            <a:ext cx="3730752" cy="3730752"/>
          </a:xfrm>
          <a:prstGeom prst="ellipse">
            <a:avLst/>
          </a:prstGeom>
        </p:spPr>
        <p:txBody>
          <a:bodyPr/>
          <a:lstStyle/>
          <a:p>
            <a:pPr lvl="0"/>
            <a:r>
              <a:rPr lang="en-US" noProof="0"/>
              <a:t>Click icon to add picture</a:t>
            </a:r>
            <a:endParaRPr lang="en-US" noProof="0" dirty="0"/>
          </a:p>
        </p:txBody>
      </p:sp>
      <p:sp>
        <p:nvSpPr>
          <p:cNvPr id="14" name="Text Placeholder 13"/>
          <p:cNvSpPr>
            <a:spLocks noGrp="1"/>
          </p:cNvSpPr>
          <p:nvPr>
            <p:ph type="body" sz="quarter" idx="11"/>
          </p:nvPr>
        </p:nvSpPr>
        <p:spPr>
          <a:xfrm>
            <a:off x="984250" y="7635875"/>
            <a:ext cx="4506912" cy="1969770"/>
          </a:xfrm>
        </p:spPr>
        <p:txBody>
          <a:bodyPr/>
          <a:lstStyle>
            <a:lvl1pPr>
              <a:defRPr sz="3200" b="0">
                <a:solidFill>
                  <a:schemeClr val="tx1"/>
                </a:solidFill>
              </a:defRPr>
            </a:lvl1pPr>
          </a:lstStyle>
          <a:p>
            <a:pPr lvl="0"/>
            <a:r>
              <a:rPr lang="en-US"/>
              <a:t>Click to edit Master text styles</a:t>
            </a:r>
          </a:p>
        </p:txBody>
      </p:sp>
      <p:sp>
        <p:nvSpPr>
          <p:cNvPr id="16" name="Picture Placeholder 5"/>
          <p:cNvSpPr>
            <a:spLocks noGrp="1"/>
          </p:cNvSpPr>
          <p:nvPr>
            <p:ph type="pic" sz="quarter" idx="12"/>
          </p:nvPr>
        </p:nvSpPr>
        <p:spPr>
          <a:xfrm>
            <a:off x="6373528" y="3442566"/>
            <a:ext cx="3730752" cy="3730752"/>
          </a:xfrm>
          <a:prstGeom prst="ellipse">
            <a:avLst/>
          </a:prstGeom>
        </p:spPr>
        <p:txBody>
          <a:bodyPr/>
          <a:lstStyle/>
          <a:p>
            <a:pPr lvl="0"/>
            <a:r>
              <a:rPr lang="en-US" noProof="0"/>
              <a:t>Click icon to add picture</a:t>
            </a:r>
            <a:endParaRPr lang="en-US" noProof="0" dirty="0"/>
          </a:p>
        </p:txBody>
      </p:sp>
      <p:sp>
        <p:nvSpPr>
          <p:cNvPr id="17" name="Text Placeholder 13"/>
          <p:cNvSpPr>
            <a:spLocks noGrp="1"/>
          </p:cNvSpPr>
          <p:nvPr>
            <p:ph type="body" sz="quarter" idx="13"/>
          </p:nvPr>
        </p:nvSpPr>
        <p:spPr>
          <a:xfrm>
            <a:off x="6155856" y="7635875"/>
            <a:ext cx="4506912" cy="1969770"/>
          </a:xfrm>
        </p:spPr>
        <p:txBody>
          <a:bodyPr/>
          <a:lstStyle>
            <a:lvl1pPr>
              <a:defRPr sz="3200" b="0">
                <a:solidFill>
                  <a:schemeClr val="tx1"/>
                </a:solidFill>
              </a:defRPr>
            </a:lvl1pPr>
          </a:lstStyle>
          <a:p>
            <a:pPr lvl="0"/>
            <a:r>
              <a:rPr lang="en-US"/>
              <a:t>Click to edit Master text styles</a:t>
            </a:r>
          </a:p>
        </p:txBody>
      </p:sp>
      <p:sp>
        <p:nvSpPr>
          <p:cNvPr id="18" name="Picture Placeholder 5"/>
          <p:cNvSpPr>
            <a:spLocks noGrp="1"/>
          </p:cNvSpPr>
          <p:nvPr>
            <p:ph type="pic" sz="quarter" idx="14"/>
          </p:nvPr>
        </p:nvSpPr>
        <p:spPr>
          <a:xfrm>
            <a:off x="11545135" y="3442566"/>
            <a:ext cx="3730752" cy="3730752"/>
          </a:xfrm>
          <a:prstGeom prst="ellipse">
            <a:avLst/>
          </a:prstGeom>
        </p:spPr>
        <p:txBody>
          <a:bodyPr/>
          <a:lstStyle/>
          <a:p>
            <a:pPr lvl="0"/>
            <a:r>
              <a:rPr lang="en-US" noProof="0"/>
              <a:t>Click icon to add picture</a:t>
            </a:r>
            <a:endParaRPr lang="en-US" noProof="0" dirty="0"/>
          </a:p>
        </p:txBody>
      </p:sp>
      <p:sp>
        <p:nvSpPr>
          <p:cNvPr id="19" name="Text Placeholder 13"/>
          <p:cNvSpPr>
            <a:spLocks noGrp="1"/>
          </p:cNvSpPr>
          <p:nvPr>
            <p:ph type="body" sz="quarter" idx="15"/>
          </p:nvPr>
        </p:nvSpPr>
        <p:spPr>
          <a:xfrm>
            <a:off x="11327463" y="7635875"/>
            <a:ext cx="4506912" cy="1969770"/>
          </a:xfrm>
        </p:spPr>
        <p:txBody>
          <a:bodyPr/>
          <a:lstStyle>
            <a:lvl1pPr>
              <a:defRPr sz="3200" b="0">
                <a:solidFill>
                  <a:schemeClr val="tx1"/>
                </a:solidFill>
              </a:defRPr>
            </a:lvl1pPr>
          </a:lstStyle>
          <a:p>
            <a:pPr lvl="0"/>
            <a:r>
              <a:rPr lang="en-US"/>
              <a:t>Click to edit Master text styles</a:t>
            </a:r>
          </a:p>
        </p:txBody>
      </p:sp>
      <p:sp>
        <p:nvSpPr>
          <p:cNvPr id="5" name="Holder 6">
            <a:extLst>
              <a:ext uri="{FF2B5EF4-FFF2-40B4-BE49-F238E27FC236}">
                <a16:creationId xmlns:a16="http://schemas.microsoft.com/office/drawing/2014/main" id="{4F5FA021-E9BF-C210-E9BE-361F6E6B063A}"/>
              </a:ext>
            </a:extLst>
          </p:cNvPr>
          <p:cNvSpPr>
            <a:spLocks noGrp="1"/>
          </p:cNvSpPr>
          <p:nvPr>
            <p:ph type="sldNum" sz="quarter" idx="16"/>
          </p:nvPr>
        </p:nvSpPr>
        <p:spPr/>
        <p:txBody>
          <a:bodyPr/>
          <a:lstStyle>
            <a:lvl1pPr>
              <a:defRPr sz="1300" b="0" i="0" smtClean="0">
                <a:solidFill>
                  <a:schemeClr val="accent4"/>
                </a:solidFill>
                <a:latin typeface="Montserrat" pitchFamily="2" charset="77"/>
                <a:cs typeface="Montserrat" pitchFamily="2" charset="77"/>
              </a:defRPr>
            </a:lvl1pPr>
          </a:lstStyle>
          <a:p>
            <a:pPr>
              <a:defRPr/>
            </a:pPr>
            <a:fld id="{85B726E6-44B9-4C9E-87C6-0DB393132E94}" type="slidenum">
              <a:rPr lang="en-US"/>
              <a:pPr>
                <a:defRPr/>
              </a:pPr>
              <a:t>‹#›</a:t>
            </a:fld>
            <a:endParaRPr lang="en-US" dirty="0"/>
          </a:p>
        </p:txBody>
      </p:sp>
    </p:spTree>
    <p:extLst>
      <p:ext uri="{BB962C8B-B14F-4D97-AF65-F5344CB8AC3E}">
        <p14:creationId xmlns:p14="http://schemas.microsoft.com/office/powerpoint/2010/main" val="16075815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cons 2025">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2A7574DD-D892-5E91-F452-0F4F981FDFE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older 5">
            <a:extLst>
              <a:ext uri="{FF2B5EF4-FFF2-40B4-BE49-F238E27FC236}">
                <a16:creationId xmlns:a16="http://schemas.microsoft.com/office/drawing/2014/main" id="{BCC38888-E274-E764-6CFC-858325513810}"/>
              </a:ext>
            </a:extLst>
          </p:cNvPr>
          <p:cNvSpPr txBox="1">
            <a:spLocks/>
          </p:cNvSpPr>
          <p:nvPr userDrawn="1"/>
        </p:nvSpPr>
        <p:spPr>
          <a:xfrm>
            <a:off x="639763" y="10680700"/>
            <a:ext cx="6318250" cy="193675"/>
          </a:xfrm>
          <a:prstGeom prst="rect">
            <a:avLst/>
          </a:prstGeom>
        </p:spPr>
        <p:txBody>
          <a:bodyPr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eaLnBrk="1" fontAlgn="auto" hangingPunct="1">
              <a:lnSpc>
                <a:spcPts val="1545"/>
              </a:lnSpc>
              <a:spcBef>
                <a:spcPts val="0"/>
              </a:spcBef>
              <a:spcAft>
                <a:spcPts val="0"/>
              </a:spcAft>
              <a:defRPr/>
            </a:pPr>
            <a:r>
              <a:rPr lang="en-US" kern="0" spc="155" dirty="0">
                <a:solidFill>
                  <a:schemeClr val="accent4"/>
                </a:solidFill>
                <a:latin typeface="Gotham Book" pitchFamily="2" charset="0"/>
              </a:rPr>
              <a:t>PI BETA PHI  //  COLLEGE WEEKEND 2025</a:t>
            </a:r>
          </a:p>
        </p:txBody>
      </p:sp>
      <p:sp>
        <p:nvSpPr>
          <p:cNvPr id="8" name="Holder 2"/>
          <p:cNvSpPr>
            <a:spLocks noGrp="1"/>
          </p:cNvSpPr>
          <p:nvPr>
            <p:ph type="title"/>
          </p:nvPr>
        </p:nvSpPr>
        <p:spPr>
          <a:xfrm>
            <a:off x="1201922" y="1755954"/>
            <a:ext cx="17765527" cy="1015663"/>
          </a:xfrm>
        </p:spPr>
        <p:txBody>
          <a:bodyPr anchor="b"/>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4" name="Holder 6">
            <a:extLst>
              <a:ext uri="{FF2B5EF4-FFF2-40B4-BE49-F238E27FC236}">
                <a16:creationId xmlns:a16="http://schemas.microsoft.com/office/drawing/2014/main" id="{E4D0BA98-AFBC-44AB-C194-519DF076040D}"/>
              </a:ext>
            </a:extLst>
          </p:cNvPr>
          <p:cNvSpPr>
            <a:spLocks noGrp="1"/>
          </p:cNvSpPr>
          <p:nvPr>
            <p:ph type="sldNum" sz="quarter" idx="10"/>
          </p:nvPr>
        </p:nvSpPr>
        <p:spPr/>
        <p:txBody>
          <a:bodyPr/>
          <a:lstStyle>
            <a:lvl1pPr>
              <a:defRPr sz="1300" b="0" i="0" smtClean="0">
                <a:solidFill>
                  <a:schemeClr val="accent4"/>
                </a:solidFill>
                <a:latin typeface="Montserrat" pitchFamily="2" charset="77"/>
                <a:cs typeface="Montserrat" pitchFamily="2" charset="77"/>
              </a:defRPr>
            </a:lvl1pPr>
          </a:lstStyle>
          <a:p>
            <a:pPr>
              <a:defRPr/>
            </a:pPr>
            <a:fld id="{01D3188E-776C-4265-8DE1-CC089EB845E4}" type="slidenum">
              <a:rPr lang="en-US"/>
              <a:pPr>
                <a:defRPr/>
              </a:pPr>
              <a:t>‹#›</a:t>
            </a:fld>
            <a:endParaRPr lang="en-US" dirty="0"/>
          </a:p>
        </p:txBody>
      </p:sp>
    </p:spTree>
    <p:extLst>
      <p:ext uri="{BB962C8B-B14F-4D97-AF65-F5344CB8AC3E}">
        <p14:creationId xmlns:p14="http://schemas.microsoft.com/office/powerpoint/2010/main" val="17224280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202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82A0AE-E93D-6FA0-3BDF-AD750F93D7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older 5">
            <a:extLst>
              <a:ext uri="{FF2B5EF4-FFF2-40B4-BE49-F238E27FC236}">
                <a16:creationId xmlns:a16="http://schemas.microsoft.com/office/drawing/2014/main" id="{A32A0521-E39B-525B-A395-CC0F342FD880}"/>
              </a:ext>
            </a:extLst>
          </p:cNvPr>
          <p:cNvSpPr txBox="1">
            <a:spLocks/>
          </p:cNvSpPr>
          <p:nvPr userDrawn="1"/>
        </p:nvSpPr>
        <p:spPr>
          <a:xfrm>
            <a:off x="639763" y="10680700"/>
            <a:ext cx="6318250" cy="193675"/>
          </a:xfrm>
          <a:prstGeom prst="rect">
            <a:avLst/>
          </a:prstGeom>
        </p:spPr>
        <p:txBody>
          <a:bodyPr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eaLnBrk="1" fontAlgn="auto" hangingPunct="1">
              <a:lnSpc>
                <a:spcPts val="1545"/>
              </a:lnSpc>
              <a:spcBef>
                <a:spcPts val="0"/>
              </a:spcBef>
              <a:spcAft>
                <a:spcPts val="0"/>
              </a:spcAft>
              <a:defRPr/>
            </a:pPr>
            <a:r>
              <a:rPr lang="en-US" kern="0" spc="155" dirty="0">
                <a:solidFill>
                  <a:schemeClr val="accent4"/>
                </a:solidFill>
                <a:latin typeface="Gotham Book" pitchFamily="2" charset="0"/>
              </a:rPr>
              <a:t>PI BETA PHI  //  COLLEGE WEEKEND 2025</a:t>
            </a:r>
          </a:p>
        </p:txBody>
      </p:sp>
      <p:sp>
        <p:nvSpPr>
          <p:cNvPr id="2" name="Holder 2"/>
          <p:cNvSpPr>
            <a:spLocks noGrp="1"/>
          </p:cNvSpPr>
          <p:nvPr>
            <p:ph type="title"/>
          </p:nvPr>
        </p:nvSpPr>
        <p:spPr>
          <a:xfrm>
            <a:off x="1201922" y="1755954"/>
            <a:ext cx="17765527" cy="1015663"/>
          </a:xfrm>
        </p:spPr>
        <p:txBody>
          <a:bodyPr anchor="b"/>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3" name="Holder 3"/>
          <p:cNvSpPr>
            <a:spLocks noGrp="1"/>
          </p:cNvSpPr>
          <p:nvPr>
            <p:ph type="body" idx="1"/>
          </p:nvPr>
        </p:nvSpPr>
        <p:spPr>
          <a:xfrm>
            <a:off x="1201922" y="3063875"/>
            <a:ext cx="17765527" cy="7086600"/>
          </a:xfrm>
        </p:spPr>
        <p:txBody>
          <a:bodyPr/>
          <a:lstStyle>
            <a:lvl1pPr>
              <a:defRPr/>
            </a:lvl1pPr>
          </a:lstStyle>
          <a:p>
            <a:pPr lvl="0"/>
            <a:r>
              <a:rPr lang="en-US"/>
              <a:t>Click to edit Master text styles</a:t>
            </a:r>
          </a:p>
        </p:txBody>
      </p:sp>
      <p:sp>
        <p:nvSpPr>
          <p:cNvPr id="6" name="Holder 6">
            <a:extLst>
              <a:ext uri="{FF2B5EF4-FFF2-40B4-BE49-F238E27FC236}">
                <a16:creationId xmlns:a16="http://schemas.microsoft.com/office/drawing/2014/main" id="{735BCE20-EA33-1979-6E0E-A2C10F9E0B4D}"/>
              </a:ext>
            </a:extLst>
          </p:cNvPr>
          <p:cNvSpPr>
            <a:spLocks noGrp="1"/>
          </p:cNvSpPr>
          <p:nvPr>
            <p:ph type="sldNum" sz="quarter" idx="10"/>
          </p:nvPr>
        </p:nvSpPr>
        <p:spPr/>
        <p:txBody>
          <a:bodyPr/>
          <a:lstStyle>
            <a:lvl1pPr>
              <a:defRPr sz="1300" b="0" i="0" smtClean="0">
                <a:solidFill>
                  <a:schemeClr val="accent4"/>
                </a:solidFill>
                <a:latin typeface="Montserrat" pitchFamily="2" charset="77"/>
                <a:cs typeface="Montserrat" pitchFamily="2" charset="77"/>
              </a:defRPr>
            </a:lvl1pPr>
          </a:lstStyle>
          <a:p>
            <a:pPr>
              <a:defRPr/>
            </a:pPr>
            <a:fld id="{D9861CC4-C26F-49D7-8B96-D65EC4DFB143}" type="slidenum">
              <a:rPr lang="en-US"/>
              <a:pPr>
                <a:defRPr/>
              </a:pPr>
              <a:t>‹#›</a:t>
            </a:fld>
            <a:endParaRPr lang="en-US" dirty="0"/>
          </a:p>
        </p:txBody>
      </p:sp>
    </p:spTree>
    <p:extLst>
      <p:ext uri="{BB962C8B-B14F-4D97-AF65-F5344CB8AC3E}">
        <p14:creationId xmlns:p14="http://schemas.microsoft.com/office/powerpoint/2010/main" val="350760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Facilitator Photo and Contac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5" y="0"/>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chemeClr val="accent5"/>
                </a:solidFill>
                <a:latin typeface="Hello Mogels"/>
                <a:cs typeface="Hello Mogels"/>
              </a:defRPr>
            </a:lvl1pPr>
          </a:lstStyle>
          <a:p>
            <a:r>
              <a:rPr lang="en-US" dirty="0"/>
              <a:t>Facilitator Template</a:t>
            </a:r>
            <a:endParaRPr dirty="0"/>
          </a:p>
        </p:txBody>
      </p:sp>
      <p:sp>
        <p:nvSpPr>
          <p:cNvPr id="6" name="Picture Placeholder 5">
            <a:extLst>
              <a:ext uri="{FF2B5EF4-FFF2-40B4-BE49-F238E27FC236}">
                <a16:creationId xmlns:a16="http://schemas.microsoft.com/office/drawing/2014/main" id="{FA2BF771-F0AD-FED2-3B35-455B3FAF231C}"/>
              </a:ext>
            </a:extLst>
          </p:cNvPr>
          <p:cNvSpPr>
            <a:spLocks noGrp="1"/>
          </p:cNvSpPr>
          <p:nvPr>
            <p:ph type="pic" sz="quarter" idx="10"/>
          </p:nvPr>
        </p:nvSpPr>
        <p:spPr>
          <a:xfrm>
            <a:off x="1201922" y="3442566"/>
            <a:ext cx="3730752" cy="3730752"/>
          </a:xfrm>
          <a:prstGeom prst="ellipse">
            <a:avLst/>
          </a:prstGeom>
        </p:spPr>
        <p:txBody>
          <a:bodyPr/>
          <a:lstStyle/>
          <a:p>
            <a:r>
              <a:rPr lang="en-US"/>
              <a:t>Click icon to add picture</a:t>
            </a:r>
            <a:endParaRPr lang="en-US" dirty="0"/>
          </a:p>
        </p:txBody>
      </p:sp>
      <p:sp>
        <p:nvSpPr>
          <p:cNvPr id="14" name="Text Placeholder 13">
            <a:extLst>
              <a:ext uri="{FF2B5EF4-FFF2-40B4-BE49-F238E27FC236}">
                <a16:creationId xmlns:a16="http://schemas.microsoft.com/office/drawing/2014/main" id="{F27CF403-D034-BB1B-C9B6-155C21CF9F1E}"/>
              </a:ext>
            </a:extLst>
          </p:cNvPr>
          <p:cNvSpPr>
            <a:spLocks noGrp="1"/>
          </p:cNvSpPr>
          <p:nvPr>
            <p:ph type="body" sz="quarter" idx="11" hasCustomPrompt="1"/>
          </p:nvPr>
        </p:nvSpPr>
        <p:spPr>
          <a:xfrm>
            <a:off x="984250" y="7635875"/>
            <a:ext cx="4506912" cy="1969770"/>
          </a:xfrm>
        </p:spPr>
        <p:txBody>
          <a:bodyPr/>
          <a:lstStyle>
            <a:lvl1pPr>
              <a:defRPr sz="3200" b="0">
                <a:solidFill>
                  <a:schemeClr val="tx1"/>
                </a:solidFill>
              </a:defRPr>
            </a:lvl1pPr>
          </a:lstStyle>
          <a:p>
            <a:pPr lvl="0"/>
            <a:r>
              <a:rPr lang="en-US" dirty="0"/>
              <a:t>First Initiated Last</a:t>
            </a:r>
            <a:br>
              <a:rPr lang="en-US" dirty="0"/>
            </a:br>
            <a:r>
              <a:rPr lang="en-US" dirty="0"/>
              <a:t>Chapter                 Title                     Email</a:t>
            </a:r>
          </a:p>
        </p:txBody>
      </p:sp>
      <p:sp>
        <p:nvSpPr>
          <p:cNvPr id="16" name="Picture Placeholder 5">
            <a:extLst>
              <a:ext uri="{FF2B5EF4-FFF2-40B4-BE49-F238E27FC236}">
                <a16:creationId xmlns:a16="http://schemas.microsoft.com/office/drawing/2014/main" id="{5C445596-CCBB-13F8-7306-2B9E3F4DB039}"/>
              </a:ext>
            </a:extLst>
          </p:cNvPr>
          <p:cNvSpPr>
            <a:spLocks noGrp="1"/>
          </p:cNvSpPr>
          <p:nvPr>
            <p:ph type="pic" sz="quarter" idx="12"/>
          </p:nvPr>
        </p:nvSpPr>
        <p:spPr>
          <a:xfrm>
            <a:off x="6373528" y="3442566"/>
            <a:ext cx="3730752" cy="3730752"/>
          </a:xfrm>
          <a:prstGeom prst="ellipse">
            <a:avLst/>
          </a:prstGeom>
        </p:spPr>
        <p:txBody>
          <a:bodyPr/>
          <a:lstStyle/>
          <a:p>
            <a:r>
              <a:rPr lang="en-US"/>
              <a:t>Click icon to add picture</a:t>
            </a:r>
            <a:endParaRPr lang="en-US" dirty="0"/>
          </a:p>
        </p:txBody>
      </p:sp>
      <p:sp>
        <p:nvSpPr>
          <p:cNvPr id="17" name="Text Placeholder 13">
            <a:extLst>
              <a:ext uri="{FF2B5EF4-FFF2-40B4-BE49-F238E27FC236}">
                <a16:creationId xmlns:a16="http://schemas.microsoft.com/office/drawing/2014/main" id="{CF2B17B4-4BD8-D61C-A6FE-AF5E9E2F175D}"/>
              </a:ext>
            </a:extLst>
          </p:cNvPr>
          <p:cNvSpPr>
            <a:spLocks noGrp="1"/>
          </p:cNvSpPr>
          <p:nvPr>
            <p:ph type="body" sz="quarter" idx="13" hasCustomPrompt="1"/>
          </p:nvPr>
        </p:nvSpPr>
        <p:spPr>
          <a:xfrm>
            <a:off x="6155856" y="7635875"/>
            <a:ext cx="4506912" cy="1969770"/>
          </a:xfrm>
        </p:spPr>
        <p:txBody>
          <a:bodyPr/>
          <a:lstStyle>
            <a:lvl1pPr>
              <a:defRPr sz="3200" b="0">
                <a:solidFill>
                  <a:schemeClr val="tx1"/>
                </a:solidFill>
              </a:defRPr>
            </a:lvl1pPr>
          </a:lstStyle>
          <a:p>
            <a:pPr lvl="0"/>
            <a:r>
              <a:rPr lang="en-US" dirty="0"/>
              <a:t>First Initiated Last</a:t>
            </a:r>
            <a:br>
              <a:rPr lang="en-US" dirty="0"/>
            </a:br>
            <a:r>
              <a:rPr lang="en-US" dirty="0"/>
              <a:t>Chapter                 Title                     Email</a:t>
            </a:r>
          </a:p>
        </p:txBody>
      </p:sp>
      <p:sp>
        <p:nvSpPr>
          <p:cNvPr id="18" name="Picture Placeholder 5">
            <a:extLst>
              <a:ext uri="{FF2B5EF4-FFF2-40B4-BE49-F238E27FC236}">
                <a16:creationId xmlns:a16="http://schemas.microsoft.com/office/drawing/2014/main" id="{00BB1A34-4839-4453-92E2-39F561CB9A5B}"/>
              </a:ext>
            </a:extLst>
          </p:cNvPr>
          <p:cNvSpPr>
            <a:spLocks noGrp="1"/>
          </p:cNvSpPr>
          <p:nvPr>
            <p:ph type="pic" sz="quarter" idx="14"/>
          </p:nvPr>
        </p:nvSpPr>
        <p:spPr>
          <a:xfrm>
            <a:off x="11545135" y="3442566"/>
            <a:ext cx="3730752" cy="3730752"/>
          </a:xfrm>
          <a:prstGeom prst="ellipse">
            <a:avLst/>
          </a:prstGeom>
        </p:spPr>
        <p:txBody>
          <a:bodyPr/>
          <a:lstStyle/>
          <a:p>
            <a:r>
              <a:rPr lang="en-US"/>
              <a:t>Click icon to add picture</a:t>
            </a:r>
            <a:endParaRPr lang="en-US" dirty="0"/>
          </a:p>
        </p:txBody>
      </p:sp>
      <p:sp>
        <p:nvSpPr>
          <p:cNvPr id="19" name="Text Placeholder 13">
            <a:extLst>
              <a:ext uri="{FF2B5EF4-FFF2-40B4-BE49-F238E27FC236}">
                <a16:creationId xmlns:a16="http://schemas.microsoft.com/office/drawing/2014/main" id="{B9C63547-7B8C-B976-B7DB-FB34939FC566}"/>
              </a:ext>
            </a:extLst>
          </p:cNvPr>
          <p:cNvSpPr>
            <a:spLocks noGrp="1"/>
          </p:cNvSpPr>
          <p:nvPr>
            <p:ph type="body" sz="quarter" idx="15" hasCustomPrompt="1"/>
          </p:nvPr>
        </p:nvSpPr>
        <p:spPr>
          <a:xfrm>
            <a:off x="11327463" y="7635875"/>
            <a:ext cx="4506912" cy="1969770"/>
          </a:xfrm>
        </p:spPr>
        <p:txBody>
          <a:bodyPr/>
          <a:lstStyle>
            <a:lvl1pPr>
              <a:defRPr sz="3200" b="0">
                <a:solidFill>
                  <a:schemeClr val="tx1"/>
                </a:solidFill>
              </a:defRPr>
            </a:lvl1pPr>
          </a:lstStyle>
          <a:p>
            <a:pPr lvl="0"/>
            <a:r>
              <a:rPr lang="en-US" dirty="0"/>
              <a:t>First Initiated Last</a:t>
            </a:r>
            <a:br>
              <a:rPr lang="en-US" dirty="0"/>
            </a:br>
            <a:r>
              <a:rPr lang="en-US" dirty="0"/>
              <a:t>Chapter                 Title                     Email</a:t>
            </a:r>
          </a:p>
        </p:txBody>
      </p:sp>
      <p:sp>
        <p:nvSpPr>
          <p:cNvPr id="3" name="Holder 6">
            <a:extLst>
              <a:ext uri="{FF2B5EF4-FFF2-40B4-BE49-F238E27FC236}">
                <a16:creationId xmlns:a16="http://schemas.microsoft.com/office/drawing/2014/main" id="{AC16AE36-A76C-EAC4-C261-F684C3EA114B}"/>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4" name="Holder 5">
            <a:extLst>
              <a:ext uri="{FF2B5EF4-FFF2-40B4-BE49-F238E27FC236}">
                <a16:creationId xmlns:a16="http://schemas.microsoft.com/office/drawing/2014/main" id="{D297422F-13EE-593D-DAD5-72B27C5858D1}"/>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19072617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2 2025">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8EA8B4F-7D4D-6AB1-5259-9B3DED1347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older 5">
            <a:extLst>
              <a:ext uri="{FF2B5EF4-FFF2-40B4-BE49-F238E27FC236}">
                <a16:creationId xmlns:a16="http://schemas.microsoft.com/office/drawing/2014/main" id="{676DDC7E-209D-1E92-3AE3-890D9DDBBBCA}"/>
              </a:ext>
            </a:extLst>
          </p:cNvPr>
          <p:cNvSpPr txBox="1">
            <a:spLocks/>
          </p:cNvSpPr>
          <p:nvPr userDrawn="1"/>
        </p:nvSpPr>
        <p:spPr>
          <a:xfrm>
            <a:off x="639763" y="10680700"/>
            <a:ext cx="6318250" cy="193675"/>
          </a:xfrm>
          <a:prstGeom prst="rect">
            <a:avLst/>
          </a:prstGeom>
        </p:spPr>
        <p:txBody>
          <a:bodyPr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eaLnBrk="1" fontAlgn="auto" hangingPunct="1">
              <a:lnSpc>
                <a:spcPts val="1545"/>
              </a:lnSpc>
              <a:spcBef>
                <a:spcPts val="0"/>
              </a:spcBef>
              <a:spcAft>
                <a:spcPts val="0"/>
              </a:spcAft>
              <a:defRPr/>
            </a:pPr>
            <a:r>
              <a:rPr lang="en-US" kern="0" spc="155" dirty="0">
                <a:solidFill>
                  <a:schemeClr val="accent4"/>
                </a:solidFill>
                <a:latin typeface="Gotham Book" pitchFamily="2" charset="0"/>
              </a:rPr>
              <a:t>PI BETA PHI  //  COLLEGE WEEKEND 2025</a:t>
            </a:r>
          </a:p>
        </p:txBody>
      </p:sp>
      <p:sp>
        <p:nvSpPr>
          <p:cNvPr id="4" name="Holder 2"/>
          <p:cNvSpPr>
            <a:spLocks noGrp="1"/>
          </p:cNvSpPr>
          <p:nvPr>
            <p:ph type="title"/>
          </p:nvPr>
        </p:nvSpPr>
        <p:spPr>
          <a:xfrm>
            <a:off x="1201922" y="1755954"/>
            <a:ext cx="17765527" cy="1015663"/>
          </a:xfrm>
        </p:spPr>
        <p:txBody>
          <a:bodyPr anchor="b"/>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5" name="Holder 3"/>
          <p:cNvSpPr>
            <a:spLocks noGrp="1"/>
          </p:cNvSpPr>
          <p:nvPr>
            <p:ph type="body" idx="1"/>
          </p:nvPr>
        </p:nvSpPr>
        <p:spPr>
          <a:xfrm>
            <a:off x="1201922" y="3063875"/>
            <a:ext cx="17765527" cy="7086600"/>
          </a:xfrm>
        </p:spPr>
        <p:txBody>
          <a:bodyPr/>
          <a:lstStyle>
            <a:lvl1pPr>
              <a:defRPr/>
            </a:lvl1pPr>
          </a:lstStyle>
          <a:p>
            <a:pPr lvl="0"/>
            <a:r>
              <a:rPr lang="en-US"/>
              <a:t>Click to edit Master text styles</a:t>
            </a:r>
          </a:p>
        </p:txBody>
      </p:sp>
      <p:sp>
        <p:nvSpPr>
          <p:cNvPr id="6" name="Holder 6">
            <a:extLst>
              <a:ext uri="{FF2B5EF4-FFF2-40B4-BE49-F238E27FC236}">
                <a16:creationId xmlns:a16="http://schemas.microsoft.com/office/drawing/2014/main" id="{C5439BC8-62F6-422F-6A53-6CFC73258F3A}"/>
              </a:ext>
            </a:extLst>
          </p:cNvPr>
          <p:cNvSpPr>
            <a:spLocks noGrp="1"/>
          </p:cNvSpPr>
          <p:nvPr>
            <p:ph type="sldNum" sz="quarter" idx="10"/>
          </p:nvPr>
        </p:nvSpPr>
        <p:spPr/>
        <p:txBody>
          <a:bodyPr/>
          <a:lstStyle>
            <a:lvl1pPr>
              <a:defRPr sz="1300" b="0" i="0" smtClean="0">
                <a:solidFill>
                  <a:schemeClr val="accent4"/>
                </a:solidFill>
                <a:latin typeface="Montserrat" pitchFamily="2" charset="77"/>
                <a:cs typeface="Montserrat" pitchFamily="2" charset="77"/>
              </a:defRPr>
            </a:lvl1pPr>
          </a:lstStyle>
          <a:p>
            <a:pPr>
              <a:defRPr/>
            </a:pPr>
            <a:fld id="{E9EAA617-6AF2-4644-894A-E13A58B885F4}" type="slidenum">
              <a:rPr lang="en-US"/>
              <a:pPr>
                <a:defRPr/>
              </a:pPr>
              <a:t>‹#›</a:t>
            </a:fld>
            <a:endParaRPr lang="en-US" dirty="0"/>
          </a:p>
        </p:txBody>
      </p:sp>
    </p:spTree>
    <p:extLst>
      <p:ext uri="{BB962C8B-B14F-4D97-AF65-F5344CB8AC3E}">
        <p14:creationId xmlns:p14="http://schemas.microsoft.com/office/powerpoint/2010/main" val="18412026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3 202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83D7E4-0AF1-1E5A-C73A-8E5FEDA83D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older 5">
            <a:extLst>
              <a:ext uri="{FF2B5EF4-FFF2-40B4-BE49-F238E27FC236}">
                <a16:creationId xmlns:a16="http://schemas.microsoft.com/office/drawing/2014/main" id="{776CDCBA-085C-2C34-12D6-3F01A5E5B258}"/>
              </a:ext>
            </a:extLst>
          </p:cNvPr>
          <p:cNvSpPr txBox="1">
            <a:spLocks/>
          </p:cNvSpPr>
          <p:nvPr userDrawn="1"/>
        </p:nvSpPr>
        <p:spPr>
          <a:xfrm>
            <a:off x="639763" y="10680700"/>
            <a:ext cx="6318250" cy="193675"/>
          </a:xfrm>
          <a:prstGeom prst="rect">
            <a:avLst/>
          </a:prstGeom>
        </p:spPr>
        <p:txBody>
          <a:bodyPr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eaLnBrk="1" fontAlgn="auto" hangingPunct="1">
              <a:lnSpc>
                <a:spcPts val="1545"/>
              </a:lnSpc>
              <a:spcBef>
                <a:spcPts val="0"/>
              </a:spcBef>
              <a:spcAft>
                <a:spcPts val="0"/>
              </a:spcAft>
              <a:defRPr/>
            </a:pPr>
            <a:r>
              <a:rPr lang="en-US" kern="0" spc="155" dirty="0">
                <a:solidFill>
                  <a:schemeClr val="accent4"/>
                </a:solidFill>
                <a:latin typeface="Gotham Book" pitchFamily="2" charset="0"/>
              </a:rPr>
              <a:t>PI BETA PHI  //  COLLEGE WEEKEND 2025</a:t>
            </a:r>
          </a:p>
        </p:txBody>
      </p:sp>
      <p:sp>
        <p:nvSpPr>
          <p:cNvPr id="2" name="Holder 2"/>
          <p:cNvSpPr>
            <a:spLocks noGrp="1"/>
          </p:cNvSpPr>
          <p:nvPr>
            <p:ph type="title"/>
          </p:nvPr>
        </p:nvSpPr>
        <p:spPr>
          <a:xfrm>
            <a:off x="1201922" y="1755954"/>
            <a:ext cx="17765527" cy="1015663"/>
          </a:xfrm>
        </p:spPr>
        <p:txBody>
          <a:bodyPr anchor="b"/>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3" name="Holder 3"/>
          <p:cNvSpPr>
            <a:spLocks noGrp="1"/>
          </p:cNvSpPr>
          <p:nvPr>
            <p:ph type="body" idx="1"/>
          </p:nvPr>
        </p:nvSpPr>
        <p:spPr>
          <a:xfrm>
            <a:off x="1201922" y="3063875"/>
            <a:ext cx="17765527" cy="7086600"/>
          </a:xfrm>
        </p:spPr>
        <p:txBody>
          <a:bodyPr/>
          <a:lstStyle>
            <a:lvl1pPr>
              <a:defRPr/>
            </a:lvl1pPr>
          </a:lstStyle>
          <a:p>
            <a:pPr lvl="0"/>
            <a:r>
              <a:rPr lang="en-US"/>
              <a:t>Click to edit Master text styles</a:t>
            </a:r>
          </a:p>
        </p:txBody>
      </p:sp>
      <p:sp>
        <p:nvSpPr>
          <p:cNvPr id="6" name="Holder 6">
            <a:extLst>
              <a:ext uri="{FF2B5EF4-FFF2-40B4-BE49-F238E27FC236}">
                <a16:creationId xmlns:a16="http://schemas.microsoft.com/office/drawing/2014/main" id="{CE698EE8-E872-3906-0FC3-910E9E06AB83}"/>
              </a:ext>
            </a:extLst>
          </p:cNvPr>
          <p:cNvSpPr>
            <a:spLocks noGrp="1"/>
          </p:cNvSpPr>
          <p:nvPr>
            <p:ph type="sldNum" sz="quarter" idx="10"/>
          </p:nvPr>
        </p:nvSpPr>
        <p:spPr/>
        <p:txBody>
          <a:bodyPr/>
          <a:lstStyle>
            <a:lvl1pPr>
              <a:defRPr sz="1300" b="0" i="0" smtClean="0">
                <a:solidFill>
                  <a:schemeClr val="accent4"/>
                </a:solidFill>
                <a:latin typeface="Montserrat" pitchFamily="2" charset="77"/>
                <a:cs typeface="Montserrat" pitchFamily="2" charset="77"/>
              </a:defRPr>
            </a:lvl1pPr>
          </a:lstStyle>
          <a:p>
            <a:pPr>
              <a:defRPr/>
            </a:pPr>
            <a:fld id="{04AA6A4D-B982-43B0-81C5-B162337E9BD0}" type="slidenum">
              <a:rPr lang="en-US"/>
              <a:pPr>
                <a:defRPr/>
              </a:pPr>
              <a:t>‹#›</a:t>
            </a:fld>
            <a:endParaRPr lang="en-US" dirty="0"/>
          </a:p>
        </p:txBody>
      </p:sp>
    </p:spTree>
    <p:extLst>
      <p:ext uri="{BB962C8B-B14F-4D97-AF65-F5344CB8AC3E}">
        <p14:creationId xmlns:p14="http://schemas.microsoft.com/office/powerpoint/2010/main" val="41782508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4 20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57BA39-EFDF-95CA-2FD0-742F12866DEC}"/>
              </a:ext>
            </a:extLst>
          </p:cNvPr>
          <p:cNvSpPr/>
          <p:nvPr userDrawn="1"/>
        </p:nvSpPr>
        <p:spPr>
          <a:xfrm>
            <a:off x="0" y="0"/>
            <a:ext cx="2432050" cy="113093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3" name="Picture 6">
            <a:extLst>
              <a:ext uri="{FF2B5EF4-FFF2-40B4-BE49-F238E27FC236}">
                <a16:creationId xmlns:a16="http://schemas.microsoft.com/office/drawing/2014/main" id="{B668FB9A-D23F-4FEA-96DC-20D2B2D5A7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Holder 5">
            <a:extLst>
              <a:ext uri="{FF2B5EF4-FFF2-40B4-BE49-F238E27FC236}">
                <a16:creationId xmlns:a16="http://schemas.microsoft.com/office/drawing/2014/main" id="{73A97892-C767-74C2-079E-FBBE3C33A23C}"/>
              </a:ext>
            </a:extLst>
          </p:cNvPr>
          <p:cNvSpPr txBox="1">
            <a:spLocks/>
          </p:cNvSpPr>
          <p:nvPr userDrawn="1"/>
        </p:nvSpPr>
        <p:spPr>
          <a:xfrm>
            <a:off x="2889250" y="10680700"/>
            <a:ext cx="6318250" cy="193675"/>
          </a:xfrm>
          <a:prstGeom prst="rect">
            <a:avLst/>
          </a:prstGeom>
        </p:spPr>
        <p:txBody>
          <a:bodyPr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eaLnBrk="1" fontAlgn="auto" hangingPunct="1">
              <a:lnSpc>
                <a:spcPts val="1545"/>
              </a:lnSpc>
              <a:spcBef>
                <a:spcPts val="0"/>
              </a:spcBef>
              <a:spcAft>
                <a:spcPts val="0"/>
              </a:spcAft>
              <a:defRPr/>
            </a:pPr>
            <a:r>
              <a:rPr lang="en-US" kern="0" spc="155" dirty="0">
                <a:solidFill>
                  <a:schemeClr val="accent4"/>
                </a:solidFill>
                <a:latin typeface="Gotham Book" pitchFamily="2" charset="0"/>
              </a:rPr>
              <a:t>PI BETA PHI  //  COLLEGE WEEKEND 2025</a:t>
            </a:r>
          </a:p>
        </p:txBody>
      </p:sp>
      <p:sp>
        <p:nvSpPr>
          <p:cNvPr id="4" name="Holder 2"/>
          <p:cNvSpPr>
            <a:spLocks noGrp="1"/>
          </p:cNvSpPr>
          <p:nvPr>
            <p:ph type="title"/>
          </p:nvPr>
        </p:nvSpPr>
        <p:spPr>
          <a:xfrm>
            <a:off x="1822449" y="1582782"/>
            <a:ext cx="17441231" cy="1015663"/>
          </a:xfrm>
        </p:spPr>
        <p:txBody>
          <a:bodyPr anchor="b"/>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5" name="Holder 3"/>
          <p:cNvSpPr>
            <a:spLocks noGrp="1"/>
          </p:cNvSpPr>
          <p:nvPr>
            <p:ph type="body" idx="1"/>
          </p:nvPr>
        </p:nvSpPr>
        <p:spPr>
          <a:xfrm>
            <a:off x="1822449" y="2883232"/>
            <a:ext cx="17441231" cy="7219285"/>
          </a:xfrm>
        </p:spPr>
        <p:txBody>
          <a:bodyPr/>
          <a:lstStyle>
            <a:lvl1pPr>
              <a:defRPr/>
            </a:lvl1pPr>
          </a:lstStyle>
          <a:p>
            <a:pPr lvl="0"/>
            <a:r>
              <a:rPr lang="en-US"/>
              <a:t>Click to edit Master text styles</a:t>
            </a:r>
          </a:p>
        </p:txBody>
      </p:sp>
      <p:sp>
        <p:nvSpPr>
          <p:cNvPr id="7" name="Holder 6">
            <a:extLst>
              <a:ext uri="{FF2B5EF4-FFF2-40B4-BE49-F238E27FC236}">
                <a16:creationId xmlns:a16="http://schemas.microsoft.com/office/drawing/2014/main" id="{AFE6A393-E8B9-1E8B-CC6F-E2020DD0EDD6}"/>
              </a:ext>
            </a:extLst>
          </p:cNvPr>
          <p:cNvSpPr>
            <a:spLocks noGrp="1"/>
          </p:cNvSpPr>
          <p:nvPr>
            <p:ph type="sldNum" sz="quarter" idx="10"/>
          </p:nvPr>
        </p:nvSpPr>
        <p:spPr/>
        <p:txBody>
          <a:bodyPr/>
          <a:lstStyle>
            <a:lvl1pPr>
              <a:defRPr sz="1300" b="0" i="0" smtClean="0">
                <a:solidFill>
                  <a:schemeClr val="accent4"/>
                </a:solidFill>
                <a:latin typeface="Montserrat" pitchFamily="2" charset="77"/>
                <a:cs typeface="Montserrat" pitchFamily="2" charset="77"/>
              </a:defRPr>
            </a:lvl1pPr>
          </a:lstStyle>
          <a:p>
            <a:pPr>
              <a:defRPr/>
            </a:pPr>
            <a:fld id="{3274344C-490F-4F3E-AA71-33FC875B3ED8}" type="slidenum">
              <a:rPr lang="en-US"/>
              <a:pPr>
                <a:defRPr/>
              </a:pPr>
              <a:t>‹#›</a:t>
            </a:fld>
            <a:endParaRPr lang="en-US" dirty="0"/>
          </a:p>
        </p:txBody>
      </p:sp>
    </p:spTree>
    <p:extLst>
      <p:ext uri="{BB962C8B-B14F-4D97-AF65-F5344CB8AC3E}">
        <p14:creationId xmlns:p14="http://schemas.microsoft.com/office/powerpoint/2010/main" val="38955558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5 202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2FBF1C-AA5D-8322-C286-2C9D59C9C159}"/>
              </a:ext>
            </a:extLst>
          </p:cNvPr>
          <p:cNvSpPr/>
          <p:nvPr userDrawn="1"/>
        </p:nvSpPr>
        <p:spPr>
          <a:xfrm>
            <a:off x="17672050" y="0"/>
            <a:ext cx="2432050" cy="11309350"/>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kern="0"/>
          </a:p>
        </p:txBody>
      </p:sp>
      <p:pic>
        <p:nvPicPr>
          <p:cNvPr id="3" name="Picture 6">
            <a:extLst>
              <a:ext uri="{FF2B5EF4-FFF2-40B4-BE49-F238E27FC236}">
                <a16:creationId xmlns:a16="http://schemas.microsoft.com/office/drawing/2014/main" id="{8AD9028D-FA47-D61A-D74A-0798E419169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Holder 5">
            <a:extLst>
              <a:ext uri="{FF2B5EF4-FFF2-40B4-BE49-F238E27FC236}">
                <a16:creationId xmlns:a16="http://schemas.microsoft.com/office/drawing/2014/main" id="{541707FE-BD5C-F382-4FD4-A20227AD8F44}"/>
              </a:ext>
            </a:extLst>
          </p:cNvPr>
          <p:cNvSpPr txBox="1">
            <a:spLocks/>
          </p:cNvSpPr>
          <p:nvPr userDrawn="1"/>
        </p:nvSpPr>
        <p:spPr>
          <a:xfrm>
            <a:off x="639763" y="10680700"/>
            <a:ext cx="6318250" cy="193675"/>
          </a:xfrm>
          <a:prstGeom prst="rect">
            <a:avLst/>
          </a:prstGeom>
        </p:spPr>
        <p:txBody>
          <a:bodyPr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eaLnBrk="1" fontAlgn="auto" hangingPunct="1">
              <a:lnSpc>
                <a:spcPts val="1545"/>
              </a:lnSpc>
              <a:spcBef>
                <a:spcPts val="0"/>
              </a:spcBef>
              <a:spcAft>
                <a:spcPts val="0"/>
              </a:spcAft>
              <a:defRPr/>
            </a:pPr>
            <a:r>
              <a:rPr lang="en-US" kern="0" spc="155" dirty="0">
                <a:solidFill>
                  <a:schemeClr val="accent4"/>
                </a:solidFill>
                <a:latin typeface="Gotham Book" pitchFamily="2" charset="0"/>
              </a:rPr>
              <a:t>PI BETA PHI  //  COLLEGE WEEKEND 2025</a:t>
            </a:r>
          </a:p>
        </p:txBody>
      </p:sp>
      <p:sp>
        <p:nvSpPr>
          <p:cNvPr id="4" name="Holder 2"/>
          <p:cNvSpPr>
            <a:spLocks noGrp="1"/>
          </p:cNvSpPr>
          <p:nvPr>
            <p:ph type="title"/>
          </p:nvPr>
        </p:nvSpPr>
        <p:spPr>
          <a:xfrm>
            <a:off x="1289050" y="1611024"/>
            <a:ext cx="17297400" cy="1015663"/>
          </a:xfrm>
        </p:spPr>
        <p:txBody>
          <a:bodyPr anchor="b"/>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5" name="Holder 3"/>
          <p:cNvSpPr>
            <a:spLocks noGrp="1"/>
          </p:cNvSpPr>
          <p:nvPr>
            <p:ph type="body" idx="1"/>
          </p:nvPr>
        </p:nvSpPr>
        <p:spPr>
          <a:xfrm>
            <a:off x="1289050" y="2911474"/>
            <a:ext cx="17297400" cy="7219285"/>
          </a:xfrm>
        </p:spPr>
        <p:txBody>
          <a:bodyPr/>
          <a:lstStyle>
            <a:lvl1pPr>
              <a:defRPr/>
            </a:lvl1pPr>
          </a:lstStyle>
          <a:p>
            <a:pPr lvl="0"/>
            <a:r>
              <a:rPr lang="en-US"/>
              <a:t>Click to edit Master text styles</a:t>
            </a:r>
          </a:p>
        </p:txBody>
      </p:sp>
      <p:sp>
        <p:nvSpPr>
          <p:cNvPr id="7" name="Holder 6">
            <a:extLst>
              <a:ext uri="{FF2B5EF4-FFF2-40B4-BE49-F238E27FC236}">
                <a16:creationId xmlns:a16="http://schemas.microsoft.com/office/drawing/2014/main" id="{3CCA93AA-03CE-A5C9-0B7D-847EE49CBC8B}"/>
              </a:ext>
            </a:extLst>
          </p:cNvPr>
          <p:cNvSpPr>
            <a:spLocks noGrp="1"/>
          </p:cNvSpPr>
          <p:nvPr>
            <p:ph type="sldNum" sz="quarter" idx="10"/>
          </p:nvPr>
        </p:nvSpPr>
        <p:spPr>
          <a:xfrm>
            <a:off x="17291050" y="10680700"/>
            <a:ext cx="200025" cy="577850"/>
          </a:xfrm>
        </p:spPr>
        <p:txBody>
          <a:bodyPr/>
          <a:lstStyle>
            <a:lvl1pPr>
              <a:defRPr sz="1300" b="0" i="0" smtClean="0">
                <a:solidFill>
                  <a:schemeClr val="accent4"/>
                </a:solidFill>
                <a:latin typeface="Montserrat" pitchFamily="2" charset="77"/>
                <a:cs typeface="Montserrat" pitchFamily="2" charset="77"/>
              </a:defRPr>
            </a:lvl1pPr>
          </a:lstStyle>
          <a:p>
            <a:pPr>
              <a:defRPr/>
            </a:pPr>
            <a:fld id="{007F7E42-3B8A-4441-998A-5EF29A5C17D0}" type="slidenum">
              <a:rPr lang="en-US"/>
              <a:pPr>
                <a:defRPr/>
              </a:pPr>
              <a:t>‹#›</a:t>
            </a:fld>
            <a:endParaRPr lang="en-US" dirty="0"/>
          </a:p>
        </p:txBody>
      </p:sp>
    </p:spTree>
    <p:extLst>
      <p:ext uri="{BB962C8B-B14F-4D97-AF65-F5344CB8AC3E}">
        <p14:creationId xmlns:p14="http://schemas.microsoft.com/office/powerpoint/2010/main" val="19091089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with Photo 2025">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59F7E82A-7EA7-C596-E8AF-EE8831C2C09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463"/>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older 5">
            <a:extLst>
              <a:ext uri="{FF2B5EF4-FFF2-40B4-BE49-F238E27FC236}">
                <a16:creationId xmlns:a16="http://schemas.microsoft.com/office/drawing/2014/main" id="{F5B2A7A7-22F6-D985-F55D-F52E3CA045DC}"/>
              </a:ext>
            </a:extLst>
          </p:cNvPr>
          <p:cNvSpPr txBox="1">
            <a:spLocks/>
          </p:cNvSpPr>
          <p:nvPr userDrawn="1"/>
        </p:nvSpPr>
        <p:spPr>
          <a:xfrm>
            <a:off x="639763" y="10680700"/>
            <a:ext cx="6318250" cy="193675"/>
          </a:xfrm>
          <a:prstGeom prst="rect">
            <a:avLst/>
          </a:prstGeom>
        </p:spPr>
        <p:txBody>
          <a:bodyPr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eaLnBrk="1" fontAlgn="auto" hangingPunct="1">
              <a:lnSpc>
                <a:spcPts val="1545"/>
              </a:lnSpc>
              <a:spcBef>
                <a:spcPts val="0"/>
              </a:spcBef>
              <a:spcAft>
                <a:spcPts val="0"/>
              </a:spcAft>
              <a:defRPr/>
            </a:pPr>
            <a:r>
              <a:rPr lang="en-US" kern="0" spc="155" dirty="0">
                <a:solidFill>
                  <a:schemeClr val="accent4"/>
                </a:solidFill>
                <a:latin typeface="Gotham Book" pitchFamily="2" charset="0"/>
              </a:rPr>
              <a:t>PI BETA PHI  //  COLLEGE WEEKEND 2025</a:t>
            </a:r>
          </a:p>
        </p:txBody>
      </p:sp>
      <p:sp>
        <p:nvSpPr>
          <p:cNvPr id="5" name="Picture Placeholder 4"/>
          <p:cNvSpPr>
            <a:spLocks noGrp="1"/>
          </p:cNvSpPr>
          <p:nvPr>
            <p:ph type="pic" sz="quarter" idx="10"/>
          </p:nvPr>
        </p:nvSpPr>
        <p:spPr>
          <a:xfrm>
            <a:off x="15614650" y="-3175"/>
            <a:ext cx="4489450" cy="11291421"/>
          </a:xfrm>
        </p:spPr>
        <p:txBody>
          <a:bodyPr anchor="ctr" anchorCtr="1"/>
          <a:lstStyle/>
          <a:p>
            <a:pPr lvl="0"/>
            <a:r>
              <a:rPr lang="en-US" noProof="0"/>
              <a:t>Click icon to add picture</a:t>
            </a:r>
            <a:endParaRPr lang="en-US" noProof="0" dirty="0"/>
          </a:p>
        </p:txBody>
      </p:sp>
      <p:sp>
        <p:nvSpPr>
          <p:cNvPr id="6" name="Holder 2"/>
          <p:cNvSpPr>
            <a:spLocks noGrp="1"/>
          </p:cNvSpPr>
          <p:nvPr>
            <p:ph type="title"/>
          </p:nvPr>
        </p:nvSpPr>
        <p:spPr>
          <a:xfrm>
            <a:off x="1289050" y="1582782"/>
            <a:ext cx="13563600" cy="1015663"/>
          </a:xfrm>
        </p:spPr>
        <p:txBody>
          <a:bodyPr anchor="b"/>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10" name="Holder 3"/>
          <p:cNvSpPr>
            <a:spLocks noGrp="1"/>
          </p:cNvSpPr>
          <p:nvPr>
            <p:ph type="body" idx="1"/>
          </p:nvPr>
        </p:nvSpPr>
        <p:spPr>
          <a:xfrm>
            <a:off x="1289050" y="2883232"/>
            <a:ext cx="13563600" cy="7219285"/>
          </a:xfrm>
        </p:spPr>
        <p:txBody>
          <a:bodyPr/>
          <a:lstStyle>
            <a:lvl1pPr>
              <a:defRPr/>
            </a:lvl1pPr>
          </a:lstStyle>
          <a:p>
            <a:pPr lvl="0"/>
            <a:r>
              <a:rPr lang="en-US"/>
              <a:t>Click to edit Master text styles</a:t>
            </a:r>
          </a:p>
        </p:txBody>
      </p:sp>
    </p:spTree>
    <p:extLst>
      <p:ext uri="{BB962C8B-B14F-4D97-AF65-F5344CB8AC3E}">
        <p14:creationId xmlns:p14="http://schemas.microsoft.com/office/powerpoint/2010/main" val="35142853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with Photo 2 2025">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6851BBBD-BEB1-8F27-F467-C367972FCC0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older 5">
            <a:extLst>
              <a:ext uri="{FF2B5EF4-FFF2-40B4-BE49-F238E27FC236}">
                <a16:creationId xmlns:a16="http://schemas.microsoft.com/office/drawing/2014/main" id="{8E00D68B-CD28-1D8E-168A-BDF97C1CB427}"/>
              </a:ext>
            </a:extLst>
          </p:cNvPr>
          <p:cNvSpPr txBox="1">
            <a:spLocks/>
          </p:cNvSpPr>
          <p:nvPr userDrawn="1"/>
        </p:nvSpPr>
        <p:spPr>
          <a:xfrm>
            <a:off x="639763" y="10680700"/>
            <a:ext cx="6318250" cy="193675"/>
          </a:xfrm>
          <a:prstGeom prst="rect">
            <a:avLst/>
          </a:prstGeom>
        </p:spPr>
        <p:txBody>
          <a:bodyPr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eaLnBrk="1" fontAlgn="auto" hangingPunct="1">
              <a:lnSpc>
                <a:spcPts val="1545"/>
              </a:lnSpc>
              <a:spcBef>
                <a:spcPts val="0"/>
              </a:spcBef>
              <a:spcAft>
                <a:spcPts val="0"/>
              </a:spcAft>
              <a:defRPr/>
            </a:pPr>
            <a:r>
              <a:rPr lang="en-US" kern="0" spc="155" dirty="0">
                <a:solidFill>
                  <a:schemeClr val="accent4"/>
                </a:solidFill>
                <a:latin typeface="Gotham Book" pitchFamily="2" charset="0"/>
              </a:rPr>
              <a:t>PI BETA PHI  //  COLLEGE WEEKEND 2025</a:t>
            </a:r>
          </a:p>
        </p:txBody>
      </p:sp>
      <p:sp>
        <p:nvSpPr>
          <p:cNvPr id="5" name="Picture Placeholder 4"/>
          <p:cNvSpPr>
            <a:spLocks noGrp="1"/>
          </p:cNvSpPr>
          <p:nvPr>
            <p:ph type="pic" sz="quarter" idx="10"/>
          </p:nvPr>
        </p:nvSpPr>
        <p:spPr>
          <a:xfrm>
            <a:off x="12566650" y="0"/>
            <a:ext cx="7537450" cy="11291421"/>
          </a:xfrm>
        </p:spPr>
        <p:txBody>
          <a:bodyPr anchor="ctr" anchorCtr="1"/>
          <a:lstStyle/>
          <a:p>
            <a:pPr lvl="0"/>
            <a:r>
              <a:rPr lang="en-US" noProof="0"/>
              <a:t>Click icon to add picture</a:t>
            </a:r>
            <a:endParaRPr lang="en-US" noProof="0" dirty="0"/>
          </a:p>
        </p:txBody>
      </p:sp>
      <p:sp>
        <p:nvSpPr>
          <p:cNvPr id="4" name="Holder 2"/>
          <p:cNvSpPr>
            <a:spLocks noGrp="1"/>
          </p:cNvSpPr>
          <p:nvPr>
            <p:ph type="title"/>
          </p:nvPr>
        </p:nvSpPr>
        <p:spPr>
          <a:xfrm>
            <a:off x="1289050" y="567120"/>
            <a:ext cx="10515600" cy="2031325"/>
          </a:xfrm>
        </p:spPr>
        <p:txBody>
          <a:bodyPr anchor="b"/>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6" name="Holder 3"/>
          <p:cNvSpPr>
            <a:spLocks noGrp="1"/>
          </p:cNvSpPr>
          <p:nvPr>
            <p:ph type="body" idx="1"/>
          </p:nvPr>
        </p:nvSpPr>
        <p:spPr>
          <a:xfrm>
            <a:off x="1289050" y="2883232"/>
            <a:ext cx="10515600" cy="7219285"/>
          </a:xfrm>
        </p:spPr>
        <p:txBody>
          <a:bodyPr/>
          <a:lstStyle>
            <a:lvl1pPr>
              <a:defRPr/>
            </a:lvl1pPr>
          </a:lstStyle>
          <a:p>
            <a:pPr lvl="0"/>
            <a:r>
              <a:rPr lang="en-US"/>
              <a:t>Click to edit Master text styles</a:t>
            </a:r>
          </a:p>
        </p:txBody>
      </p:sp>
    </p:spTree>
    <p:extLst>
      <p:ext uri="{BB962C8B-B14F-4D97-AF65-F5344CB8AC3E}">
        <p14:creationId xmlns:p14="http://schemas.microsoft.com/office/powerpoint/2010/main" val="344564784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with Photo 3 2025">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5F1D3C8-D7EE-D7BC-C040-49FF0FD6C38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Holder 5">
            <a:extLst>
              <a:ext uri="{FF2B5EF4-FFF2-40B4-BE49-F238E27FC236}">
                <a16:creationId xmlns:a16="http://schemas.microsoft.com/office/drawing/2014/main" id="{1CE2A303-DDDE-D818-44DB-641DD1FFD130}"/>
              </a:ext>
            </a:extLst>
          </p:cNvPr>
          <p:cNvSpPr txBox="1">
            <a:spLocks/>
          </p:cNvSpPr>
          <p:nvPr userDrawn="1"/>
        </p:nvSpPr>
        <p:spPr>
          <a:xfrm>
            <a:off x="8526463" y="10680700"/>
            <a:ext cx="6318250" cy="193675"/>
          </a:xfrm>
          <a:prstGeom prst="rect">
            <a:avLst/>
          </a:prstGeom>
        </p:spPr>
        <p:txBody>
          <a:bodyPr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eaLnBrk="1" fontAlgn="auto" hangingPunct="1">
              <a:lnSpc>
                <a:spcPts val="1545"/>
              </a:lnSpc>
              <a:spcBef>
                <a:spcPts val="0"/>
              </a:spcBef>
              <a:spcAft>
                <a:spcPts val="0"/>
              </a:spcAft>
              <a:defRPr/>
            </a:pPr>
            <a:r>
              <a:rPr lang="en-US" kern="0" spc="155" dirty="0">
                <a:solidFill>
                  <a:schemeClr val="accent4"/>
                </a:solidFill>
                <a:latin typeface="Gotham Book" pitchFamily="2" charset="0"/>
              </a:rPr>
              <a:t>PI BETA PHI  //  COLLEGE WEEKEND 2025</a:t>
            </a:r>
          </a:p>
        </p:txBody>
      </p:sp>
      <p:sp>
        <p:nvSpPr>
          <p:cNvPr id="5" name="Picture Placeholder 4"/>
          <p:cNvSpPr>
            <a:spLocks noGrp="1"/>
          </p:cNvSpPr>
          <p:nvPr>
            <p:ph type="pic" sz="quarter" idx="10"/>
          </p:nvPr>
        </p:nvSpPr>
        <p:spPr>
          <a:xfrm>
            <a:off x="0" y="17929"/>
            <a:ext cx="7537450" cy="11291421"/>
          </a:xfrm>
        </p:spPr>
        <p:txBody>
          <a:bodyPr anchor="ctr" anchorCtr="1"/>
          <a:lstStyle/>
          <a:p>
            <a:pPr lvl="0"/>
            <a:r>
              <a:rPr lang="en-US" noProof="0"/>
              <a:t>Click icon to add picture</a:t>
            </a:r>
            <a:endParaRPr lang="en-US" noProof="0" dirty="0"/>
          </a:p>
        </p:txBody>
      </p:sp>
      <p:sp>
        <p:nvSpPr>
          <p:cNvPr id="10" name="Holder 2"/>
          <p:cNvSpPr>
            <a:spLocks noGrp="1"/>
          </p:cNvSpPr>
          <p:nvPr>
            <p:ph type="title"/>
          </p:nvPr>
        </p:nvSpPr>
        <p:spPr>
          <a:xfrm>
            <a:off x="8528050" y="567120"/>
            <a:ext cx="10591800" cy="2031325"/>
          </a:xfrm>
        </p:spPr>
        <p:txBody>
          <a:bodyPr anchor="b"/>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11" name="Holder 3"/>
          <p:cNvSpPr>
            <a:spLocks noGrp="1"/>
          </p:cNvSpPr>
          <p:nvPr>
            <p:ph type="body" idx="1"/>
          </p:nvPr>
        </p:nvSpPr>
        <p:spPr>
          <a:xfrm>
            <a:off x="8528050" y="2883232"/>
            <a:ext cx="10591800" cy="7219285"/>
          </a:xfrm>
        </p:spPr>
        <p:txBody>
          <a:bodyPr/>
          <a:lstStyle>
            <a:lvl1pPr>
              <a:defRPr/>
            </a:lvl1pPr>
          </a:lstStyle>
          <a:p>
            <a:pPr lvl="0"/>
            <a:r>
              <a:rPr lang="en-US"/>
              <a:t>Click to edit Master text styles</a:t>
            </a:r>
          </a:p>
        </p:txBody>
      </p:sp>
      <p:sp>
        <p:nvSpPr>
          <p:cNvPr id="4" name="Holder 6">
            <a:extLst>
              <a:ext uri="{FF2B5EF4-FFF2-40B4-BE49-F238E27FC236}">
                <a16:creationId xmlns:a16="http://schemas.microsoft.com/office/drawing/2014/main" id="{E59EDD30-31BC-72C7-D3CC-954C8A9AC7C6}"/>
              </a:ext>
            </a:extLst>
          </p:cNvPr>
          <p:cNvSpPr>
            <a:spLocks noGrp="1"/>
          </p:cNvSpPr>
          <p:nvPr>
            <p:ph type="sldNum" sz="quarter" idx="11"/>
          </p:nvPr>
        </p:nvSpPr>
        <p:spPr/>
        <p:txBody>
          <a:bodyPr/>
          <a:lstStyle>
            <a:lvl1pPr>
              <a:defRPr sz="1300" b="0" i="0" smtClean="0">
                <a:solidFill>
                  <a:schemeClr val="tx2"/>
                </a:solidFill>
                <a:latin typeface="Montserrat" pitchFamily="2" charset="77"/>
                <a:cs typeface="Montserrat" pitchFamily="2" charset="77"/>
              </a:defRPr>
            </a:lvl1pPr>
          </a:lstStyle>
          <a:p>
            <a:pPr>
              <a:defRPr/>
            </a:pPr>
            <a:fld id="{0057A226-2B75-435C-B4BF-441BFD860951}" type="slidenum">
              <a:rPr lang="en-US"/>
              <a:pPr>
                <a:defRPr/>
              </a:pPr>
              <a:t>‹#›</a:t>
            </a:fld>
            <a:endParaRPr lang="en-US" dirty="0"/>
          </a:p>
        </p:txBody>
      </p:sp>
    </p:spTree>
    <p:extLst>
      <p:ext uri="{BB962C8B-B14F-4D97-AF65-F5344CB8AC3E}">
        <p14:creationId xmlns:p14="http://schemas.microsoft.com/office/powerpoint/2010/main" val="10498414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Quote 2025">
    <p:bg>
      <p:bgPr>
        <a:solidFill>
          <a:srgbClr val="C29267"/>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B27D43-76AC-0921-F3AA-FDC7F3889CB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Holder 2">
            <a:extLst>
              <a:ext uri="{FF2B5EF4-FFF2-40B4-BE49-F238E27FC236}">
                <a16:creationId xmlns:a16="http://schemas.microsoft.com/office/drawing/2014/main" id="{E035887F-E420-8EA8-772E-5A8DD6426259}"/>
              </a:ext>
            </a:extLst>
          </p:cNvPr>
          <p:cNvSpPr txBox="1">
            <a:spLocks noChangeArrowheads="1"/>
          </p:cNvSpPr>
          <p:nvPr userDrawn="1"/>
        </p:nvSpPr>
        <p:spPr bwMode="auto">
          <a:xfrm>
            <a:off x="2965450" y="2592388"/>
            <a:ext cx="15163800"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9900">
                <a:solidFill>
                  <a:schemeClr val="bg1"/>
                </a:solidFill>
                <a:latin typeface="Hello Mogels" pitchFamily="2" charset="0"/>
                <a:cs typeface="Hello Mogels" pitchFamily="2" charset="0"/>
              </a:rPr>
              <a:t>“</a:t>
            </a:r>
          </a:p>
        </p:txBody>
      </p:sp>
      <p:sp>
        <p:nvSpPr>
          <p:cNvPr id="2" name="Holder 2"/>
          <p:cNvSpPr>
            <a:spLocks noGrp="1"/>
          </p:cNvSpPr>
          <p:nvPr>
            <p:ph type="ctrTitle"/>
          </p:nvPr>
        </p:nvSpPr>
        <p:spPr>
          <a:xfrm>
            <a:off x="2965450" y="4200538"/>
            <a:ext cx="15163800" cy="2954655"/>
          </a:xfrm>
          <a:prstGeom prst="rect">
            <a:avLst/>
          </a:prstGeom>
        </p:spPr>
        <p:txBody>
          <a:bodyPr anchor="b"/>
          <a:lstStyle>
            <a:lvl1pPr>
              <a:defRPr sz="9600" b="0" i="0">
                <a:solidFill>
                  <a:schemeClr val="bg1"/>
                </a:solidFill>
                <a:latin typeface="Hello Mogels"/>
                <a:cs typeface="Hello Mogels"/>
              </a:defRPr>
            </a:lvl1pPr>
          </a:lstStyle>
          <a:p>
            <a:r>
              <a:rPr lang="en-US"/>
              <a:t>Click to edit Master title style</a:t>
            </a:r>
            <a:endParaRPr dirty="0"/>
          </a:p>
        </p:txBody>
      </p:sp>
      <p:sp>
        <p:nvSpPr>
          <p:cNvPr id="3" name="Holder 3"/>
          <p:cNvSpPr>
            <a:spLocks noGrp="1"/>
          </p:cNvSpPr>
          <p:nvPr>
            <p:ph type="subTitle" idx="4"/>
          </p:nvPr>
        </p:nvSpPr>
        <p:spPr>
          <a:xfrm>
            <a:off x="2999441" y="7394816"/>
            <a:ext cx="15129809" cy="492443"/>
          </a:xfrm>
          <a:prstGeom prst="rect">
            <a:avLst/>
          </a:prstGeom>
        </p:spPr>
        <p:txBody>
          <a:bodyPr/>
          <a:lstStyle>
            <a:lvl1pPr>
              <a:defRPr>
                <a:solidFill>
                  <a:schemeClr val="bg1"/>
                </a:solidFill>
              </a:defRPr>
            </a:lvl1pPr>
          </a:lstStyle>
          <a:p>
            <a:r>
              <a:rPr lang="en-US"/>
              <a:t>Click to edit Master subtitle style</a:t>
            </a:r>
            <a:endParaRPr dirty="0"/>
          </a:p>
        </p:txBody>
      </p:sp>
    </p:spTree>
    <p:extLst>
      <p:ext uri="{BB962C8B-B14F-4D97-AF65-F5344CB8AC3E}">
        <p14:creationId xmlns:p14="http://schemas.microsoft.com/office/powerpoint/2010/main" val="18558366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old Slide 2025">
    <p:bg>
      <p:bgPr>
        <a:solidFill>
          <a:srgbClr val="C29267"/>
        </a:solidFill>
        <a:effectLst/>
      </p:bgPr>
    </p:bg>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5040450-7BC7-4015-2F6D-582543FA38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92247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_3">
    <p:spTree>
      <p:nvGrpSpPr>
        <p:cNvPr id="1" name=""/>
        <p:cNvGrpSpPr/>
        <p:nvPr/>
      </p:nvGrpSpPr>
      <p:grpSpPr>
        <a:xfrm>
          <a:off x="0" y="0"/>
          <a:ext cx="0" cy="0"/>
          <a:chOff x="0" y="0"/>
          <a:chExt cx="0" cy="0"/>
        </a:xfrm>
      </p:grpSpPr>
      <p:pic>
        <p:nvPicPr>
          <p:cNvPr id="4" name="Picture 3" descr="Background pattern&#10;&#10;Description automatically generated with low confidence">
            <a:extLst>
              <a:ext uri="{FF2B5EF4-FFF2-40B4-BE49-F238E27FC236}">
                <a16:creationId xmlns:a16="http://schemas.microsoft.com/office/drawing/2014/main" id="{E10FAEB6-8BAE-7CB6-9BF9-9F425DF54E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20104100" cy="1130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01922" y="1122989"/>
            <a:ext cx="12207769" cy="1015663"/>
          </a:xfrm>
        </p:spPr>
        <p:txBody>
          <a:bodyPr/>
          <a:lstStyle/>
          <a:p>
            <a:r>
              <a:rPr lang="en-US"/>
              <a:t>Click to edit Master title style</a:t>
            </a:r>
          </a:p>
        </p:txBody>
      </p:sp>
      <p:sp>
        <p:nvSpPr>
          <p:cNvPr id="3" name="Content Placeholder 2"/>
          <p:cNvSpPr>
            <a:spLocks noGrp="1"/>
          </p:cNvSpPr>
          <p:nvPr>
            <p:ph idx="1"/>
          </p:nvPr>
        </p:nvSpPr>
        <p:spPr>
          <a:xfrm>
            <a:off x="1201922" y="3368675"/>
            <a:ext cx="17896973" cy="16619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EEBC572-F214-576B-D8F7-590B52FCBA77}"/>
              </a:ext>
            </a:extLst>
          </p:cNvPr>
          <p:cNvSpPr>
            <a:spLocks noGrp="1" noChangeArrowheads="1"/>
          </p:cNvSpPr>
          <p:nvPr>
            <p:ph type="dt" sz="half" idx="10"/>
          </p:nvPr>
        </p:nvSpPr>
        <p:spPr bwMode="auto">
          <a:xfrm>
            <a:off x="762000" y="10680700"/>
            <a:ext cx="6318250" cy="20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marL="0" fontAlgn="base">
              <a:lnSpc>
                <a:spcPct val="100000"/>
              </a:lnSpc>
              <a:spcBef>
                <a:spcPct val="0"/>
              </a:spcBef>
              <a:spcAft>
                <a:spcPct val="0"/>
              </a:spcAft>
              <a:defRPr smtClean="0">
                <a:latin typeface="Gotham Book" pitchFamily="50" charset="0"/>
                <a:ea typeface="Gotham Book" pitchFamily="50" charset="0"/>
                <a:cs typeface="Gotham Book" pitchFamily="50" charset="0"/>
              </a:defRPr>
            </a:lvl1pPr>
          </a:lstStyle>
          <a:p>
            <a:fld id="{E3389220-3BEE-44ED-86F1-7CA33874D51C}" type="datetimeFigureOut">
              <a:rPr lang="en-US" altLang="en-US"/>
              <a:pPr/>
              <a:t>2/11/2025</a:t>
            </a:fld>
            <a:endParaRPr lang="en-US" altLang="en-US"/>
          </a:p>
        </p:txBody>
      </p:sp>
      <p:sp>
        <p:nvSpPr>
          <p:cNvPr id="6" name="Footer Placeholder 4">
            <a:extLst>
              <a:ext uri="{FF2B5EF4-FFF2-40B4-BE49-F238E27FC236}">
                <a16:creationId xmlns:a16="http://schemas.microsoft.com/office/drawing/2014/main" id="{50EDBE18-447A-7F19-FBD0-403B3DECA295}"/>
              </a:ext>
            </a:extLst>
          </p:cNvPr>
          <p:cNvSpPr>
            <a:spLocks noGrp="1" noChangeArrowheads="1"/>
          </p:cNvSpPr>
          <p:nvPr>
            <p:ph type="ftr" sz="quarter" idx="11"/>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defRPr>
                <a:solidFill>
                  <a:srgbClr val="000000"/>
                </a:solidFill>
              </a:defRPr>
            </a:lvl1pPr>
          </a:lstStyle>
          <a:p>
            <a:endParaRPr lang="en-US" altLang="en-US"/>
          </a:p>
        </p:txBody>
      </p:sp>
      <p:sp>
        <p:nvSpPr>
          <p:cNvPr id="7" name="Slide Number Placeholder 5">
            <a:extLst>
              <a:ext uri="{FF2B5EF4-FFF2-40B4-BE49-F238E27FC236}">
                <a16:creationId xmlns:a16="http://schemas.microsoft.com/office/drawing/2014/main" id="{82C9FEEF-F9D6-0D7C-C7AD-9AA584ABF179}"/>
              </a:ext>
            </a:extLst>
          </p:cNvPr>
          <p:cNvSpPr>
            <a:spLocks noGrp="1" noChangeArrowheads="1"/>
          </p:cNvSpPr>
          <p:nvPr>
            <p:ph type="sldNum" sz="quarter" idx="12"/>
          </p:nvPr>
        </p:nvSpPr>
        <p:spPr bwMode="auto">
          <a:xfrm>
            <a:off x="19264313" y="10680700"/>
            <a:ext cx="200025" cy="40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anchor="t" anchorCtr="0" compatLnSpc="1">
            <a:prstTxWarp prst="textNoShape">
              <a:avLst/>
            </a:prstTxWarp>
          </a:bodyPr>
          <a:lstStyle>
            <a:lvl1pPr marL="0" fontAlgn="base">
              <a:lnSpc>
                <a:spcPct val="100000"/>
              </a:lnSpc>
              <a:spcBef>
                <a:spcPct val="0"/>
              </a:spcBef>
              <a:spcAft>
                <a:spcPct val="0"/>
              </a:spcAft>
              <a:defRPr>
                <a:latin typeface="Montserrat" panose="00000500000000000000" pitchFamily="2" charset="0"/>
                <a:ea typeface="Montserrat" panose="00000500000000000000" pitchFamily="2" charset="0"/>
                <a:cs typeface="Montserrat" panose="00000500000000000000" pitchFamily="2" charset="0"/>
              </a:defRPr>
            </a:lvl1pPr>
          </a:lstStyle>
          <a:p>
            <a:fld id="{E5BEFCC7-DB36-41F3-8967-BC40A48C2450}" type="slidenum">
              <a:rPr lang="en-US" altLang="en-US"/>
              <a:pPr/>
              <a:t>‹#›</a:t>
            </a:fld>
            <a:endParaRPr lang="en-US" altLang="en-US"/>
          </a:p>
        </p:txBody>
      </p:sp>
    </p:spTree>
    <p:extLst>
      <p:ext uri="{BB962C8B-B14F-4D97-AF65-F5344CB8AC3E}">
        <p14:creationId xmlns:p14="http://schemas.microsoft.com/office/powerpoint/2010/main" val="1150595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Icon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4EF83D-72A2-2D29-094A-28876A4BD7F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8" name="Holder 2">
            <a:extLst>
              <a:ext uri="{FF2B5EF4-FFF2-40B4-BE49-F238E27FC236}">
                <a16:creationId xmlns:a16="http://schemas.microsoft.com/office/drawing/2014/main" id="{FFB3C7A0-00F6-830D-C183-E38712036C25}"/>
              </a:ext>
            </a:extLst>
          </p:cNvPr>
          <p:cNvSpPr>
            <a:spLocks noGrp="1"/>
          </p:cNvSpPr>
          <p:nvPr>
            <p:ph type="title" hasCustomPrompt="1"/>
          </p:nvPr>
        </p:nvSpPr>
        <p:spPr>
          <a:xfrm>
            <a:off x="1201922" y="1755954"/>
            <a:ext cx="17765527" cy="1015663"/>
          </a:xfrm>
        </p:spPr>
        <p:txBody>
          <a:bodyPr lIns="0" tIns="0" rIns="0" bIns="0" anchor="b" anchorCtr="0"/>
          <a:lstStyle>
            <a:lvl1pPr>
              <a:defRPr sz="6600" b="0" i="0">
                <a:solidFill>
                  <a:schemeClr val="accent5"/>
                </a:solidFill>
                <a:latin typeface="Hello Mogels"/>
                <a:cs typeface="Hello Mogels"/>
              </a:defRPr>
            </a:lvl1pPr>
          </a:lstStyle>
          <a:p>
            <a:r>
              <a:rPr lang="en-US" dirty="0"/>
              <a:t>Iconography</a:t>
            </a:r>
            <a:endParaRPr dirty="0"/>
          </a:p>
        </p:txBody>
      </p:sp>
      <p:sp>
        <p:nvSpPr>
          <p:cNvPr id="2" name="Holder 6">
            <a:extLst>
              <a:ext uri="{FF2B5EF4-FFF2-40B4-BE49-F238E27FC236}">
                <a16:creationId xmlns:a16="http://schemas.microsoft.com/office/drawing/2014/main" id="{CE39A9E8-D512-7605-B13B-A7B2533B47B7}"/>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3" name="Holder 5">
            <a:extLst>
              <a:ext uri="{FF2B5EF4-FFF2-40B4-BE49-F238E27FC236}">
                <a16:creationId xmlns:a16="http://schemas.microsoft.com/office/drawing/2014/main" id="{C2BF299B-7453-7B1D-FE2C-AD484362167B}"/>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29827901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p:nvPr>
        </p:nvSpPr>
        <p:spPr>
          <a:xfrm>
            <a:off x="3523097" y="6319622"/>
            <a:ext cx="13062786" cy="3054641"/>
          </a:xfrm>
        </p:spPr>
        <p:txBody>
          <a:bodyPr anchor="ctr">
            <a:normAutofit/>
          </a:bodyPr>
          <a:lstStyle>
            <a:lvl1pPr algn="ctr">
              <a:spcBef>
                <a:spcPts val="989"/>
              </a:spcBef>
              <a:defRPr sz="7915" b="0" i="0">
                <a:solidFill>
                  <a:schemeClr val="accent1"/>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3520657" y="9374263"/>
            <a:ext cx="13062786" cy="1215013"/>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20084714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p:nvPr>
        </p:nvSpPr>
        <p:spPr>
          <a:xfrm>
            <a:off x="1976182" y="607354"/>
            <a:ext cx="9272325" cy="5654675"/>
          </a:xfrm>
        </p:spPr>
        <p:txBody>
          <a:bodyPr anchor="b">
            <a:normAutofit/>
          </a:bodyPr>
          <a:lstStyle>
            <a:lvl1pPr algn="ctr">
              <a:defRPr sz="7915" b="0" i="0">
                <a:solidFill>
                  <a:schemeClr val="accent2"/>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1976182" y="6262029"/>
            <a:ext cx="9272325" cy="3748840"/>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38609200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hasCustomPrompt="1"/>
          </p:nvPr>
        </p:nvSpPr>
        <p:spPr>
          <a:xfrm>
            <a:off x="799320" y="607354"/>
            <a:ext cx="10449187" cy="5654675"/>
          </a:xfrm>
        </p:spPr>
        <p:txBody>
          <a:bodyPr anchor="b">
            <a:normAutofit/>
          </a:bodyPr>
          <a:lstStyle>
            <a:lvl1pPr algn="l">
              <a:defRPr sz="7256" b="0" i="0">
                <a:solidFill>
                  <a:schemeClr val="accent2"/>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799320" y="6395004"/>
            <a:ext cx="10449187" cy="3615864"/>
          </a:xfrm>
        </p:spPr>
        <p:txBody>
          <a:bodyPr>
            <a:normAutofit/>
          </a:bodyPr>
          <a:lstStyle>
            <a:lvl1pPr marL="0" indent="0" algn="l">
              <a:buNone/>
              <a:defRPr sz="5277" b="0" i="0">
                <a:solidFill>
                  <a:schemeClr val="accent1"/>
                </a:solidFill>
                <a:latin typeface="Cambria" panose="02040503050406030204" pitchFamily="18" charset="0"/>
              </a:defRPr>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3341679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7" name="Title 1">
            <a:extLst>
              <a:ext uri="{FF2B5EF4-FFF2-40B4-BE49-F238E27FC236}">
                <a16:creationId xmlns:a16="http://schemas.microsoft.com/office/drawing/2014/main" id="{84C4D314-DEBC-794D-8C3F-BE23EA6E4FF2}"/>
              </a:ext>
            </a:extLst>
          </p:cNvPr>
          <p:cNvSpPr>
            <a:spLocks noGrp="1"/>
          </p:cNvSpPr>
          <p:nvPr>
            <p:ph type="ctrTitle"/>
          </p:nvPr>
        </p:nvSpPr>
        <p:spPr>
          <a:xfrm>
            <a:off x="1361206" y="6454285"/>
            <a:ext cx="17386569" cy="2334406"/>
          </a:xfrm>
        </p:spPr>
        <p:txBody>
          <a:bodyPr anchor="ctr">
            <a:noAutofit/>
          </a:bodyPr>
          <a:lstStyle>
            <a:lvl1pPr algn="ctr">
              <a:defRPr sz="7915" b="0" i="0">
                <a:solidFill>
                  <a:schemeClr val="accent2"/>
                </a:solidFill>
                <a:latin typeface="Montserrat Light" pitchFamily="2" charset="77"/>
              </a:defRPr>
            </a:lvl1pPr>
          </a:lstStyle>
          <a:p>
            <a:r>
              <a:rPr lang="en-US"/>
              <a:t>Click to edit Master title style</a:t>
            </a:r>
          </a:p>
        </p:txBody>
      </p:sp>
      <p:sp>
        <p:nvSpPr>
          <p:cNvPr id="8" name="Subtitle 2">
            <a:extLst>
              <a:ext uri="{FF2B5EF4-FFF2-40B4-BE49-F238E27FC236}">
                <a16:creationId xmlns:a16="http://schemas.microsoft.com/office/drawing/2014/main" id="{EDE47D44-8134-792B-CB74-3B516CF163C1}"/>
              </a:ext>
            </a:extLst>
          </p:cNvPr>
          <p:cNvSpPr>
            <a:spLocks noGrp="1"/>
          </p:cNvSpPr>
          <p:nvPr>
            <p:ph type="subTitle" idx="1"/>
          </p:nvPr>
        </p:nvSpPr>
        <p:spPr>
          <a:xfrm>
            <a:off x="1361206" y="8788692"/>
            <a:ext cx="17386569" cy="827258"/>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24531409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p:nvPr>
        </p:nvSpPr>
        <p:spPr>
          <a:xfrm>
            <a:off x="3523097" y="6319622"/>
            <a:ext cx="13062786" cy="3054641"/>
          </a:xfrm>
        </p:spPr>
        <p:txBody>
          <a:bodyPr anchor="ctr">
            <a:normAutofit/>
          </a:bodyPr>
          <a:lstStyle>
            <a:lvl1pPr algn="ctr">
              <a:spcBef>
                <a:spcPts val="989"/>
              </a:spcBef>
              <a:defRPr sz="7915" b="0" i="0">
                <a:solidFill>
                  <a:schemeClr val="accent1"/>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3520657" y="9374263"/>
            <a:ext cx="13062786" cy="1215013"/>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4553188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245F9E7-AEF0-9A20-95ED-E0ED4EE09D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4265BA93-26CD-B27C-C417-126C93ED1A90}"/>
              </a:ext>
            </a:extLst>
          </p:cNvPr>
          <p:cNvSpPr>
            <a:spLocks noGrp="1"/>
          </p:cNvSpPr>
          <p:nvPr>
            <p:ph type="ctrTitle"/>
          </p:nvPr>
        </p:nvSpPr>
        <p:spPr>
          <a:xfrm>
            <a:off x="3523097" y="6319622"/>
            <a:ext cx="13062786" cy="3054641"/>
          </a:xfrm>
        </p:spPr>
        <p:txBody>
          <a:bodyPr anchor="ctr">
            <a:normAutofit/>
          </a:bodyPr>
          <a:lstStyle>
            <a:lvl1pPr algn="ctr">
              <a:spcBef>
                <a:spcPts val="989"/>
              </a:spcBef>
              <a:defRPr sz="7915" b="0" i="0">
                <a:solidFill>
                  <a:schemeClr val="accent1"/>
                </a:solidFill>
                <a:latin typeface="Montserrat Ligh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0ACD5CE-FA6A-D3DC-B2E5-2F6CF13963DB}"/>
              </a:ext>
            </a:extLst>
          </p:cNvPr>
          <p:cNvSpPr>
            <a:spLocks noGrp="1"/>
          </p:cNvSpPr>
          <p:nvPr>
            <p:ph type="subTitle" idx="1"/>
          </p:nvPr>
        </p:nvSpPr>
        <p:spPr>
          <a:xfrm>
            <a:off x="3520657" y="9374263"/>
            <a:ext cx="13062786" cy="1215013"/>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en-US"/>
              <a:t>Click to edit Master subtitle style</a:t>
            </a:r>
          </a:p>
        </p:txBody>
      </p:sp>
    </p:spTree>
    <p:extLst>
      <p:ext uri="{BB962C8B-B14F-4D97-AF65-F5344CB8AC3E}">
        <p14:creationId xmlns:p14="http://schemas.microsoft.com/office/powerpoint/2010/main" val="964466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1382157" y="3010592"/>
            <a:ext cx="17339786" cy="5873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Slide Number Placeholder 10">
            <a:extLst>
              <a:ext uri="{FF2B5EF4-FFF2-40B4-BE49-F238E27FC236}">
                <a16:creationId xmlns:a16="http://schemas.microsoft.com/office/drawing/2014/main" id="{52D358C9-998B-04A3-E3BA-C4885ACBF893}"/>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315134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4432587" y="602119"/>
            <a:ext cx="15150743"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4432590" y="3010591"/>
            <a:ext cx="15150741"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10">
            <a:extLst>
              <a:ext uri="{FF2B5EF4-FFF2-40B4-BE49-F238E27FC236}">
                <a16:creationId xmlns:a16="http://schemas.microsoft.com/office/drawing/2014/main" id="{A15AB217-7E13-876D-99DE-5A330E5B4B9C}"/>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84072040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581325" y="1256153"/>
            <a:ext cx="19002007"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581327" y="3664625"/>
            <a:ext cx="19002006" cy="6388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0">
            <a:extLst>
              <a:ext uri="{FF2B5EF4-FFF2-40B4-BE49-F238E27FC236}">
                <a16:creationId xmlns:a16="http://schemas.microsoft.com/office/drawing/2014/main" id="{BB09DE9E-1C18-5A0C-161A-2BC0785E631B}"/>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8983917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and Content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1507807" y="1256153"/>
            <a:ext cx="16967376" cy="1832344"/>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1816637" y="3706199"/>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0D7FEB47-5D9B-BEC8-C4A8-E5E75E7F1939}"/>
              </a:ext>
            </a:extLst>
          </p:cNvPr>
          <p:cNvSpPr>
            <a:spLocks noGrp="1"/>
          </p:cNvSpPr>
          <p:nvPr>
            <p:ph idx="10"/>
          </p:nvPr>
        </p:nvSpPr>
        <p:spPr>
          <a:xfrm>
            <a:off x="7520872" y="3706198"/>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E31FF94-E517-BC3A-9F1D-3A896251E116}"/>
              </a:ext>
            </a:extLst>
          </p:cNvPr>
          <p:cNvSpPr>
            <a:spLocks noGrp="1"/>
          </p:cNvSpPr>
          <p:nvPr>
            <p:ph idx="11"/>
          </p:nvPr>
        </p:nvSpPr>
        <p:spPr>
          <a:xfrm>
            <a:off x="13152441" y="3743196"/>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0">
            <a:extLst>
              <a:ext uri="{FF2B5EF4-FFF2-40B4-BE49-F238E27FC236}">
                <a16:creationId xmlns:a16="http://schemas.microsoft.com/office/drawing/2014/main" id="{99671B39-1B33-BB8F-E39B-2ED6C0C522BA}"/>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6614467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05" y="397"/>
            <a:ext cx="20104805" cy="11308953"/>
          </a:xfrm>
          <a:prstGeom prst="rect">
            <a:avLst/>
          </a:prstGeom>
        </p:spPr>
      </p:pic>
      <p:sp>
        <p:nvSpPr>
          <p:cNvPr id="2" name="Holder 2">
            <a:extLst>
              <a:ext uri="{FF2B5EF4-FFF2-40B4-BE49-F238E27FC236}">
                <a16:creationId xmlns:a16="http://schemas.microsoft.com/office/drawing/2014/main" id="{57F01843-1748-50D0-3ECE-68EBF33C01F3}"/>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3" name="Holder 3">
            <a:extLst>
              <a:ext uri="{FF2B5EF4-FFF2-40B4-BE49-F238E27FC236}">
                <a16:creationId xmlns:a16="http://schemas.microsoft.com/office/drawing/2014/main" id="{F98BFA0F-020A-4547-65B6-F79D5DC16A9C}"/>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5" name="Holder 6">
            <a:extLst>
              <a:ext uri="{FF2B5EF4-FFF2-40B4-BE49-F238E27FC236}">
                <a16:creationId xmlns:a16="http://schemas.microsoft.com/office/drawing/2014/main" id="{BF9478DB-6096-D982-5939-42CD4137C3F4}"/>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7" name="Holder 5">
            <a:extLst>
              <a:ext uri="{FF2B5EF4-FFF2-40B4-BE49-F238E27FC236}">
                <a16:creationId xmlns:a16="http://schemas.microsoft.com/office/drawing/2014/main" id="{A9F9FAB5-2DC1-6DEC-A91C-C77BFA1B3A90}"/>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pic>
        <p:nvPicPr>
          <p:cNvPr id="4" name="Picture 3">
            <a:extLst>
              <a:ext uri="{FF2B5EF4-FFF2-40B4-BE49-F238E27FC236}">
                <a16:creationId xmlns:a16="http://schemas.microsoft.com/office/drawing/2014/main" id="{EB2147DC-0882-124C-7F43-40E519F1E9D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2" y="396"/>
            <a:ext cx="20104807" cy="11308953"/>
          </a:xfrm>
          <a:prstGeom prst="rect">
            <a:avLst/>
          </a:prstGeom>
        </p:spPr>
      </p:pic>
    </p:spTree>
    <p:extLst>
      <p:ext uri="{BB962C8B-B14F-4D97-AF65-F5344CB8AC3E}">
        <p14:creationId xmlns:p14="http://schemas.microsoft.com/office/powerpoint/2010/main" val="190717880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w/ Photo 1">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6994045" y="602119"/>
            <a:ext cx="11462971"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6994048" y="3010591"/>
            <a:ext cx="11462970"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0">
            <a:extLst>
              <a:ext uri="{FF2B5EF4-FFF2-40B4-BE49-F238E27FC236}">
                <a16:creationId xmlns:a16="http://schemas.microsoft.com/office/drawing/2014/main" id="{0CE00444-563C-1612-74A8-DDD15804A7C3}"/>
              </a:ext>
            </a:extLst>
          </p:cNvPr>
          <p:cNvSpPr>
            <a:spLocks noGrp="1"/>
          </p:cNvSpPr>
          <p:nvPr>
            <p:ph type="sldNum" sz="quarter" idx="12"/>
          </p:nvPr>
        </p:nvSpPr>
        <p:spPr>
          <a:xfrm>
            <a:off x="13933594"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49024396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w/ Photo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1871135" y="602119"/>
            <a:ext cx="10990645"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1871137" y="3010591"/>
            <a:ext cx="10990644"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8C5B1159-6B6F-2FD5-84EC-7FC4A5A4FA5F}"/>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0975909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Content w/ Photo 3">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1871135" y="602119"/>
            <a:ext cx="10990645"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1871137" y="3010591"/>
            <a:ext cx="10990644"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4AD1ED79-ACBD-5A1A-2FB9-C4CF415D8BEF}"/>
              </a:ext>
            </a:extLst>
          </p:cNvPr>
          <p:cNvSpPr>
            <a:spLocks noGrp="1"/>
          </p:cNvSpPr>
          <p:nvPr>
            <p:ph type="pic" sz="quarter" idx="10" hasCustomPrompt="1"/>
          </p:nvPr>
        </p:nvSpPr>
        <p:spPr>
          <a:xfrm>
            <a:off x="13732567" y="0"/>
            <a:ext cx="6371534" cy="11309350"/>
          </a:xfrm>
        </p:spPr>
        <p:txBody>
          <a:bodyPr anchor="ctr">
            <a:normAutofit/>
          </a:bodyPr>
          <a:lstStyle>
            <a:lvl1pPr marL="0" indent="0" algn="ctr">
              <a:buNone/>
              <a:defRPr sz="2968" i="1">
                <a:solidFill>
                  <a:schemeClr val="bg2">
                    <a:lumMod val="75000"/>
                  </a:schemeClr>
                </a:solidFill>
              </a:defRPr>
            </a:lvl1pPr>
          </a:lstStyle>
          <a:p>
            <a:r>
              <a:rPr lang="en-US"/>
              <a:t>Click the icon to </a:t>
            </a:r>
            <a:br>
              <a:rPr lang="en-US"/>
            </a:br>
            <a:r>
              <a:rPr lang="en-US"/>
              <a:t>add a photo</a:t>
            </a:r>
          </a:p>
          <a:p>
            <a:endParaRPr lang="en-US"/>
          </a:p>
          <a:p>
            <a:endParaRPr lang="en-US"/>
          </a:p>
          <a:p>
            <a:endParaRPr lang="en-US"/>
          </a:p>
        </p:txBody>
      </p:sp>
      <p:sp>
        <p:nvSpPr>
          <p:cNvPr id="6" name="Slide Number Placeholder 10">
            <a:extLst>
              <a:ext uri="{FF2B5EF4-FFF2-40B4-BE49-F238E27FC236}">
                <a16:creationId xmlns:a16="http://schemas.microsoft.com/office/drawing/2014/main" id="{56EFC9D8-B42C-4CAF-5C36-98FA8D22C5E6}"/>
              </a:ext>
            </a:extLst>
          </p:cNvPr>
          <p:cNvSpPr>
            <a:spLocks noGrp="1"/>
          </p:cNvSpPr>
          <p:nvPr>
            <p:ph type="sldNum" sz="quarter" idx="12"/>
          </p:nvPr>
        </p:nvSpPr>
        <p:spPr>
          <a:xfrm>
            <a:off x="15059908" y="10427589"/>
            <a:ext cx="4523423" cy="602118"/>
          </a:xfrm>
        </p:spPr>
        <p:txBody>
          <a:bodyPr/>
          <a:lstStyle>
            <a:lvl1pPr>
              <a:defRPr>
                <a:solidFill>
                  <a:schemeClr val="bg1"/>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86519679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w/ Photo 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653989" y="602119"/>
            <a:ext cx="9628167"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653992" y="3010591"/>
            <a:ext cx="9628165"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33830639-9B95-690A-D52D-6B87092F4B52}"/>
              </a:ext>
            </a:extLst>
          </p:cNvPr>
          <p:cNvSpPr>
            <a:spLocks noGrp="1"/>
          </p:cNvSpPr>
          <p:nvPr>
            <p:ph type="sldNum" sz="quarter" idx="12"/>
          </p:nvPr>
        </p:nvSpPr>
        <p:spPr>
          <a:xfrm>
            <a:off x="15059908" y="10427589"/>
            <a:ext cx="4523423" cy="602118"/>
          </a:xfrm>
        </p:spPr>
        <p:txBody>
          <a:bodyPr/>
          <a:lstStyle>
            <a:lvl1pPr>
              <a:defRPr>
                <a:solidFill>
                  <a:schemeClr val="bg1"/>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1760030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ig Ide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2558428" y="2834150"/>
            <a:ext cx="14914577" cy="5027892"/>
          </a:xfrm>
        </p:spPr>
        <p:txBody>
          <a:bodyPr/>
          <a:lstStyle>
            <a:lvl1pPr algn="ctr">
              <a:defRPr b="0" i="0">
                <a:solidFill>
                  <a:schemeClr val="bg1"/>
                </a:solidFill>
                <a:latin typeface="Montserrat Light" pitchFamily="2" charset="77"/>
              </a:defRPr>
            </a:lvl1pPr>
          </a:lstStyle>
          <a:p>
            <a:r>
              <a:rPr lang="en-US"/>
              <a:t>Click to edit Master title style</a:t>
            </a:r>
          </a:p>
        </p:txBody>
      </p:sp>
      <p:sp>
        <p:nvSpPr>
          <p:cNvPr id="3" name="TextBox 2">
            <a:extLst>
              <a:ext uri="{FF2B5EF4-FFF2-40B4-BE49-F238E27FC236}">
                <a16:creationId xmlns:a16="http://schemas.microsoft.com/office/drawing/2014/main" id="{66FB636C-B896-5850-6544-CB6605DAD2E0}"/>
              </a:ext>
            </a:extLst>
          </p:cNvPr>
          <p:cNvSpPr txBox="1"/>
          <p:nvPr userDrawn="1"/>
        </p:nvSpPr>
        <p:spPr>
          <a:xfrm>
            <a:off x="4988178" y="1412885"/>
            <a:ext cx="10055077" cy="3010696"/>
          </a:xfrm>
          <a:prstGeom prst="rect">
            <a:avLst/>
          </a:prstGeom>
          <a:noFill/>
        </p:spPr>
        <p:txBody>
          <a:bodyPr wrap="square">
            <a:spAutoFit/>
          </a:bodyPr>
          <a:lstStyle/>
          <a:p>
            <a:pPr algn="ctr"/>
            <a:r>
              <a:rPr lang="en-US" sz="18964" b="1" i="0">
                <a:solidFill>
                  <a:schemeClr val="bg1"/>
                </a:solidFill>
                <a:latin typeface="Montserrat" pitchFamily="2" charset="77"/>
              </a:rPr>
              <a:t>“</a:t>
            </a:r>
          </a:p>
        </p:txBody>
      </p:sp>
    </p:spTree>
    <p:extLst>
      <p:ext uri="{BB962C8B-B14F-4D97-AF65-F5344CB8AC3E}">
        <p14:creationId xmlns:p14="http://schemas.microsoft.com/office/powerpoint/2010/main" val="33088102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1382157" y="3010592"/>
            <a:ext cx="17339786" cy="58733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0">
            <a:extLst>
              <a:ext uri="{FF2B5EF4-FFF2-40B4-BE49-F238E27FC236}">
                <a16:creationId xmlns:a16="http://schemas.microsoft.com/office/drawing/2014/main" id="{C179DF6F-F960-2D03-DF3A-2454F7DC3B72}"/>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4009009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4432587" y="602119"/>
            <a:ext cx="15150743"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4432590" y="3010591"/>
            <a:ext cx="15150741"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0">
            <a:extLst>
              <a:ext uri="{FF2B5EF4-FFF2-40B4-BE49-F238E27FC236}">
                <a16:creationId xmlns:a16="http://schemas.microsoft.com/office/drawing/2014/main" id="{9D889715-7D6F-8DB7-08D2-63B5E78D783E}"/>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3896104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581323" y="1256153"/>
            <a:ext cx="19002007"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581325" y="3664625"/>
            <a:ext cx="19002006" cy="6388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10">
            <a:extLst>
              <a:ext uri="{FF2B5EF4-FFF2-40B4-BE49-F238E27FC236}">
                <a16:creationId xmlns:a16="http://schemas.microsoft.com/office/drawing/2014/main" id="{2A2390F9-3764-F63A-BDEA-D0A8DB27F8D6}"/>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58404315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and Content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2" name="Title 1">
            <a:extLst>
              <a:ext uri="{FF2B5EF4-FFF2-40B4-BE49-F238E27FC236}">
                <a16:creationId xmlns:a16="http://schemas.microsoft.com/office/drawing/2014/main" id="{3D9DF3EC-5912-3F54-3D8F-1D69FC0610D7}"/>
              </a:ext>
            </a:extLst>
          </p:cNvPr>
          <p:cNvSpPr>
            <a:spLocks noGrp="1"/>
          </p:cNvSpPr>
          <p:nvPr>
            <p:ph type="title"/>
          </p:nvPr>
        </p:nvSpPr>
        <p:spPr>
          <a:xfrm>
            <a:off x="1507807" y="1256153"/>
            <a:ext cx="16967376" cy="1832344"/>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BE3A16A0-DCF5-9281-B397-2588F72A1BD3}"/>
              </a:ext>
            </a:extLst>
          </p:cNvPr>
          <p:cNvSpPr>
            <a:spLocks noGrp="1"/>
          </p:cNvSpPr>
          <p:nvPr>
            <p:ph idx="1"/>
          </p:nvPr>
        </p:nvSpPr>
        <p:spPr>
          <a:xfrm>
            <a:off x="1816637" y="3706199"/>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id="{0D7FEB47-5D9B-BEC8-C4A8-E5E75E7F1939}"/>
              </a:ext>
            </a:extLst>
          </p:cNvPr>
          <p:cNvSpPr>
            <a:spLocks noGrp="1"/>
          </p:cNvSpPr>
          <p:nvPr>
            <p:ph idx="10"/>
          </p:nvPr>
        </p:nvSpPr>
        <p:spPr>
          <a:xfrm>
            <a:off x="7520872" y="3706198"/>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0E31FF94-E517-BC3A-9F1D-3A896251E116}"/>
              </a:ext>
            </a:extLst>
          </p:cNvPr>
          <p:cNvSpPr>
            <a:spLocks noGrp="1"/>
          </p:cNvSpPr>
          <p:nvPr>
            <p:ph idx="11"/>
          </p:nvPr>
        </p:nvSpPr>
        <p:spPr>
          <a:xfrm>
            <a:off x="13152441" y="3743196"/>
            <a:ext cx="4923082" cy="5377619"/>
          </a:xfrm>
        </p:spPr>
        <p:txBody>
          <a:bodyPr/>
          <a:lstStyle>
            <a:lvl1pPr marL="376961" indent="-376961">
              <a:buFontTx/>
              <a:buBlip>
                <a:blip r:embed="rId3"/>
              </a:buBlip>
              <a:defRPr>
                <a:solidFill>
                  <a:schemeClr val="bg1"/>
                </a:solidFill>
              </a:defRPr>
            </a:lvl1pPr>
            <a:lvl2pPr marL="1130884" indent="-376961">
              <a:buFontTx/>
              <a:buBlip>
                <a:blip r:embed="rId3"/>
              </a:buBlip>
              <a:defRPr>
                <a:solidFill>
                  <a:schemeClr val="bg1"/>
                </a:solidFill>
              </a:defRPr>
            </a:lvl2pPr>
            <a:lvl3pPr marL="1884807" indent="-376961">
              <a:buFontTx/>
              <a:buBlip>
                <a:blip r:embed="rId3"/>
              </a:buBlip>
              <a:defRPr>
                <a:solidFill>
                  <a:schemeClr val="bg1"/>
                </a:solidFill>
              </a:defRPr>
            </a:lvl3pPr>
            <a:lvl4pPr marL="2638730" indent="-376961">
              <a:buFontTx/>
              <a:buBlip>
                <a:blip r:embed="rId3"/>
              </a:buBlip>
              <a:defRPr>
                <a:solidFill>
                  <a:schemeClr val="bg1"/>
                </a:solidFill>
              </a:defRPr>
            </a:lvl4pPr>
            <a:lvl5pPr marL="3392653" indent="-376961">
              <a:buFontTx/>
              <a:buBlip>
                <a:blip r:embed="rId3"/>
              </a:buBlip>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10">
            <a:extLst>
              <a:ext uri="{FF2B5EF4-FFF2-40B4-BE49-F238E27FC236}">
                <a16:creationId xmlns:a16="http://schemas.microsoft.com/office/drawing/2014/main" id="{4A89D037-BE49-8C44-2626-F4BCEB1994DC}"/>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4570466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and Content w/ Photo 5">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6994045" y="602119"/>
            <a:ext cx="11462971"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6994048" y="3010591"/>
            <a:ext cx="11462970"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E1607BBB-47E6-D6B5-6C86-4A5BFB344480}"/>
              </a:ext>
            </a:extLst>
          </p:cNvPr>
          <p:cNvSpPr>
            <a:spLocks noGrp="1"/>
          </p:cNvSpPr>
          <p:nvPr>
            <p:ph type="sldNum" sz="quarter" idx="12"/>
          </p:nvPr>
        </p:nvSpPr>
        <p:spPr>
          <a:xfrm>
            <a:off x="13933594"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510398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Content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4" name="Holder 2">
            <a:extLst>
              <a:ext uri="{FF2B5EF4-FFF2-40B4-BE49-F238E27FC236}">
                <a16:creationId xmlns:a16="http://schemas.microsoft.com/office/drawing/2014/main" id="{165E0ADE-704F-AC11-8A13-9A3551845F26}"/>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5" name="Holder 3">
            <a:extLst>
              <a:ext uri="{FF2B5EF4-FFF2-40B4-BE49-F238E27FC236}">
                <a16:creationId xmlns:a16="http://schemas.microsoft.com/office/drawing/2014/main" id="{66B49E5D-88FB-7CA7-0541-B65D58B9E940}"/>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6" name="Holder 6">
            <a:extLst>
              <a:ext uri="{FF2B5EF4-FFF2-40B4-BE49-F238E27FC236}">
                <a16:creationId xmlns:a16="http://schemas.microsoft.com/office/drawing/2014/main" id="{64690694-277A-A4DA-FE51-47D22658B395}"/>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7" name="Holder 5">
            <a:extLst>
              <a:ext uri="{FF2B5EF4-FFF2-40B4-BE49-F238E27FC236}">
                <a16:creationId xmlns:a16="http://schemas.microsoft.com/office/drawing/2014/main" id="{D6A6A875-726F-F753-7F8F-4C0A75583F38}"/>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pic>
        <p:nvPicPr>
          <p:cNvPr id="2" name="Picture 1">
            <a:extLst>
              <a:ext uri="{FF2B5EF4-FFF2-40B4-BE49-F238E27FC236}">
                <a16:creationId xmlns:a16="http://schemas.microsoft.com/office/drawing/2014/main" id="{0D610D97-46EB-1877-C996-6DD49298972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 y="396"/>
            <a:ext cx="20104805" cy="11308952"/>
          </a:xfrm>
          <a:prstGeom prst="rect">
            <a:avLst/>
          </a:prstGeom>
        </p:spPr>
      </p:pic>
      <p:sp>
        <p:nvSpPr>
          <p:cNvPr id="3" name="Holder 5">
            <a:extLst>
              <a:ext uri="{FF2B5EF4-FFF2-40B4-BE49-F238E27FC236}">
                <a16:creationId xmlns:a16="http://schemas.microsoft.com/office/drawing/2014/main" id="{34DEC003-28E1-CF2E-8DC1-FA87B7A989BD}"/>
              </a:ext>
            </a:extLst>
          </p:cNvPr>
          <p:cNvSpPr txBox="1">
            <a:spLocks/>
          </p:cNvSpPr>
          <p:nvPr userDrawn="1"/>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6065885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w/ Photo 6">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1871135" y="602119"/>
            <a:ext cx="10990645"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1871137" y="3010591"/>
            <a:ext cx="10990644"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F03222B9-0733-1BE1-DC03-09A7084D63D6}"/>
              </a:ext>
            </a:extLst>
          </p:cNvPr>
          <p:cNvSpPr>
            <a:spLocks noGrp="1"/>
          </p:cNvSpPr>
          <p:nvPr>
            <p:ph type="sldNum" sz="quarter" idx="12"/>
          </p:nvPr>
        </p:nvSpPr>
        <p:spPr>
          <a:xfrm>
            <a:off x="15059908" y="10427589"/>
            <a:ext cx="4523423" cy="602118"/>
          </a:xfrm>
        </p:spPr>
        <p:txBody>
          <a:bodyPr/>
          <a:lstStyle>
            <a:lvl1pPr>
              <a:defRPr>
                <a:solidFill>
                  <a:schemeClr val="bg1"/>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02059211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w/ Photo 7">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1871135" y="602119"/>
            <a:ext cx="10990645"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1871137" y="3010591"/>
            <a:ext cx="10990644"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Picture Placeholder 2">
            <a:extLst>
              <a:ext uri="{FF2B5EF4-FFF2-40B4-BE49-F238E27FC236}">
                <a16:creationId xmlns:a16="http://schemas.microsoft.com/office/drawing/2014/main" id="{4AD1ED79-ACBD-5A1A-2FB9-C4CF415D8BEF}"/>
              </a:ext>
            </a:extLst>
          </p:cNvPr>
          <p:cNvSpPr>
            <a:spLocks noGrp="1"/>
          </p:cNvSpPr>
          <p:nvPr>
            <p:ph type="pic" sz="quarter" idx="10" hasCustomPrompt="1"/>
          </p:nvPr>
        </p:nvSpPr>
        <p:spPr>
          <a:xfrm>
            <a:off x="13732567" y="0"/>
            <a:ext cx="6371534" cy="11309350"/>
          </a:xfrm>
        </p:spPr>
        <p:txBody>
          <a:bodyPr anchor="ctr">
            <a:normAutofit/>
          </a:bodyPr>
          <a:lstStyle>
            <a:lvl1pPr marL="0" indent="0" algn="ctr">
              <a:buNone/>
              <a:defRPr sz="2968" i="1">
                <a:solidFill>
                  <a:schemeClr val="bg2">
                    <a:lumMod val="75000"/>
                  </a:schemeClr>
                </a:solidFill>
              </a:defRPr>
            </a:lvl1pPr>
          </a:lstStyle>
          <a:p>
            <a:r>
              <a:rPr lang="en-US"/>
              <a:t>Click the icon to </a:t>
            </a:r>
            <a:br>
              <a:rPr lang="en-US"/>
            </a:br>
            <a:r>
              <a:rPr lang="en-US"/>
              <a:t>add a photo</a:t>
            </a:r>
          </a:p>
          <a:p>
            <a:endParaRPr lang="en-US"/>
          </a:p>
          <a:p>
            <a:endParaRPr lang="en-US"/>
          </a:p>
          <a:p>
            <a:endParaRPr lang="en-US"/>
          </a:p>
        </p:txBody>
      </p:sp>
      <p:sp>
        <p:nvSpPr>
          <p:cNvPr id="2" name="Slide Number Placeholder 10">
            <a:extLst>
              <a:ext uri="{FF2B5EF4-FFF2-40B4-BE49-F238E27FC236}">
                <a16:creationId xmlns:a16="http://schemas.microsoft.com/office/drawing/2014/main" id="{3ABADE15-834D-F902-63D4-758D67B7B7BC}"/>
              </a:ext>
            </a:extLst>
          </p:cNvPr>
          <p:cNvSpPr>
            <a:spLocks noGrp="1"/>
          </p:cNvSpPr>
          <p:nvPr>
            <p:ph type="sldNum" sz="quarter" idx="12"/>
          </p:nvPr>
        </p:nvSpPr>
        <p:spPr>
          <a:xfrm>
            <a:off x="15059908" y="10427589"/>
            <a:ext cx="4523423" cy="602118"/>
          </a:xfrm>
        </p:spPr>
        <p:txBody>
          <a:bodyPr/>
          <a:lstStyle>
            <a:lvl1pPr>
              <a:defRPr>
                <a:solidFill>
                  <a:schemeClr val="accent2"/>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5176559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and Content w/ Photo 8">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653989" y="602119"/>
            <a:ext cx="9628167" cy="2185952"/>
          </a:xfrm>
        </p:spPr>
        <p:txBody>
          <a:bodyPr/>
          <a:lstStyle>
            <a:lvl1pPr>
              <a:defRPr b="0" i="0">
                <a:solidFill>
                  <a:schemeClr val="accent2"/>
                </a:solidFill>
                <a:latin typeface="Montserrat Light" pitchFamily="2" charset="77"/>
              </a:defRPr>
            </a:lvl1pPr>
          </a:lstStyle>
          <a:p>
            <a:r>
              <a:rPr lang="en-US"/>
              <a:t>Click to edit Master title style</a:t>
            </a:r>
          </a:p>
        </p:txBody>
      </p:sp>
      <p:sp>
        <p:nvSpPr>
          <p:cNvPr id="5" name="Content Placeholder 2">
            <a:extLst>
              <a:ext uri="{FF2B5EF4-FFF2-40B4-BE49-F238E27FC236}">
                <a16:creationId xmlns:a16="http://schemas.microsoft.com/office/drawing/2014/main" id="{7FD8A9E9-925A-8370-6329-1E2DDACBFB9D}"/>
              </a:ext>
            </a:extLst>
          </p:cNvPr>
          <p:cNvSpPr>
            <a:spLocks noGrp="1"/>
          </p:cNvSpPr>
          <p:nvPr>
            <p:ph idx="1"/>
          </p:nvPr>
        </p:nvSpPr>
        <p:spPr>
          <a:xfrm>
            <a:off x="653992" y="3010591"/>
            <a:ext cx="9628165" cy="72359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Slide Number Placeholder 10">
            <a:extLst>
              <a:ext uri="{FF2B5EF4-FFF2-40B4-BE49-F238E27FC236}">
                <a16:creationId xmlns:a16="http://schemas.microsoft.com/office/drawing/2014/main" id="{E455891B-7412-BAB9-FFC2-523D31C425D5}"/>
              </a:ext>
            </a:extLst>
          </p:cNvPr>
          <p:cNvSpPr>
            <a:spLocks noGrp="1"/>
          </p:cNvSpPr>
          <p:nvPr>
            <p:ph type="sldNum" sz="quarter" idx="12"/>
          </p:nvPr>
        </p:nvSpPr>
        <p:spPr>
          <a:xfrm>
            <a:off x="15059908" y="10427589"/>
            <a:ext cx="4523423" cy="602118"/>
          </a:xfrm>
        </p:spPr>
        <p:txBody>
          <a:bodyPr/>
          <a:lstStyle>
            <a:lvl1pPr>
              <a:defRPr>
                <a:solidFill>
                  <a:schemeClr val="bg1"/>
                </a:solidFill>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37781033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Big Idea 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443925-CDEC-AC54-0E64-95F8AF09FA4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20104100" cy="11309350"/>
          </a:xfrm>
          <a:prstGeom prst="rect">
            <a:avLst/>
          </a:prstGeom>
        </p:spPr>
      </p:pic>
      <p:sp>
        <p:nvSpPr>
          <p:cNvPr id="4" name="Title 1">
            <a:extLst>
              <a:ext uri="{FF2B5EF4-FFF2-40B4-BE49-F238E27FC236}">
                <a16:creationId xmlns:a16="http://schemas.microsoft.com/office/drawing/2014/main" id="{0118D418-600E-31B9-0A8E-E19D94DDCB13}"/>
              </a:ext>
            </a:extLst>
          </p:cNvPr>
          <p:cNvSpPr>
            <a:spLocks noGrp="1"/>
          </p:cNvSpPr>
          <p:nvPr>
            <p:ph type="title"/>
          </p:nvPr>
        </p:nvSpPr>
        <p:spPr>
          <a:xfrm>
            <a:off x="2558428" y="2834150"/>
            <a:ext cx="14914577" cy="5027892"/>
          </a:xfrm>
        </p:spPr>
        <p:txBody>
          <a:bodyPr/>
          <a:lstStyle>
            <a:lvl1pPr algn="ctr">
              <a:defRPr b="0" i="0">
                <a:solidFill>
                  <a:schemeClr val="bg1"/>
                </a:solidFill>
                <a:latin typeface="Montserrat Light" pitchFamily="2" charset="77"/>
              </a:defRPr>
            </a:lvl1pPr>
          </a:lstStyle>
          <a:p>
            <a:r>
              <a:rPr lang="en-US"/>
              <a:t>Click to edit Master title style</a:t>
            </a:r>
          </a:p>
        </p:txBody>
      </p:sp>
      <p:sp>
        <p:nvSpPr>
          <p:cNvPr id="2" name="TextBox 1">
            <a:extLst>
              <a:ext uri="{FF2B5EF4-FFF2-40B4-BE49-F238E27FC236}">
                <a16:creationId xmlns:a16="http://schemas.microsoft.com/office/drawing/2014/main" id="{07EAF30B-AA10-423C-3383-21A89E888EC4}"/>
              </a:ext>
            </a:extLst>
          </p:cNvPr>
          <p:cNvSpPr txBox="1"/>
          <p:nvPr userDrawn="1"/>
        </p:nvSpPr>
        <p:spPr>
          <a:xfrm>
            <a:off x="4988178" y="1412885"/>
            <a:ext cx="10055077" cy="3010696"/>
          </a:xfrm>
          <a:prstGeom prst="rect">
            <a:avLst/>
          </a:prstGeom>
          <a:noFill/>
        </p:spPr>
        <p:txBody>
          <a:bodyPr wrap="square">
            <a:spAutoFit/>
          </a:bodyPr>
          <a:lstStyle/>
          <a:p>
            <a:pPr algn="ctr"/>
            <a:r>
              <a:rPr lang="en-US" sz="18964" b="1" i="0">
                <a:solidFill>
                  <a:schemeClr val="bg1"/>
                </a:solidFill>
                <a:latin typeface="Montserrat" pitchFamily="2" charset="77"/>
              </a:rPr>
              <a:t>“</a:t>
            </a:r>
          </a:p>
        </p:txBody>
      </p:sp>
    </p:spTree>
    <p:extLst>
      <p:ext uri="{BB962C8B-B14F-4D97-AF65-F5344CB8AC3E}">
        <p14:creationId xmlns:p14="http://schemas.microsoft.com/office/powerpoint/2010/main" val="37790648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Content 3">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DC199EA-14A1-CF91-F865-42F1FD360ED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4" y="396"/>
            <a:ext cx="20104803" cy="11308952"/>
          </a:xfrm>
          <a:prstGeom prst="rect">
            <a:avLst/>
          </a:prstGeom>
        </p:spPr>
      </p:pic>
      <p:sp>
        <p:nvSpPr>
          <p:cNvPr id="2" name="Holder 2">
            <a:extLst>
              <a:ext uri="{FF2B5EF4-FFF2-40B4-BE49-F238E27FC236}">
                <a16:creationId xmlns:a16="http://schemas.microsoft.com/office/drawing/2014/main" id="{6D616BD6-A5EF-16F2-66E5-9F98834C0590}"/>
              </a:ext>
            </a:extLst>
          </p:cNvPr>
          <p:cNvSpPr>
            <a:spLocks noGrp="1"/>
          </p:cNvSpPr>
          <p:nvPr>
            <p:ph type="title"/>
          </p:nvPr>
        </p:nvSpPr>
        <p:spPr>
          <a:xfrm>
            <a:off x="1201922" y="1755954"/>
            <a:ext cx="17765527" cy="1015663"/>
          </a:xfrm>
        </p:spPr>
        <p:txBody>
          <a:bodyPr lIns="0" tIns="0" rIns="0" bIns="0" anchor="b" anchorCtr="0"/>
          <a:lstStyle>
            <a:lvl1pPr>
              <a:defRPr sz="6600" b="0" i="0">
                <a:solidFill>
                  <a:schemeClr val="accent5"/>
                </a:solidFill>
                <a:latin typeface="Hello Mogels"/>
                <a:cs typeface="Hello Mogels"/>
              </a:defRPr>
            </a:lvl1pPr>
          </a:lstStyle>
          <a:p>
            <a:r>
              <a:rPr lang="en-US"/>
              <a:t>Click to edit Master title style</a:t>
            </a:r>
            <a:endParaRPr dirty="0"/>
          </a:p>
        </p:txBody>
      </p:sp>
      <p:sp>
        <p:nvSpPr>
          <p:cNvPr id="3" name="Holder 3">
            <a:extLst>
              <a:ext uri="{FF2B5EF4-FFF2-40B4-BE49-F238E27FC236}">
                <a16:creationId xmlns:a16="http://schemas.microsoft.com/office/drawing/2014/main" id="{4F9D948A-0394-5762-5678-45AA18CFEFF5}"/>
              </a:ext>
            </a:extLst>
          </p:cNvPr>
          <p:cNvSpPr>
            <a:spLocks noGrp="1"/>
          </p:cNvSpPr>
          <p:nvPr>
            <p:ph type="body" idx="1"/>
          </p:nvPr>
        </p:nvSpPr>
        <p:spPr>
          <a:xfrm>
            <a:off x="1201922" y="3063875"/>
            <a:ext cx="17765527" cy="7086600"/>
          </a:xfrm>
        </p:spPr>
        <p:txBody>
          <a:bodyPr lIns="0" tIns="0" rIns="0" bIns="0"/>
          <a:lstStyle>
            <a:lvl1pPr>
              <a:defRPr/>
            </a:lvl1pPr>
          </a:lstStyle>
          <a:p>
            <a:pPr lvl="0"/>
            <a:r>
              <a:rPr lang="en-US"/>
              <a:t>Click to edit Master text styles</a:t>
            </a:r>
          </a:p>
        </p:txBody>
      </p:sp>
      <p:sp>
        <p:nvSpPr>
          <p:cNvPr id="6" name="Holder 6">
            <a:extLst>
              <a:ext uri="{FF2B5EF4-FFF2-40B4-BE49-F238E27FC236}">
                <a16:creationId xmlns:a16="http://schemas.microsoft.com/office/drawing/2014/main" id="{3D278B26-4459-AF5D-7D14-742C156A1D2E}"/>
              </a:ext>
            </a:extLst>
          </p:cNvPr>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chemeClr val="accent4"/>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
        <p:nvSpPr>
          <p:cNvPr id="7" name="Holder 5">
            <a:extLst>
              <a:ext uri="{FF2B5EF4-FFF2-40B4-BE49-F238E27FC236}">
                <a16:creationId xmlns:a16="http://schemas.microsoft.com/office/drawing/2014/main" id="{CCBE7D96-C571-F60D-F2E7-B8AFDF2C30BB}"/>
              </a:ext>
            </a:extLst>
          </p:cNvPr>
          <p:cNvSpPr txBox="1">
            <a:spLocks/>
          </p:cNvSpPr>
          <p:nvPr/>
        </p:nvSpPr>
        <p:spPr>
          <a:xfrm>
            <a:off x="639760" y="10681339"/>
            <a:ext cx="6318106" cy="192360"/>
          </a:xfrm>
          <a:prstGeom prst="rect">
            <a:avLst/>
          </a:prstGeom>
        </p:spPr>
        <p:txBody>
          <a:bodyPr wrap="square" lIns="0" tIns="0" rIns="0" bIns="0">
            <a:spAutoFit/>
          </a:bodyPr>
          <a:lstStyle>
            <a:defPPr>
              <a:defRPr kern="0"/>
            </a:defPPr>
            <a:lvl1pPr>
              <a:defRPr sz="1300" b="0" i="0">
                <a:solidFill>
                  <a:srgbClr val="8A1D41"/>
                </a:solidFill>
                <a:latin typeface="Montserrat" pitchFamily="2" charset="77"/>
                <a:cs typeface="Montserrat" pitchFamily="2" charset="77"/>
              </a:defRPr>
            </a:lvl1pPr>
          </a:lstStyle>
          <a:p>
            <a:pPr marL="12700">
              <a:lnSpc>
                <a:spcPts val="1545"/>
              </a:lnSpc>
            </a:pPr>
            <a:r>
              <a:rPr lang="en-US" spc="155" dirty="0">
                <a:solidFill>
                  <a:schemeClr val="accent4"/>
                </a:solidFill>
                <a:latin typeface="Gotham Book" pitchFamily="2" charset="0"/>
              </a:rPr>
              <a:t>PI BETA PHI  //  COLLEGE WEEKEND 2025</a:t>
            </a:r>
          </a:p>
        </p:txBody>
      </p:sp>
    </p:spTree>
    <p:extLst>
      <p:ext uri="{BB962C8B-B14F-4D97-AF65-F5344CB8AC3E}">
        <p14:creationId xmlns:p14="http://schemas.microsoft.com/office/powerpoint/2010/main" val="3256071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theme" Target="../theme/theme3.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image" Target="../media/image30.png"/><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theme" Target="../theme/theme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01922" y="1122989"/>
            <a:ext cx="12207769" cy="1995805"/>
          </a:xfrm>
          <a:prstGeom prst="rect">
            <a:avLst/>
          </a:prstGeom>
        </p:spPr>
        <p:txBody>
          <a:bodyPr wrap="square" lIns="0" tIns="0" rIns="0" bIns="0">
            <a:spAutoFit/>
          </a:bodyPr>
          <a:lstStyle>
            <a:lvl1pPr>
              <a:defRPr sz="6600" b="0" i="0">
                <a:solidFill>
                  <a:srgbClr val="8A1D41"/>
                </a:solidFill>
                <a:latin typeface="Hello Mogels"/>
                <a:cs typeface="Hello Mogels"/>
              </a:defRPr>
            </a:lvl1pPr>
          </a:lstStyle>
          <a:p>
            <a:endParaRPr dirty="0"/>
          </a:p>
        </p:txBody>
      </p:sp>
      <p:sp>
        <p:nvSpPr>
          <p:cNvPr id="3" name="Holder 3"/>
          <p:cNvSpPr>
            <a:spLocks noGrp="1"/>
          </p:cNvSpPr>
          <p:nvPr>
            <p:ph type="body" idx="1"/>
          </p:nvPr>
        </p:nvSpPr>
        <p:spPr>
          <a:xfrm>
            <a:off x="1201922" y="3368675"/>
            <a:ext cx="17896973" cy="553998"/>
          </a:xfrm>
          <a:prstGeom prst="rect">
            <a:avLst/>
          </a:prstGeom>
        </p:spPr>
        <p:txBody>
          <a:bodyPr wrap="square" lIns="0" tIns="0" rIns="0" bIns="0">
            <a:spAutoFit/>
          </a:bodyPr>
          <a:lstStyle>
            <a:lvl1pPr>
              <a:defRPr/>
            </a:lvl1pPr>
          </a:lstStyle>
          <a:p>
            <a:endParaRPr dirty="0"/>
          </a:p>
        </p:txBody>
      </p:sp>
      <p:sp>
        <p:nvSpPr>
          <p:cNvPr id="5" name="Holder 5"/>
          <p:cNvSpPr>
            <a:spLocks noGrp="1"/>
          </p:cNvSpPr>
          <p:nvPr>
            <p:ph type="dt" sz="half" idx="6"/>
          </p:nvPr>
        </p:nvSpPr>
        <p:spPr>
          <a:xfrm>
            <a:off x="762144" y="10681339"/>
            <a:ext cx="6318106" cy="192360"/>
          </a:xfrm>
          <a:prstGeom prst="rect">
            <a:avLst/>
          </a:prstGeom>
        </p:spPr>
        <p:txBody>
          <a:bodyPr wrap="square" lIns="0" tIns="0" rIns="0" bIns="0">
            <a:spAutoFit/>
          </a:bodyPr>
          <a:lstStyle>
            <a:lvl1pPr>
              <a:defRPr sz="1300" b="0" i="0">
                <a:solidFill>
                  <a:srgbClr val="8A1D41"/>
                </a:solidFill>
                <a:latin typeface="Gotham Book" pitchFamily="2" charset="0"/>
                <a:cs typeface="Gotham Book" pitchFamily="2" charset="0"/>
              </a:defRPr>
            </a:lvl1pPr>
          </a:lstStyle>
          <a:p>
            <a:pPr marL="12700">
              <a:lnSpc>
                <a:spcPts val="1545"/>
              </a:lnSpc>
            </a:pPr>
            <a:r>
              <a:rPr lang="en-US" spc="135"/>
              <a:t>PI</a:t>
            </a:r>
            <a:r>
              <a:rPr lang="en-US" spc="70"/>
              <a:t>  </a:t>
            </a:r>
            <a:r>
              <a:rPr lang="en-US" spc="135"/>
              <a:t>BE</a:t>
            </a:r>
            <a:r>
              <a:rPr lang="en-US" spc="80"/>
              <a:t>TA</a:t>
            </a:r>
            <a:r>
              <a:rPr lang="en-US" spc="70"/>
              <a:t>  </a:t>
            </a:r>
            <a:r>
              <a:rPr lang="en-US" spc="155"/>
              <a:t>PHI   //  </a:t>
            </a:r>
            <a:r>
              <a:rPr lang="en-US"/>
              <a:t>C</a:t>
            </a:r>
            <a:r>
              <a:rPr lang="en-US" spc="-155"/>
              <a:t> </a:t>
            </a:r>
            <a:r>
              <a:rPr lang="en-US" spc="225"/>
              <a:t>OLLEGE</a:t>
            </a:r>
            <a:r>
              <a:rPr lang="en-US" spc="80"/>
              <a:t>  </a:t>
            </a:r>
            <a:r>
              <a:rPr lang="en-US" spc="229"/>
              <a:t>WEEKEND</a:t>
            </a:r>
            <a:r>
              <a:rPr lang="en-US" spc="80"/>
              <a:t>  </a:t>
            </a:r>
            <a:r>
              <a:rPr lang="en-US" spc="135"/>
              <a:t>20</a:t>
            </a:r>
            <a:r>
              <a:rPr lang="en-US" spc="-140"/>
              <a:t> </a:t>
            </a:r>
            <a:r>
              <a:rPr lang="en-US"/>
              <a:t>2</a:t>
            </a:r>
            <a:r>
              <a:rPr lang="en-US" spc="-165"/>
              <a:t> </a:t>
            </a:r>
            <a:r>
              <a:rPr lang="en-US" spc="-50"/>
              <a:t>4</a:t>
            </a:r>
          </a:p>
          <a:p>
            <a:pPr marL="12700">
              <a:lnSpc>
                <a:spcPts val="1545"/>
              </a:lnSpc>
            </a:pPr>
            <a:r>
              <a:rPr lang="en-US" spc="155"/>
              <a:t> </a:t>
            </a:r>
          </a:p>
        </p:txBody>
      </p:sp>
      <p:sp>
        <p:nvSpPr>
          <p:cNvPr id="6" name="Holder 6"/>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a:p>
        </p:txBody>
      </p:sp>
    </p:spTree>
    <p:extLst>
      <p:ext uri="{BB962C8B-B14F-4D97-AF65-F5344CB8AC3E}">
        <p14:creationId xmlns:p14="http://schemas.microsoft.com/office/powerpoint/2010/main" val="292977403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1" r:id="rId17"/>
    <p:sldLayoutId id="2147483812" r:id="rId18"/>
    <p:sldLayoutId id="2147483677" r:id="rId19"/>
    <p:sldLayoutId id="2147483813" r:id="rId20"/>
    <p:sldLayoutId id="2147483814" r:id="rId21"/>
    <p:sldLayoutId id="2147483815" r:id="rId22"/>
    <p:sldLayoutId id="2147483816" r:id="rId23"/>
    <p:sldLayoutId id="2147483817" r:id="rId24"/>
    <p:sldLayoutId id="2147483818" r:id="rId25"/>
  </p:sldLayoutIdLst>
  <p:txStyles>
    <p:titleStyle>
      <a:lvl1pPr eaLnBrk="1" hangingPunct="1">
        <a:defRPr>
          <a:latin typeface="+mj-lt"/>
          <a:ea typeface="+mj-ea"/>
          <a:cs typeface="+mj-cs"/>
        </a:defRPr>
      </a:lvl1pPr>
    </p:titleStyle>
    <p:body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201922" y="1122989"/>
            <a:ext cx="12207769" cy="1995805"/>
          </a:xfrm>
          <a:prstGeom prst="rect">
            <a:avLst/>
          </a:prstGeom>
        </p:spPr>
        <p:txBody>
          <a:bodyPr wrap="square" lIns="0" tIns="0" rIns="0" bIns="0">
            <a:spAutoFit/>
          </a:bodyPr>
          <a:lstStyle>
            <a:lvl1pPr>
              <a:defRPr sz="6600" b="0" i="0">
                <a:solidFill>
                  <a:srgbClr val="8A1D41"/>
                </a:solidFill>
                <a:latin typeface="Hello Mogels"/>
                <a:cs typeface="Hello Mogels"/>
              </a:defRPr>
            </a:lvl1pPr>
          </a:lstStyle>
          <a:p>
            <a:endParaRPr dirty="0"/>
          </a:p>
        </p:txBody>
      </p:sp>
      <p:sp>
        <p:nvSpPr>
          <p:cNvPr id="3" name="Holder 3"/>
          <p:cNvSpPr>
            <a:spLocks noGrp="1"/>
          </p:cNvSpPr>
          <p:nvPr>
            <p:ph type="body" idx="1"/>
          </p:nvPr>
        </p:nvSpPr>
        <p:spPr>
          <a:xfrm>
            <a:off x="1201922" y="3368675"/>
            <a:ext cx="17896973" cy="553998"/>
          </a:xfrm>
          <a:prstGeom prst="rect">
            <a:avLst/>
          </a:prstGeom>
        </p:spPr>
        <p:txBody>
          <a:bodyPr wrap="square" lIns="0" tIns="0" rIns="0" bIns="0">
            <a:spAutoFit/>
          </a:bodyPr>
          <a:lstStyle>
            <a:lvl1pPr>
              <a:defRPr/>
            </a:lvl1pPr>
          </a:lstStyle>
          <a:p>
            <a:endParaRPr dirty="0"/>
          </a:p>
        </p:txBody>
      </p:sp>
      <p:sp>
        <p:nvSpPr>
          <p:cNvPr id="5" name="Holder 5"/>
          <p:cNvSpPr>
            <a:spLocks noGrp="1"/>
          </p:cNvSpPr>
          <p:nvPr>
            <p:ph type="dt" sz="half" idx="6"/>
          </p:nvPr>
        </p:nvSpPr>
        <p:spPr>
          <a:xfrm>
            <a:off x="762144" y="10681339"/>
            <a:ext cx="6318106" cy="192360"/>
          </a:xfrm>
          <a:prstGeom prst="rect">
            <a:avLst/>
          </a:prstGeom>
        </p:spPr>
        <p:txBody>
          <a:bodyPr wrap="square" lIns="0" tIns="0" rIns="0" bIns="0">
            <a:spAutoFit/>
          </a:bodyPr>
          <a:lstStyle>
            <a:lvl1pPr>
              <a:defRPr sz="1300" b="0" i="0">
                <a:solidFill>
                  <a:srgbClr val="8A1D41"/>
                </a:solidFill>
                <a:latin typeface="Gotham Book" pitchFamily="2" charset="0"/>
                <a:cs typeface="Gotham Book" pitchFamily="2" charset="0"/>
              </a:defRPr>
            </a:lvl1pPr>
          </a:lstStyle>
          <a:p>
            <a:pPr marL="12700">
              <a:lnSpc>
                <a:spcPts val="1545"/>
              </a:lnSpc>
            </a:pPr>
            <a:endParaRPr lang="en-US" spc="155" dirty="0"/>
          </a:p>
        </p:txBody>
      </p:sp>
      <p:sp>
        <p:nvSpPr>
          <p:cNvPr id="6" name="Holder 6"/>
          <p:cNvSpPr>
            <a:spLocks noGrp="1"/>
          </p:cNvSpPr>
          <p:nvPr>
            <p:ph type="sldNum" sz="quarter" idx="7"/>
          </p:nvPr>
        </p:nvSpPr>
        <p:spPr>
          <a:xfrm>
            <a:off x="19263681" y="10681339"/>
            <a:ext cx="200659" cy="577081"/>
          </a:xfrm>
          <a:prstGeom prst="rect">
            <a:avLst/>
          </a:prstGeom>
        </p:spPr>
        <p:txBody>
          <a:bodyPr wrap="square" lIns="0" tIns="0" rIns="0" bIns="0">
            <a:spAutoFit/>
          </a:bodyPr>
          <a:lstStyle>
            <a:lvl1pPr>
              <a:defRPr sz="1300" b="0" i="0">
                <a:solidFill>
                  <a:srgbClr val="8A1D41"/>
                </a:solidFill>
                <a:latin typeface="Montserrat" pitchFamily="2" charset="77"/>
                <a:cs typeface="Montserrat" pitchFamily="2" charset="77"/>
              </a:defRPr>
            </a:lvl1pPr>
          </a:lstStyle>
          <a:p>
            <a:pPr marL="38100">
              <a:lnSpc>
                <a:spcPts val="1545"/>
              </a:lnSpc>
            </a:pPr>
            <a:fld id="{81D60167-4931-47E6-BA6A-407CBD079E47}" type="slidenum">
              <a:rPr lang="en-US" spc="10" smtClean="0"/>
              <a:pPr marL="38100">
                <a:lnSpc>
                  <a:spcPts val="1545"/>
                </a:lnSpc>
              </a:pPr>
              <a:t>‹#›</a:t>
            </a:fld>
            <a:endParaRPr lang="en-US" spc="10" dirty="0"/>
          </a:p>
        </p:txBody>
      </p:sp>
    </p:spTree>
    <p:extLst>
      <p:ext uri="{BB962C8B-B14F-4D97-AF65-F5344CB8AC3E}">
        <p14:creationId xmlns:p14="http://schemas.microsoft.com/office/powerpoint/2010/main" val="141168135"/>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5" r:id="rId16"/>
    <p:sldLayoutId id="2147483879" r:id="rId17"/>
  </p:sldLayoutIdLst>
  <p:hf sldNum="0" hdr="0" dt="0"/>
  <p:txStyles>
    <p:titleStyle>
      <a:lvl1pPr eaLnBrk="1" hangingPunct="1">
        <a:defRPr>
          <a:latin typeface="+mj-lt"/>
          <a:ea typeface="+mj-ea"/>
          <a:cs typeface="+mj-cs"/>
        </a:defRPr>
      </a:lvl1pPr>
    </p:titleStyle>
    <p:bodyStyle>
      <a:lvl1pPr marL="0" eaLnBrk="1" hangingPunct="1">
        <a:defRPr sz="3600" b="0" i="0">
          <a:solidFill>
            <a:schemeClr val="tx1"/>
          </a:solidFill>
          <a:latin typeface="Gotham Book" pitchFamily="2" charset="0"/>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Holder 2">
            <a:extLst>
              <a:ext uri="{FF2B5EF4-FFF2-40B4-BE49-F238E27FC236}">
                <a16:creationId xmlns:a16="http://schemas.microsoft.com/office/drawing/2014/main" id="{FB7A0DAE-4137-2B22-4DE5-563B25593DD2}"/>
              </a:ext>
            </a:extLst>
          </p:cNvPr>
          <p:cNvSpPr>
            <a:spLocks noGrp="1" noChangeArrowheads="1"/>
          </p:cNvSpPr>
          <p:nvPr>
            <p:ph type="title"/>
          </p:nvPr>
        </p:nvSpPr>
        <p:spPr bwMode="auto">
          <a:xfrm>
            <a:off x="1201738" y="1122363"/>
            <a:ext cx="12207875"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1027" name="Holder 3">
            <a:extLst>
              <a:ext uri="{FF2B5EF4-FFF2-40B4-BE49-F238E27FC236}">
                <a16:creationId xmlns:a16="http://schemas.microsoft.com/office/drawing/2014/main" id="{776037E5-2440-65BF-624C-BC9B2CEC8598}"/>
              </a:ext>
            </a:extLst>
          </p:cNvPr>
          <p:cNvSpPr>
            <a:spLocks noGrp="1" noChangeArrowheads="1"/>
          </p:cNvSpPr>
          <p:nvPr>
            <p:ph type="body" idx="1"/>
          </p:nvPr>
        </p:nvSpPr>
        <p:spPr bwMode="auto">
          <a:xfrm>
            <a:off x="1201738" y="3368675"/>
            <a:ext cx="178974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p>
            <a:pPr lvl="0"/>
            <a:endParaRPr lang="en-US" altLang="en-US"/>
          </a:p>
        </p:txBody>
      </p:sp>
      <p:sp>
        <p:nvSpPr>
          <p:cNvPr id="5" name="Holder 5">
            <a:extLst>
              <a:ext uri="{FF2B5EF4-FFF2-40B4-BE49-F238E27FC236}">
                <a16:creationId xmlns:a16="http://schemas.microsoft.com/office/drawing/2014/main" id="{FEAF6173-B763-91B0-07DB-C373D52D224C}"/>
              </a:ext>
            </a:extLst>
          </p:cNvPr>
          <p:cNvSpPr>
            <a:spLocks noGrp="1"/>
          </p:cNvSpPr>
          <p:nvPr>
            <p:ph type="dt" sz="half" idx="6"/>
          </p:nvPr>
        </p:nvSpPr>
        <p:spPr>
          <a:xfrm>
            <a:off x="762000" y="10680700"/>
            <a:ext cx="6318250" cy="193675"/>
          </a:xfrm>
          <a:prstGeom prst="rect">
            <a:avLst/>
          </a:prstGeom>
        </p:spPr>
        <p:txBody>
          <a:bodyPr wrap="square" lIns="0" tIns="0" rIns="0" bIns="0">
            <a:spAutoFit/>
          </a:bodyPr>
          <a:lstStyle>
            <a:lvl1pPr marL="12700" eaLnBrk="1" fontAlgn="auto" hangingPunct="1">
              <a:lnSpc>
                <a:spcPts val="1545"/>
              </a:lnSpc>
              <a:spcBef>
                <a:spcPts val="0"/>
              </a:spcBef>
              <a:spcAft>
                <a:spcPts val="0"/>
              </a:spcAft>
              <a:defRPr sz="1300" b="0" i="0" kern="0" spc="155" dirty="0">
                <a:solidFill>
                  <a:srgbClr val="8A1D41"/>
                </a:solidFill>
                <a:latin typeface="Gotham Book" pitchFamily="2" charset="0"/>
                <a:cs typeface="Gotham Book" pitchFamily="2" charset="0"/>
              </a:defRPr>
            </a:lvl1pPr>
          </a:lstStyle>
          <a:p>
            <a:pPr>
              <a:defRPr/>
            </a:pPr>
            <a:endParaRPr lang="en-US"/>
          </a:p>
        </p:txBody>
      </p:sp>
      <p:sp>
        <p:nvSpPr>
          <p:cNvPr id="6" name="Holder 6">
            <a:extLst>
              <a:ext uri="{FF2B5EF4-FFF2-40B4-BE49-F238E27FC236}">
                <a16:creationId xmlns:a16="http://schemas.microsoft.com/office/drawing/2014/main" id="{3B22EAC0-61E8-5DA3-8045-5A4922CC7D64}"/>
              </a:ext>
            </a:extLst>
          </p:cNvPr>
          <p:cNvSpPr>
            <a:spLocks noGrp="1"/>
          </p:cNvSpPr>
          <p:nvPr>
            <p:ph type="sldNum" sz="quarter" idx="7"/>
          </p:nvPr>
        </p:nvSpPr>
        <p:spPr>
          <a:xfrm>
            <a:off x="19264313" y="10680700"/>
            <a:ext cx="200025" cy="577850"/>
          </a:xfrm>
          <a:prstGeom prst="rect">
            <a:avLst/>
          </a:prstGeom>
        </p:spPr>
        <p:txBody>
          <a:bodyPr wrap="square" lIns="0" tIns="0" rIns="0" bIns="0">
            <a:spAutoFit/>
          </a:bodyPr>
          <a:lstStyle>
            <a:lvl1pPr marL="38100" eaLnBrk="1" fontAlgn="auto" hangingPunct="1">
              <a:lnSpc>
                <a:spcPts val="1545"/>
              </a:lnSpc>
              <a:spcBef>
                <a:spcPts val="0"/>
              </a:spcBef>
              <a:spcAft>
                <a:spcPts val="0"/>
              </a:spcAft>
              <a:defRPr sz="1300" b="0" i="0" kern="0" spc="10" smtClean="0">
                <a:solidFill>
                  <a:srgbClr val="8A1D41"/>
                </a:solidFill>
                <a:latin typeface="Montserrat" pitchFamily="2" charset="77"/>
                <a:cs typeface="Montserrat" pitchFamily="2" charset="77"/>
              </a:defRPr>
            </a:lvl1pPr>
          </a:lstStyle>
          <a:p>
            <a:pPr>
              <a:defRPr/>
            </a:pPr>
            <a:fld id="{61B11524-D595-4703-A0C5-43E0C7672DE7}" type="slidenum">
              <a:rPr lang="en-US"/>
              <a:pPr>
                <a:defRPr/>
              </a:pPr>
              <a:t>‹#›</a:t>
            </a:fld>
            <a:endParaRPr lang="en-US" dirty="0"/>
          </a:p>
        </p:txBody>
      </p:sp>
    </p:spTree>
    <p:extLst>
      <p:ext uri="{BB962C8B-B14F-4D97-AF65-F5344CB8AC3E}">
        <p14:creationId xmlns:p14="http://schemas.microsoft.com/office/powerpoint/2010/main" val="2541781434"/>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Lst>
  <p:hf sldNum="0" hdr="0" dt="0"/>
  <p:txStyles>
    <p:titleStyle>
      <a:lvl1pPr algn="ctr" rtl="0" fontAlgn="base">
        <a:spcBef>
          <a:spcPct val="0"/>
        </a:spcBef>
        <a:spcAft>
          <a:spcPct val="0"/>
        </a:spcAft>
        <a:defRPr>
          <a:solidFill>
            <a:schemeClr val="tx2"/>
          </a:solidFill>
          <a:latin typeface="+mj-lt"/>
          <a:ea typeface="+mj-ea"/>
          <a:cs typeface="+mj-cs"/>
        </a:defRPr>
      </a:lvl1pPr>
      <a:lvl2pPr algn="ctr" rtl="0" fontAlgn="base">
        <a:spcBef>
          <a:spcPct val="0"/>
        </a:spcBef>
        <a:spcAft>
          <a:spcPct val="0"/>
        </a:spcAft>
        <a:defRPr>
          <a:solidFill>
            <a:schemeClr val="tx2"/>
          </a:solidFill>
          <a:latin typeface="Calibri" panose="020F0502020204030204" pitchFamily="34" charset="0"/>
        </a:defRPr>
      </a:lvl2pPr>
      <a:lvl3pPr algn="ctr" rtl="0" fontAlgn="base">
        <a:spcBef>
          <a:spcPct val="0"/>
        </a:spcBef>
        <a:spcAft>
          <a:spcPct val="0"/>
        </a:spcAft>
        <a:defRPr>
          <a:solidFill>
            <a:schemeClr val="tx2"/>
          </a:solidFill>
          <a:latin typeface="Calibri" panose="020F0502020204030204" pitchFamily="34" charset="0"/>
        </a:defRPr>
      </a:lvl3pPr>
      <a:lvl4pPr algn="ctr" rtl="0" fontAlgn="base">
        <a:spcBef>
          <a:spcPct val="0"/>
        </a:spcBef>
        <a:spcAft>
          <a:spcPct val="0"/>
        </a:spcAft>
        <a:defRPr>
          <a:solidFill>
            <a:schemeClr val="tx2"/>
          </a:solidFill>
          <a:latin typeface="Calibri" panose="020F0502020204030204" pitchFamily="34" charset="0"/>
        </a:defRPr>
      </a:lvl4pPr>
      <a:lvl5pPr algn="ctr" rtl="0" fontAlgn="base">
        <a:spcBef>
          <a:spcPct val="0"/>
        </a:spcBef>
        <a:spcAft>
          <a:spcPct val="0"/>
        </a:spcAft>
        <a:defRPr>
          <a:solidFill>
            <a:schemeClr val="tx2"/>
          </a:solidFill>
          <a:latin typeface="Calibri" panose="020F0502020204030204" pitchFamily="34" charset="0"/>
        </a:defRPr>
      </a:lvl5pPr>
      <a:lvl6pPr marL="457200" algn="ctr" rtl="0" fontAlgn="base">
        <a:spcBef>
          <a:spcPct val="0"/>
        </a:spcBef>
        <a:spcAft>
          <a:spcPct val="0"/>
        </a:spcAft>
        <a:defRPr>
          <a:solidFill>
            <a:schemeClr val="tx2"/>
          </a:solidFill>
          <a:latin typeface="Calibri" panose="020F0502020204030204" pitchFamily="34" charset="0"/>
        </a:defRPr>
      </a:lvl6pPr>
      <a:lvl7pPr marL="914400" algn="ctr" rtl="0" fontAlgn="base">
        <a:spcBef>
          <a:spcPct val="0"/>
        </a:spcBef>
        <a:spcAft>
          <a:spcPct val="0"/>
        </a:spcAft>
        <a:defRPr>
          <a:solidFill>
            <a:schemeClr val="tx2"/>
          </a:solidFill>
          <a:latin typeface="Calibri" panose="020F0502020204030204" pitchFamily="34" charset="0"/>
        </a:defRPr>
      </a:lvl7pPr>
      <a:lvl8pPr marL="1371600" algn="ctr" rtl="0" fontAlgn="base">
        <a:spcBef>
          <a:spcPct val="0"/>
        </a:spcBef>
        <a:spcAft>
          <a:spcPct val="0"/>
        </a:spcAft>
        <a:defRPr>
          <a:solidFill>
            <a:schemeClr val="tx2"/>
          </a:solidFill>
          <a:latin typeface="Calibri" panose="020F0502020204030204" pitchFamily="34" charset="0"/>
        </a:defRPr>
      </a:lvl8pPr>
      <a:lvl9pPr marL="1828800" algn="ctr" rtl="0" fontAlgn="base">
        <a:spcBef>
          <a:spcPct val="0"/>
        </a:spcBef>
        <a:spcAft>
          <a:spcPct val="0"/>
        </a:spcAft>
        <a:defRPr>
          <a:solidFill>
            <a:schemeClr val="tx2"/>
          </a:solidFill>
          <a:latin typeface="Calibri" panose="020F0502020204030204" pitchFamily="34" charset="0"/>
        </a:defRPr>
      </a:lvl9pPr>
    </p:titleStyle>
    <p:bodyStyle>
      <a:lvl1pPr algn="l" rtl="0" fontAlgn="base">
        <a:spcBef>
          <a:spcPct val="20000"/>
        </a:spcBef>
        <a:spcAft>
          <a:spcPct val="0"/>
        </a:spcAft>
        <a:defRPr sz="3600">
          <a:solidFill>
            <a:schemeClr val="tx1"/>
          </a:solidFill>
          <a:latin typeface="Gotham Book" pitchFamily="2" charset="0"/>
          <a:ea typeface="+mn-ea"/>
          <a:cs typeface="+mn-cs"/>
        </a:defRPr>
      </a:lvl1pPr>
      <a:lvl2pPr marL="457200" algn="l" rtl="0" fontAlgn="base">
        <a:spcBef>
          <a:spcPct val="20000"/>
        </a:spcBef>
        <a:spcAft>
          <a:spcPct val="0"/>
        </a:spcAft>
        <a:defRPr>
          <a:solidFill>
            <a:schemeClr val="tx1"/>
          </a:solidFill>
          <a:latin typeface="+mn-lt"/>
          <a:ea typeface="+mn-ea"/>
          <a:cs typeface="+mn-cs"/>
        </a:defRPr>
      </a:lvl2pPr>
      <a:lvl3pPr marL="914400" algn="l" rtl="0" fontAlgn="base">
        <a:spcBef>
          <a:spcPct val="20000"/>
        </a:spcBef>
        <a:spcAft>
          <a:spcPct val="0"/>
        </a:spcAft>
        <a:defRPr>
          <a:solidFill>
            <a:schemeClr val="tx1"/>
          </a:solidFill>
          <a:latin typeface="+mn-lt"/>
          <a:ea typeface="+mn-ea"/>
          <a:cs typeface="+mn-cs"/>
        </a:defRPr>
      </a:lvl3pPr>
      <a:lvl4pPr marL="1371600" algn="l" rtl="0" fontAlgn="base">
        <a:spcBef>
          <a:spcPct val="20000"/>
        </a:spcBef>
        <a:spcAft>
          <a:spcPct val="0"/>
        </a:spcAft>
        <a:defRPr>
          <a:solidFill>
            <a:schemeClr val="tx1"/>
          </a:solidFill>
          <a:latin typeface="+mn-lt"/>
          <a:ea typeface="+mn-ea"/>
          <a:cs typeface="+mn-cs"/>
        </a:defRPr>
      </a:lvl4pPr>
      <a:lvl5pPr marL="1828800" algn="l" rtl="0" fontAlgn="base">
        <a:spcBef>
          <a:spcPct val="20000"/>
        </a:spcBef>
        <a:spcAft>
          <a:spcPct val="0"/>
        </a:spcAft>
        <a:defRPr>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53DC74-2B3D-B9EF-A034-F6FCC0EA6D58}"/>
              </a:ext>
            </a:extLst>
          </p:cNvPr>
          <p:cNvSpPr>
            <a:spLocks noGrp="1"/>
          </p:cNvSpPr>
          <p:nvPr>
            <p:ph type="title"/>
          </p:nvPr>
        </p:nvSpPr>
        <p:spPr>
          <a:xfrm>
            <a:off x="1382157" y="602119"/>
            <a:ext cx="17339786" cy="218595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8FF1F1C-4393-DD11-24BA-88E36AE79C2B}"/>
              </a:ext>
            </a:extLst>
          </p:cNvPr>
          <p:cNvSpPr>
            <a:spLocks noGrp="1"/>
          </p:cNvSpPr>
          <p:nvPr>
            <p:ph type="body" idx="1"/>
          </p:nvPr>
        </p:nvSpPr>
        <p:spPr>
          <a:xfrm>
            <a:off x="1382157" y="3010591"/>
            <a:ext cx="17339786" cy="717567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DD9E070-B443-2920-D8BC-C5C9206D1FF0}"/>
              </a:ext>
            </a:extLst>
          </p:cNvPr>
          <p:cNvSpPr>
            <a:spLocks noGrp="1"/>
          </p:cNvSpPr>
          <p:nvPr>
            <p:ph type="dt" sz="half" idx="2"/>
          </p:nvPr>
        </p:nvSpPr>
        <p:spPr>
          <a:xfrm>
            <a:off x="1382157" y="10482093"/>
            <a:ext cx="4523423" cy="602118"/>
          </a:xfrm>
          <a:prstGeom prst="rect">
            <a:avLst/>
          </a:prstGeom>
        </p:spPr>
        <p:txBody>
          <a:bodyPr vert="horz" lIns="91440" tIns="45720" rIns="91440" bIns="45720" rtlCol="0" anchor="ctr"/>
          <a:lstStyle>
            <a:lvl1pPr algn="l">
              <a:defRPr sz="1979">
                <a:solidFill>
                  <a:schemeClr val="tx1">
                    <a:tint val="75000"/>
                  </a:schemeClr>
                </a:solidFill>
              </a:defRPr>
            </a:lvl1pPr>
          </a:lstStyle>
          <a:p>
            <a:fld id="{6097A328-00EA-BB48-8441-CCD0B983D7BA}" type="datetime1">
              <a:rPr lang="en-US" smtClean="0"/>
              <a:t>2/11/2025</a:t>
            </a:fld>
            <a:endParaRPr lang="en-US"/>
          </a:p>
        </p:txBody>
      </p:sp>
      <p:sp>
        <p:nvSpPr>
          <p:cNvPr id="5" name="Footer Placeholder 4">
            <a:extLst>
              <a:ext uri="{FF2B5EF4-FFF2-40B4-BE49-F238E27FC236}">
                <a16:creationId xmlns:a16="http://schemas.microsoft.com/office/drawing/2014/main" id="{A9F079D7-8058-2B91-27A3-B9C773663480}"/>
              </a:ext>
            </a:extLst>
          </p:cNvPr>
          <p:cNvSpPr>
            <a:spLocks noGrp="1"/>
          </p:cNvSpPr>
          <p:nvPr>
            <p:ph type="ftr" sz="quarter" idx="3"/>
          </p:nvPr>
        </p:nvSpPr>
        <p:spPr>
          <a:xfrm>
            <a:off x="6659483" y="10482093"/>
            <a:ext cx="6785134" cy="602118"/>
          </a:xfrm>
          <a:prstGeom prst="rect">
            <a:avLst/>
          </a:prstGeom>
        </p:spPr>
        <p:txBody>
          <a:bodyPr vert="horz" lIns="91440" tIns="45720" rIns="91440" bIns="45720" rtlCol="0" anchor="ctr"/>
          <a:lstStyle>
            <a:lvl1pPr algn="ctr">
              <a:defRPr sz="197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6EDD54-D109-B7E2-3DA6-EF14407534EB}"/>
              </a:ext>
            </a:extLst>
          </p:cNvPr>
          <p:cNvSpPr>
            <a:spLocks noGrp="1"/>
          </p:cNvSpPr>
          <p:nvPr>
            <p:ph type="sldNum" sz="quarter" idx="4"/>
          </p:nvPr>
        </p:nvSpPr>
        <p:spPr>
          <a:xfrm>
            <a:off x="14198520" y="10482093"/>
            <a:ext cx="4523423" cy="602118"/>
          </a:xfrm>
          <a:prstGeom prst="rect">
            <a:avLst/>
          </a:prstGeom>
        </p:spPr>
        <p:txBody>
          <a:bodyPr vert="horz" lIns="91440" tIns="45720" rIns="91440" bIns="45720" rtlCol="0" anchor="ctr"/>
          <a:lstStyle>
            <a:lvl1pPr algn="r">
              <a:defRPr sz="1731" b="0" i="0">
                <a:solidFill>
                  <a:schemeClr val="accent2"/>
                </a:solidFill>
                <a:latin typeface="Montserrat" pitchFamily="2" charset="77"/>
              </a:defRPr>
            </a:lvl1pPr>
          </a:lstStyle>
          <a:p>
            <a:fld id="{9A767BF2-BBCF-B24E-8434-C73D23EBE996}" type="slidenum">
              <a:rPr lang="en-US" smtClean="0"/>
              <a:pPr/>
              <a:t>‹#›</a:t>
            </a:fld>
            <a:endParaRPr lang="en-US"/>
          </a:p>
        </p:txBody>
      </p:sp>
    </p:spTree>
    <p:extLst>
      <p:ext uri="{BB962C8B-B14F-4D97-AF65-F5344CB8AC3E}">
        <p14:creationId xmlns:p14="http://schemas.microsoft.com/office/powerpoint/2010/main" val="2666052231"/>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 id="2147483872" r:id="rId18"/>
    <p:sldLayoutId id="2147483873" r:id="rId19"/>
    <p:sldLayoutId id="2147483874" r:id="rId20"/>
    <p:sldLayoutId id="2147483875" r:id="rId21"/>
    <p:sldLayoutId id="2147483876" r:id="rId22"/>
    <p:sldLayoutId id="2147483877" r:id="rId23"/>
    <p:sldLayoutId id="2147483878" r:id="rId24"/>
  </p:sldLayoutIdLst>
  <p:hf hdr="0" ftr="0" dt="0"/>
  <p:txStyles>
    <p:titleStyle>
      <a:lvl1pPr algn="l" defTabSz="1507846" rtl="0" eaLnBrk="1" latinLnBrk="0" hangingPunct="1">
        <a:lnSpc>
          <a:spcPct val="90000"/>
        </a:lnSpc>
        <a:spcBef>
          <a:spcPct val="0"/>
        </a:spcBef>
        <a:buNone/>
        <a:defRPr sz="7256" b="0" i="0" kern="1200">
          <a:solidFill>
            <a:schemeClr val="accent2"/>
          </a:solidFill>
          <a:latin typeface="Montserrat Light" pitchFamily="2" charset="77"/>
          <a:ea typeface="+mj-ea"/>
          <a:cs typeface="+mj-cs"/>
        </a:defRPr>
      </a:lvl1pPr>
    </p:titleStyle>
    <p:bodyStyle>
      <a:lvl1pPr marL="376961" indent="-376961" algn="l" defTabSz="1507846" rtl="0" eaLnBrk="1" latinLnBrk="0" hangingPunct="1">
        <a:lnSpc>
          <a:spcPct val="90000"/>
        </a:lnSpc>
        <a:spcBef>
          <a:spcPts val="1979"/>
        </a:spcBef>
        <a:buClr>
          <a:schemeClr val="accent3"/>
        </a:buClr>
        <a:buSzPct val="100000"/>
        <a:buFontTx/>
        <a:buBlip>
          <a:blip r:embed="rId26"/>
        </a:buBlip>
        <a:defRPr sz="4617" kern="1200">
          <a:solidFill>
            <a:schemeClr val="tx1"/>
          </a:solidFill>
          <a:latin typeface="+mn-lt"/>
          <a:ea typeface="+mn-ea"/>
          <a:cs typeface="+mn-cs"/>
        </a:defRPr>
      </a:lvl1pPr>
      <a:lvl2pPr marL="1130884" indent="-376961" algn="l" defTabSz="1507846" rtl="0" eaLnBrk="1" latinLnBrk="0" hangingPunct="1">
        <a:lnSpc>
          <a:spcPct val="90000"/>
        </a:lnSpc>
        <a:spcBef>
          <a:spcPts val="1979"/>
        </a:spcBef>
        <a:buClr>
          <a:schemeClr val="accent3"/>
        </a:buClr>
        <a:buSzPct val="100000"/>
        <a:buFontTx/>
        <a:buBlip>
          <a:blip r:embed="rId26"/>
        </a:buBlip>
        <a:defRPr sz="3958" kern="1200">
          <a:solidFill>
            <a:schemeClr val="tx1"/>
          </a:solidFill>
          <a:latin typeface="+mn-lt"/>
          <a:ea typeface="+mn-ea"/>
          <a:cs typeface="+mn-cs"/>
        </a:defRPr>
      </a:lvl2pPr>
      <a:lvl3pPr marL="1884807" indent="-376961" algn="l" defTabSz="1507846" rtl="0" eaLnBrk="1" latinLnBrk="0" hangingPunct="1">
        <a:lnSpc>
          <a:spcPct val="90000"/>
        </a:lnSpc>
        <a:spcBef>
          <a:spcPts val="1979"/>
        </a:spcBef>
        <a:buClr>
          <a:schemeClr val="accent3"/>
        </a:buClr>
        <a:buSzPct val="100000"/>
        <a:buFontTx/>
        <a:buBlip>
          <a:blip r:embed="rId26"/>
        </a:buBlip>
        <a:defRPr sz="3298" kern="1200">
          <a:solidFill>
            <a:schemeClr val="tx1"/>
          </a:solidFill>
          <a:latin typeface="+mn-lt"/>
          <a:ea typeface="+mn-ea"/>
          <a:cs typeface="+mn-cs"/>
        </a:defRPr>
      </a:lvl3pPr>
      <a:lvl4pPr marL="2638730" indent="-376961" algn="l" defTabSz="1507846" rtl="0" eaLnBrk="1" latinLnBrk="0" hangingPunct="1">
        <a:lnSpc>
          <a:spcPct val="90000"/>
        </a:lnSpc>
        <a:spcBef>
          <a:spcPts val="1979"/>
        </a:spcBef>
        <a:buClr>
          <a:schemeClr val="accent3"/>
        </a:buClr>
        <a:buSzPct val="100000"/>
        <a:buFontTx/>
        <a:buBlip>
          <a:blip r:embed="rId26"/>
        </a:buBlip>
        <a:defRPr sz="2968" kern="1200">
          <a:solidFill>
            <a:schemeClr val="tx1"/>
          </a:solidFill>
          <a:latin typeface="+mn-lt"/>
          <a:ea typeface="+mn-ea"/>
          <a:cs typeface="+mn-cs"/>
        </a:defRPr>
      </a:lvl4pPr>
      <a:lvl5pPr marL="3392653" indent="-376961" algn="l" defTabSz="1507846" rtl="0" eaLnBrk="1" latinLnBrk="0" hangingPunct="1">
        <a:lnSpc>
          <a:spcPct val="90000"/>
        </a:lnSpc>
        <a:spcBef>
          <a:spcPts val="1979"/>
        </a:spcBef>
        <a:buClr>
          <a:schemeClr val="accent3"/>
        </a:buClr>
        <a:buSzPct val="100000"/>
        <a:buFontTx/>
        <a:buBlip>
          <a:blip r:embed="rId26"/>
        </a:buBlip>
        <a:defRPr sz="2968" kern="1200">
          <a:solidFill>
            <a:schemeClr val="tx1"/>
          </a:solidFill>
          <a:latin typeface="+mn-lt"/>
          <a:ea typeface="+mn-ea"/>
          <a:cs typeface="+mn-cs"/>
        </a:defRPr>
      </a:lvl5pPr>
      <a:lvl6pPr marL="4146575"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6pPr>
      <a:lvl7pPr marL="4900498"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7pPr>
      <a:lvl8pPr marL="5654421"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8pPr>
      <a:lvl9pPr marL="6408344" indent="-376961" algn="l" defTabSz="1507846" rtl="0" eaLnBrk="1" latinLnBrk="0" hangingPunct="1">
        <a:lnSpc>
          <a:spcPct val="90000"/>
        </a:lnSpc>
        <a:spcBef>
          <a:spcPts val="824"/>
        </a:spcBef>
        <a:buFont typeface="Arial" panose="020B0604020202020204" pitchFamily="34" charset="0"/>
        <a:buChar char="•"/>
        <a:defRPr sz="2968" kern="1200">
          <a:solidFill>
            <a:schemeClr val="tx1"/>
          </a:solidFill>
          <a:latin typeface="+mn-lt"/>
          <a:ea typeface="+mn-ea"/>
          <a:cs typeface="+mn-cs"/>
        </a:defRPr>
      </a:lvl9pPr>
    </p:bodyStyle>
    <p:otherStyle>
      <a:defPPr>
        <a:defRPr lang="en-US"/>
      </a:defPPr>
      <a:lvl1pPr marL="0" algn="l" defTabSz="1507846" rtl="0" eaLnBrk="1" latinLnBrk="0" hangingPunct="1">
        <a:defRPr sz="2968" kern="1200">
          <a:solidFill>
            <a:schemeClr val="tx1"/>
          </a:solidFill>
          <a:latin typeface="+mn-lt"/>
          <a:ea typeface="+mn-ea"/>
          <a:cs typeface="+mn-cs"/>
        </a:defRPr>
      </a:lvl1pPr>
      <a:lvl2pPr marL="753923" algn="l" defTabSz="1507846" rtl="0" eaLnBrk="1" latinLnBrk="0" hangingPunct="1">
        <a:defRPr sz="2968" kern="1200">
          <a:solidFill>
            <a:schemeClr val="tx1"/>
          </a:solidFill>
          <a:latin typeface="+mn-lt"/>
          <a:ea typeface="+mn-ea"/>
          <a:cs typeface="+mn-cs"/>
        </a:defRPr>
      </a:lvl2pPr>
      <a:lvl3pPr marL="1507846" algn="l" defTabSz="1507846" rtl="0" eaLnBrk="1" latinLnBrk="0" hangingPunct="1">
        <a:defRPr sz="2968" kern="1200">
          <a:solidFill>
            <a:schemeClr val="tx1"/>
          </a:solidFill>
          <a:latin typeface="+mn-lt"/>
          <a:ea typeface="+mn-ea"/>
          <a:cs typeface="+mn-cs"/>
        </a:defRPr>
      </a:lvl3pPr>
      <a:lvl4pPr marL="2261768" algn="l" defTabSz="1507846" rtl="0" eaLnBrk="1" latinLnBrk="0" hangingPunct="1">
        <a:defRPr sz="2968" kern="1200">
          <a:solidFill>
            <a:schemeClr val="tx1"/>
          </a:solidFill>
          <a:latin typeface="+mn-lt"/>
          <a:ea typeface="+mn-ea"/>
          <a:cs typeface="+mn-cs"/>
        </a:defRPr>
      </a:lvl4pPr>
      <a:lvl5pPr marL="3015691" algn="l" defTabSz="1507846" rtl="0" eaLnBrk="1" latinLnBrk="0" hangingPunct="1">
        <a:defRPr sz="2968" kern="1200">
          <a:solidFill>
            <a:schemeClr val="tx1"/>
          </a:solidFill>
          <a:latin typeface="+mn-lt"/>
          <a:ea typeface="+mn-ea"/>
          <a:cs typeface="+mn-cs"/>
        </a:defRPr>
      </a:lvl5pPr>
      <a:lvl6pPr marL="3769614" algn="l" defTabSz="1507846" rtl="0" eaLnBrk="1" latinLnBrk="0" hangingPunct="1">
        <a:defRPr sz="2968" kern="1200">
          <a:solidFill>
            <a:schemeClr val="tx1"/>
          </a:solidFill>
          <a:latin typeface="+mn-lt"/>
          <a:ea typeface="+mn-ea"/>
          <a:cs typeface="+mn-cs"/>
        </a:defRPr>
      </a:lvl6pPr>
      <a:lvl7pPr marL="4523537" algn="l" defTabSz="1507846" rtl="0" eaLnBrk="1" latinLnBrk="0" hangingPunct="1">
        <a:defRPr sz="2968" kern="1200">
          <a:solidFill>
            <a:schemeClr val="tx1"/>
          </a:solidFill>
          <a:latin typeface="+mn-lt"/>
          <a:ea typeface="+mn-ea"/>
          <a:cs typeface="+mn-cs"/>
        </a:defRPr>
      </a:lvl7pPr>
      <a:lvl8pPr marL="5277460" algn="l" defTabSz="1507846" rtl="0" eaLnBrk="1" latinLnBrk="0" hangingPunct="1">
        <a:defRPr sz="2968" kern="1200">
          <a:solidFill>
            <a:schemeClr val="tx1"/>
          </a:solidFill>
          <a:latin typeface="+mn-lt"/>
          <a:ea typeface="+mn-ea"/>
          <a:cs typeface="+mn-cs"/>
        </a:defRPr>
      </a:lvl8pPr>
      <a:lvl9pPr marL="6031382" algn="l" defTabSz="1507846" rtl="0" eaLnBrk="1" latinLnBrk="0" hangingPunct="1">
        <a:defRPr sz="296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image" Target="../media/image62.png"/><Relationship Id="rId1" Type="http://schemas.openxmlformats.org/officeDocument/2006/relationships/slideLayout" Target="../slideLayouts/slideLayout9.xml"/><Relationship Id="rId5" Type="http://schemas.openxmlformats.org/officeDocument/2006/relationships/image" Target="../media/image60.png"/><Relationship Id="rId4" Type="http://schemas.openxmlformats.org/officeDocument/2006/relationships/image" Target="../media/image63.png"/></Relationships>
</file>

<file path=ppt/slides/_rels/slide1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eg"/><Relationship Id="rId1" Type="http://schemas.openxmlformats.org/officeDocument/2006/relationships/slideLayout" Target="../slideLayouts/slideLayout13.xml"/><Relationship Id="rId5" Type="http://schemas.openxmlformats.org/officeDocument/2006/relationships/image" Target="../media/image68.png"/><Relationship Id="rId4" Type="http://schemas.microsoft.com/office/2011/relationships/webextension" Target="../webextensions/webextension2.xml"/></Relationships>
</file>

<file path=ppt/slides/_rels/slide13.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image" Target="../media/image69.JP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microsoft.com/office/2018/10/relationships/comments" Target="../comments/modernComment_13D_B2E44081.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xml"/><Relationship Id="rId4" Type="http://schemas.openxmlformats.org/officeDocument/2006/relationships/image" Target="../media/image5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3.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56.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microsoft.com/office/2011/relationships/webextension" Target="../webextensions/webextension4.xml"/><Relationship Id="rId2" Type="http://schemas.openxmlformats.org/officeDocument/2006/relationships/image" Target="../media/image62.png"/><Relationship Id="rId1" Type="http://schemas.openxmlformats.org/officeDocument/2006/relationships/slideLayout" Target="../slideLayouts/slideLayout9.xml"/><Relationship Id="rId4" Type="http://schemas.openxmlformats.org/officeDocument/2006/relationships/image" Target="../media/image820.png"/></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38.xml"/></Relationships>
</file>

<file path=ppt/slides/_rels/slide6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B5884-9F86-65BD-051D-A7E1A0FFDD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CACC90-D391-0B97-7A3D-63996DBBB185}"/>
              </a:ext>
            </a:extLst>
          </p:cNvPr>
          <p:cNvSpPr>
            <a:spLocks noGrp="1"/>
          </p:cNvSpPr>
          <p:nvPr>
            <p:ph type="title"/>
          </p:nvPr>
        </p:nvSpPr>
        <p:spPr>
          <a:xfrm>
            <a:off x="783281" y="923566"/>
            <a:ext cx="17765527" cy="1015663"/>
          </a:xfrm>
        </p:spPr>
        <p:txBody>
          <a:bodyPr/>
          <a:lstStyle/>
          <a:p>
            <a:r>
              <a:rPr lang="en-US" dirty="0"/>
              <a:t>Welcome + Where to Sit (By First Name)</a:t>
            </a:r>
          </a:p>
        </p:txBody>
      </p:sp>
      <p:graphicFrame>
        <p:nvGraphicFramePr>
          <p:cNvPr id="4" name="Table 3">
            <a:extLst>
              <a:ext uri="{FF2B5EF4-FFF2-40B4-BE49-F238E27FC236}">
                <a16:creationId xmlns:a16="http://schemas.microsoft.com/office/drawing/2014/main" id="{40DFC4CE-3029-2BFA-4F16-D1FE0B401952}"/>
              </a:ext>
            </a:extLst>
          </p:cNvPr>
          <p:cNvGraphicFramePr>
            <a:graphicFrameLocks noGrp="1"/>
          </p:cNvGraphicFramePr>
          <p:nvPr>
            <p:extLst>
              <p:ext uri="{D42A27DB-BD31-4B8C-83A1-F6EECF244321}">
                <p14:modId xmlns:p14="http://schemas.microsoft.com/office/powerpoint/2010/main" val="621986753"/>
              </p:ext>
            </p:extLst>
          </p:nvPr>
        </p:nvGraphicFramePr>
        <p:xfrm>
          <a:off x="630094" y="2125912"/>
          <a:ext cx="19113910" cy="8778240"/>
        </p:xfrm>
        <a:graphic>
          <a:graphicData uri="http://schemas.openxmlformats.org/drawingml/2006/table">
            <a:tbl>
              <a:tblPr firstRow="1" bandRow="1">
                <a:tableStyleId>{5C22544A-7EE6-4342-B048-85BDC9FD1C3A}</a:tableStyleId>
              </a:tblPr>
              <a:tblGrid>
                <a:gridCol w="3822782">
                  <a:extLst>
                    <a:ext uri="{9D8B030D-6E8A-4147-A177-3AD203B41FA5}">
                      <a16:colId xmlns:a16="http://schemas.microsoft.com/office/drawing/2014/main" val="1380891136"/>
                    </a:ext>
                  </a:extLst>
                </a:gridCol>
                <a:gridCol w="3822782">
                  <a:extLst>
                    <a:ext uri="{9D8B030D-6E8A-4147-A177-3AD203B41FA5}">
                      <a16:colId xmlns:a16="http://schemas.microsoft.com/office/drawing/2014/main" val="226994594"/>
                    </a:ext>
                  </a:extLst>
                </a:gridCol>
                <a:gridCol w="3822782">
                  <a:extLst>
                    <a:ext uri="{9D8B030D-6E8A-4147-A177-3AD203B41FA5}">
                      <a16:colId xmlns:a16="http://schemas.microsoft.com/office/drawing/2014/main" val="1190768116"/>
                    </a:ext>
                  </a:extLst>
                </a:gridCol>
                <a:gridCol w="3822782">
                  <a:extLst>
                    <a:ext uri="{9D8B030D-6E8A-4147-A177-3AD203B41FA5}">
                      <a16:colId xmlns:a16="http://schemas.microsoft.com/office/drawing/2014/main" val="1844670060"/>
                    </a:ext>
                  </a:extLst>
                </a:gridCol>
                <a:gridCol w="3822782">
                  <a:extLst>
                    <a:ext uri="{9D8B030D-6E8A-4147-A177-3AD203B41FA5}">
                      <a16:colId xmlns:a16="http://schemas.microsoft.com/office/drawing/2014/main" val="2041838943"/>
                    </a:ext>
                  </a:extLst>
                </a:gridCol>
              </a:tblGrid>
              <a:tr h="7763944">
                <a:tc>
                  <a:txBody>
                    <a:bodyPr/>
                    <a:lstStyle/>
                    <a:p>
                      <a:r>
                        <a:rPr lang="en-US" sz="1900" b="1" u="sng" dirty="0">
                          <a:solidFill>
                            <a:schemeClr val="tx1"/>
                          </a:solidFill>
                          <a:latin typeface="Montserrat"/>
                        </a:rPr>
                        <a:t>A</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Abby Parrott Table 15</a:t>
                      </a:r>
                    </a:p>
                    <a:p>
                      <a:pPr marL="0" marR="0" lvl="0" indent="0">
                        <a:lnSpc>
                          <a:spcPct val="100000"/>
                        </a:lnSpc>
                        <a:spcBef>
                          <a:spcPts val="0"/>
                        </a:spcBef>
                        <a:spcAft>
                          <a:spcPts val="0"/>
                        </a:spcAft>
                        <a:buNone/>
                      </a:pPr>
                      <a:r>
                        <a:rPr lang="en-US" sz="1900" b="0" i="0" u="none" strike="noStrike" noProof="0" dirty="0" err="1">
                          <a:solidFill>
                            <a:schemeClr val="tx1"/>
                          </a:solidFill>
                          <a:latin typeface="Montserrat"/>
                        </a:rPr>
                        <a:t>Abegail</a:t>
                      </a:r>
                      <a:r>
                        <a:rPr lang="en-US" sz="1900" b="0" i="0" u="none" strike="noStrike" noProof="0" dirty="0">
                          <a:solidFill>
                            <a:schemeClr val="tx1"/>
                          </a:solidFill>
                          <a:latin typeface="Montserrat"/>
                        </a:rPr>
                        <a:t> Stoner Table 14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Addie Gerken Table 9</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Alison </a:t>
                      </a:r>
                      <a:r>
                        <a:rPr lang="en-US" sz="1900" b="0" i="0" u="none" strike="noStrike" noProof="0" dirty="0" err="1">
                          <a:solidFill>
                            <a:schemeClr val="tx1"/>
                          </a:solidFill>
                          <a:latin typeface="Montserrat"/>
                        </a:rPr>
                        <a:t>Vornsand</a:t>
                      </a:r>
                      <a:r>
                        <a:rPr lang="en-US" sz="1900" b="0" i="0" u="none" strike="noStrike" noProof="0" dirty="0">
                          <a:solidFill>
                            <a:schemeClr val="tx1"/>
                          </a:solidFill>
                          <a:latin typeface="Montserrat"/>
                        </a:rPr>
                        <a:t> Table 1</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Alissa Allgood Table 9</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Amanda </a:t>
                      </a:r>
                      <a:r>
                        <a:rPr lang="en-US" sz="1900" b="0" i="0" u="none" strike="noStrike" noProof="0" dirty="0" err="1">
                          <a:solidFill>
                            <a:schemeClr val="tx1"/>
                          </a:solidFill>
                          <a:latin typeface="Montserrat"/>
                        </a:rPr>
                        <a:t>Szecsy</a:t>
                      </a:r>
                      <a:r>
                        <a:rPr lang="en-US" sz="1900" b="0" i="0" u="none" strike="noStrike" noProof="0" dirty="0">
                          <a:solidFill>
                            <a:schemeClr val="tx1"/>
                          </a:solidFill>
                          <a:latin typeface="Montserrat"/>
                        </a:rPr>
                        <a:t> Table 13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Amanda Montelongo-Fisher Table 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Amber Barron Table 6</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Ann Brookshire Table 7</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Annie Hoang-Pham Table 14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Audra Jahnsen Table 9</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B</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Breanna Wagner Table 14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Brittany Welter Table 17</a:t>
                      </a:r>
                    </a:p>
                    <a:p>
                      <a:pPr lvl="0">
                        <a:buNone/>
                      </a:pPr>
                      <a:endParaRPr lang="en-US" sz="1900" dirty="0">
                        <a:solidFill>
                          <a:schemeClr val="tx1"/>
                        </a:solidFill>
                      </a:endParaRPr>
                    </a:p>
                    <a:p>
                      <a:pPr marL="0" marR="0" lvl="0" indent="0">
                        <a:lnSpc>
                          <a:spcPct val="100000"/>
                        </a:lnSpc>
                        <a:spcBef>
                          <a:spcPts val="0"/>
                        </a:spcBef>
                        <a:spcAft>
                          <a:spcPts val="0"/>
                        </a:spcAft>
                        <a:buNone/>
                      </a:pPr>
                      <a:r>
                        <a:rPr lang="en-US" sz="1900" b="1" u="sng" dirty="0">
                          <a:solidFill>
                            <a:schemeClr val="tx1"/>
                          </a:solidFill>
                          <a:latin typeface="Montserrat"/>
                        </a:rPr>
                        <a:t>C</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Camille Howard Table 12</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Carla </a:t>
                      </a:r>
                      <a:r>
                        <a:rPr lang="en-US" sz="1900" b="0" i="0" u="none" strike="noStrike" noProof="0" dirty="0" err="1">
                          <a:solidFill>
                            <a:schemeClr val="tx1"/>
                          </a:solidFill>
                          <a:latin typeface="Montserrat"/>
                        </a:rPr>
                        <a:t>Hashley</a:t>
                      </a:r>
                      <a:r>
                        <a:rPr lang="en-US" sz="1900" b="0" i="0" u="none" strike="noStrike" noProof="0" dirty="0">
                          <a:solidFill>
                            <a:schemeClr val="tx1"/>
                          </a:solidFill>
                          <a:latin typeface="Montserrat"/>
                        </a:rPr>
                        <a:t> Table 10</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Carol Lee Table 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Carolina </a:t>
                      </a:r>
                      <a:r>
                        <a:rPr lang="en-US" sz="1900" b="0" i="0" u="none" strike="noStrike" noProof="0" dirty="0" err="1">
                          <a:solidFill>
                            <a:schemeClr val="tx1"/>
                          </a:solidFill>
                          <a:latin typeface="Montserrat"/>
                        </a:rPr>
                        <a:t>Pernia</a:t>
                      </a:r>
                      <a:r>
                        <a:rPr lang="en-US" sz="1900" b="0" i="0" u="none" strike="noStrike" noProof="0" dirty="0">
                          <a:solidFill>
                            <a:schemeClr val="tx1"/>
                          </a:solidFill>
                          <a:latin typeface="Montserrat"/>
                        </a:rPr>
                        <a:t> Table 6</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Caroline Ayers Table 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Caroline </a:t>
                      </a:r>
                      <a:r>
                        <a:rPr lang="en-US" sz="1900" b="0" i="0" u="none" strike="noStrike" noProof="0" dirty="0" err="1">
                          <a:solidFill>
                            <a:schemeClr val="tx1"/>
                          </a:solidFill>
                          <a:latin typeface="Montserrat"/>
                        </a:rPr>
                        <a:t>Cassle</a:t>
                      </a:r>
                      <a:r>
                        <a:rPr lang="en-US" sz="1900" b="0" i="0" u="none" strike="noStrike" noProof="0" dirty="0">
                          <a:solidFill>
                            <a:schemeClr val="tx1"/>
                          </a:solidFill>
                          <a:latin typeface="Montserrat"/>
                        </a:rPr>
                        <a:t> Table 2</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Caroline Mulligan Table 16</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Cherie Moman Table 13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Cheryl Gustafson Table 15</a:t>
                      </a:r>
                    </a:p>
                    <a:p>
                      <a:pPr lvl="0">
                        <a:buNone/>
                      </a:pPr>
                      <a:endParaRPr lang="en-US" sz="1900" dirty="0">
                        <a:solidFill>
                          <a:schemeClr val="tx1"/>
                        </a:solidFill>
                      </a:endParaRPr>
                    </a:p>
                  </a:txBody>
                  <a:tcPr>
                    <a:noFill/>
                  </a:tcPr>
                </a:tc>
                <a:tc>
                  <a:txBody>
                    <a:bodyPr/>
                    <a:lstStyle/>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Chloe Jen Table 15</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Claire Schwartz Table 9</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Courtney </a:t>
                      </a:r>
                      <a:r>
                        <a:rPr lang="en-US" sz="1900" b="0" i="0" u="none" strike="noStrike" noProof="0" dirty="0" err="1">
                          <a:solidFill>
                            <a:schemeClr val="tx1"/>
                          </a:solidFill>
                          <a:latin typeface="Montserrat"/>
                        </a:rPr>
                        <a:t>Sebahar</a:t>
                      </a:r>
                      <a:r>
                        <a:rPr lang="en-US" sz="1900" b="0" i="0" u="none" strike="noStrike" noProof="0" dirty="0">
                          <a:solidFill>
                            <a:schemeClr val="tx1"/>
                          </a:solidFill>
                          <a:latin typeface="Montserrat"/>
                        </a:rPr>
                        <a:t> Table 1</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D</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Debbie Wang Table 17</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lvl="0">
                        <a:buNone/>
                      </a:pPr>
                      <a:r>
                        <a:rPr lang="en-US" sz="1900" b="1" i="0" u="sng" strike="noStrike" noProof="0" dirty="0">
                          <a:solidFill>
                            <a:schemeClr val="tx1"/>
                          </a:solidFill>
                          <a:latin typeface="Montserrat"/>
                        </a:rPr>
                        <a:t>E</a:t>
                      </a:r>
                      <a:endParaRPr lang="en-US" sz="1900" b="1" i="0" u="none" strike="noStrike" noProof="0" dirty="0">
                        <a:solidFill>
                          <a:srgbClr val="434E64"/>
                        </a:solidFill>
                        <a:latin typeface="Montserrat"/>
                      </a:endParaRP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Emily Lahey Table 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Ella Mackie Table 9</a:t>
                      </a:r>
                    </a:p>
                    <a:p>
                      <a:pPr marL="0" marR="0" lvl="0" indent="0">
                        <a:lnSpc>
                          <a:spcPct val="100000"/>
                        </a:lnSpc>
                        <a:spcBef>
                          <a:spcPts val="0"/>
                        </a:spcBef>
                        <a:spcAft>
                          <a:spcPts val="0"/>
                        </a:spcAft>
                        <a:buNone/>
                      </a:pPr>
                      <a:endParaRPr lang="en-US" sz="1900" b="1" i="0" u="sng"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G</a:t>
                      </a:r>
                      <a:endParaRPr lang="en-US" sz="1900" dirty="0"/>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Gail Lusk Table 1</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Gillian Gagnon Table 14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Gina Garibay Table 7</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Ginger Gidden Table 5</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Grace Larsen Table 10</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H</a:t>
                      </a:r>
                    </a:p>
                    <a:p>
                      <a:pPr marL="0" marR="0" lvl="0" indent="0">
                        <a:lnSpc>
                          <a:spcPct val="100000"/>
                        </a:lnSpc>
                        <a:spcBef>
                          <a:spcPts val="0"/>
                        </a:spcBef>
                        <a:spcAft>
                          <a:spcPts val="0"/>
                        </a:spcAft>
                        <a:buNone/>
                      </a:pPr>
                      <a:r>
                        <a:rPr lang="en-US" sz="1900" b="0" i="0" u="none" strike="noStrike" noProof="0" dirty="0" err="1">
                          <a:solidFill>
                            <a:schemeClr val="tx1"/>
                          </a:solidFill>
                          <a:latin typeface="Montserrat"/>
                        </a:rPr>
                        <a:t>Hadalee</a:t>
                      </a:r>
                      <a:r>
                        <a:rPr lang="en-US" sz="1900" b="0" i="0" u="none" strike="noStrike" noProof="0" dirty="0">
                          <a:solidFill>
                            <a:schemeClr val="tx1"/>
                          </a:solidFill>
                          <a:latin typeface="Montserrat"/>
                        </a:rPr>
                        <a:t> Goodman Table 8</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Haley </a:t>
                      </a:r>
                      <a:r>
                        <a:rPr lang="en-US" sz="1900" b="0" i="0" u="none" strike="noStrike" noProof="0" dirty="0" err="1">
                          <a:solidFill>
                            <a:schemeClr val="tx1"/>
                          </a:solidFill>
                          <a:latin typeface="Montserrat"/>
                        </a:rPr>
                        <a:t>Heiche</a:t>
                      </a:r>
                      <a:r>
                        <a:rPr lang="en-US" sz="1900" b="0" i="0" u="none" strike="noStrike" noProof="0" dirty="0">
                          <a:solidFill>
                            <a:schemeClr val="tx1"/>
                          </a:solidFill>
                          <a:latin typeface="Montserrat"/>
                        </a:rPr>
                        <a:t> Table 7</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Heather Horton Table 13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Heather Weisberger Table 10</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Helena </a:t>
                      </a:r>
                      <a:r>
                        <a:rPr lang="en-US" sz="1900" b="0" i="0" u="none" strike="noStrike" noProof="0" dirty="0" err="1">
                          <a:solidFill>
                            <a:schemeClr val="tx1"/>
                          </a:solidFill>
                          <a:latin typeface="Montserrat"/>
                        </a:rPr>
                        <a:t>Brante</a:t>
                      </a:r>
                      <a:r>
                        <a:rPr lang="en-US" sz="1900" b="0" i="0" u="none" strike="noStrike" noProof="0" dirty="0">
                          <a:solidFill>
                            <a:schemeClr val="tx1"/>
                          </a:solidFill>
                          <a:latin typeface="Montserrat"/>
                        </a:rPr>
                        <a:t> Table 8</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I</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Isabel </a:t>
                      </a:r>
                      <a:r>
                        <a:rPr lang="en-US" sz="1900" b="0" i="0" u="none" strike="noStrike" noProof="0" dirty="0" err="1">
                          <a:solidFill>
                            <a:schemeClr val="tx1"/>
                          </a:solidFill>
                          <a:latin typeface="Montserrat"/>
                        </a:rPr>
                        <a:t>Bousson</a:t>
                      </a:r>
                      <a:r>
                        <a:rPr lang="en-US" sz="1900" b="0" i="0" u="none" strike="noStrike" noProof="0" dirty="0">
                          <a:solidFill>
                            <a:schemeClr val="tx1"/>
                          </a:solidFill>
                          <a:latin typeface="Montserrat"/>
                        </a:rPr>
                        <a:t> Table 1</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Ivana </a:t>
                      </a:r>
                      <a:r>
                        <a:rPr lang="en-US" sz="1900" b="0" i="0" u="none" strike="noStrike" noProof="0" dirty="0" err="1">
                          <a:solidFill>
                            <a:schemeClr val="tx1"/>
                          </a:solidFill>
                          <a:latin typeface="Montserrat"/>
                        </a:rPr>
                        <a:t>Orlovic</a:t>
                      </a:r>
                      <a:r>
                        <a:rPr lang="en-US" sz="1900" b="0" i="0" u="none" strike="noStrike" noProof="0" dirty="0">
                          <a:solidFill>
                            <a:schemeClr val="tx1"/>
                          </a:solidFill>
                          <a:latin typeface="Montserrat"/>
                        </a:rPr>
                        <a:t> Table 12</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txBody>
                  <a:tcPr>
                    <a:noFill/>
                  </a:tcPr>
                </a:tc>
                <a:tc>
                  <a:txBody>
                    <a:bodyPr/>
                    <a:lstStyle/>
                    <a:p>
                      <a:pPr marL="0" marR="0" lvl="0" indent="0">
                        <a:lnSpc>
                          <a:spcPct val="100000"/>
                        </a:lnSpc>
                        <a:spcBef>
                          <a:spcPts val="0"/>
                        </a:spcBef>
                        <a:spcAft>
                          <a:spcPts val="0"/>
                        </a:spcAft>
                        <a:buNone/>
                      </a:pPr>
                      <a:r>
                        <a:rPr lang="en-US" sz="1900" b="1" i="0" u="sng" strike="noStrike" noProof="0">
                          <a:solidFill>
                            <a:schemeClr val="tx1"/>
                          </a:solidFill>
                          <a:latin typeface="Montserrat"/>
                        </a:rPr>
                        <a:t>J</a:t>
                      </a:r>
                    </a:p>
                    <a:p>
                      <a:pPr marL="0" marR="0" lvl="0" indent="0">
                        <a:lnSpc>
                          <a:spcPct val="100000"/>
                        </a:lnSpc>
                        <a:spcBef>
                          <a:spcPts val="0"/>
                        </a:spcBef>
                        <a:spcAft>
                          <a:spcPts val="0"/>
                        </a:spcAft>
                        <a:buNone/>
                      </a:pPr>
                      <a:r>
                        <a:rPr lang="en-US" sz="1900" b="0" i="0" u="none" strike="noStrike" noProof="0">
                          <a:solidFill>
                            <a:schemeClr val="tx1"/>
                          </a:solidFill>
                          <a:latin typeface="Montserrat"/>
                        </a:rPr>
                        <a:t>Jacquelyn Bratland Table 12</a:t>
                      </a:r>
                    </a:p>
                    <a:p>
                      <a:pPr marL="0" marR="0" lvl="0" indent="0">
                        <a:lnSpc>
                          <a:spcPct val="100000"/>
                        </a:lnSpc>
                        <a:spcBef>
                          <a:spcPts val="0"/>
                        </a:spcBef>
                        <a:spcAft>
                          <a:spcPts val="0"/>
                        </a:spcAft>
                        <a:buNone/>
                      </a:pPr>
                      <a:r>
                        <a:rPr lang="en-US" sz="1900" b="0" i="0" u="none" strike="noStrike" noProof="0">
                          <a:solidFill>
                            <a:schemeClr val="tx1"/>
                          </a:solidFill>
                          <a:latin typeface="Montserrat"/>
                        </a:rPr>
                        <a:t>Jamie Burke Table 11</a:t>
                      </a:r>
                    </a:p>
                    <a:p>
                      <a:pPr marL="0" marR="0" lvl="0" indent="0">
                        <a:lnSpc>
                          <a:spcPct val="100000"/>
                        </a:lnSpc>
                        <a:spcBef>
                          <a:spcPts val="0"/>
                        </a:spcBef>
                        <a:spcAft>
                          <a:spcPts val="0"/>
                        </a:spcAft>
                        <a:buNone/>
                      </a:pPr>
                      <a:r>
                        <a:rPr lang="en-US" sz="1900" b="0" i="0" u="none" strike="noStrike" noProof="0">
                          <a:solidFill>
                            <a:schemeClr val="tx1"/>
                          </a:solidFill>
                          <a:latin typeface="Montserrat"/>
                        </a:rPr>
                        <a:t>Janina Navarro Table 6</a:t>
                      </a:r>
                    </a:p>
                    <a:p>
                      <a:pPr marL="0" marR="0" lvl="0" indent="0">
                        <a:lnSpc>
                          <a:spcPct val="100000"/>
                        </a:lnSpc>
                        <a:spcBef>
                          <a:spcPts val="0"/>
                        </a:spcBef>
                        <a:spcAft>
                          <a:spcPts val="0"/>
                        </a:spcAft>
                        <a:buNone/>
                      </a:pPr>
                      <a:r>
                        <a:rPr lang="en-US" sz="1900" b="0" i="0" u="none" strike="noStrike" noProof="0">
                          <a:solidFill>
                            <a:schemeClr val="tx1"/>
                          </a:solidFill>
                          <a:latin typeface="Montserrat"/>
                        </a:rPr>
                        <a:t>Jean Tulin Table 17</a:t>
                      </a:r>
                    </a:p>
                    <a:p>
                      <a:pPr marL="0" marR="0" lvl="0" indent="0">
                        <a:lnSpc>
                          <a:spcPct val="100000"/>
                        </a:lnSpc>
                        <a:spcBef>
                          <a:spcPts val="0"/>
                        </a:spcBef>
                        <a:spcAft>
                          <a:spcPts val="0"/>
                        </a:spcAft>
                        <a:buNone/>
                      </a:pPr>
                      <a:r>
                        <a:rPr lang="en-US" sz="1900" b="0" i="0" u="none" strike="noStrike" noProof="0">
                          <a:solidFill>
                            <a:schemeClr val="tx1"/>
                          </a:solidFill>
                          <a:latin typeface="Montserrat"/>
                        </a:rPr>
                        <a:t>Jenifer Marvin Table 4</a:t>
                      </a:r>
                    </a:p>
                    <a:p>
                      <a:pPr marL="0" marR="0" lvl="0" indent="0">
                        <a:lnSpc>
                          <a:spcPct val="100000"/>
                        </a:lnSpc>
                        <a:spcBef>
                          <a:spcPts val="0"/>
                        </a:spcBef>
                        <a:spcAft>
                          <a:spcPts val="0"/>
                        </a:spcAft>
                        <a:buNone/>
                      </a:pPr>
                      <a:r>
                        <a:rPr lang="en-US" sz="1900" b="0" i="0" u="none" strike="noStrike" noProof="0">
                          <a:solidFill>
                            <a:schemeClr val="tx1"/>
                          </a:solidFill>
                          <a:latin typeface="Montserrat"/>
                        </a:rPr>
                        <a:t>Jennifer Dugan-Burns Table 1</a:t>
                      </a:r>
                    </a:p>
                    <a:p>
                      <a:pPr marL="0" marR="0" lvl="0" indent="0">
                        <a:lnSpc>
                          <a:spcPct val="100000"/>
                        </a:lnSpc>
                        <a:spcBef>
                          <a:spcPts val="0"/>
                        </a:spcBef>
                        <a:spcAft>
                          <a:spcPts val="0"/>
                        </a:spcAft>
                        <a:buNone/>
                      </a:pPr>
                      <a:r>
                        <a:rPr lang="en-US" sz="1900" b="0" i="0" u="none" strike="noStrike" noProof="0">
                          <a:solidFill>
                            <a:schemeClr val="tx1"/>
                          </a:solidFill>
                          <a:latin typeface="Montserrat"/>
                        </a:rPr>
                        <a:t>Jennifer Babcock Table 15</a:t>
                      </a:r>
                    </a:p>
                    <a:p>
                      <a:pPr marL="0" marR="0" lvl="0" indent="0">
                        <a:lnSpc>
                          <a:spcPct val="100000"/>
                        </a:lnSpc>
                        <a:spcBef>
                          <a:spcPts val="0"/>
                        </a:spcBef>
                        <a:spcAft>
                          <a:spcPts val="0"/>
                        </a:spcAft>
                        <a:buNone/>
                      </a:pPr>
                      <a:r>
                        <a:rPr lang="en-US" sz="1900" b="0" i="0" u="none" strike="noStrike" noProof="0">
                          <a:solidFill>
                            <a:schemeClr val="tx1"/>
                          </a:solidFill>
                          <a:latin typeface="Montserrat"/>
                        </a:rPr>
                        <a:t>Jessica Tucker Table 11</a:t>
                      </a:r>
                    </a:p>
                    <a:p>
                      <a:pPr marL="0" marR="0" lvl="0" indent="0">
                        <a:lnSpc>
                          <a:spcPct val="100000"/>
                        </a:lnSpc>
                        <a:spcBef>
                          <a:spcPts val="0"/>
                        </a:spcBef>
                        <a:spcAft>
                          <a:spcPts val="0"/>
                        </a:spcAft>
                        <a:buNone/>
                      </a:pPr>
                      <a:r>
                        <a:rPr lang="en-US" sz="1900" b="0" i="0" u="none" strike="noStrike" noProof="0">
                          <a:solidFill>
                            <a:schemeClr val="tx1"/>
                          </a:solidFill>
                          <a:latin typeface="Montserrat"/>
                        </a:rPr>
                        <a:t>Jessica Mayne Table 5</a:t>
                      </a:r>
                    </a:p>
                    <a:p>
                      <a:pPr marL="0" marR="0" lvl="0" indent="0">
                        <a:lnSpc>
                          <a:spcPct val="100000"/>
                        </a:lnSpc>
                        <a:spcBef>
                          <a:spcPts val="0"/>
                        </a:spcBef>
                        <a:spcAft>
                          <a:spcPts val="0"/>
                        </a:spcAft>
                        <a:buNone/>
                      </a:pPr>
                      <a:r>
                        <a:rPr lang="en-US" sz="1900" b="0" i="0" u="none" strike="noStrike" noProof="0">
                          <a:solidFill>
                            <a:schemeClr val="tx1"/>
                          </a:solidFill>
                          <a:latin typeface="Montserrat"/>
                        </a:rPr>
                        <a:t>Judy Klote Table 16</a:t>
                      </a:r>
                    </a:p>
                    <a:p>
                      <a:pPr marL="0" marR="0" lvl="0" indent="0">
                        <a:lnSpc>
                          <a:spcPct val="100000"/>
                        </a:lnSpc>
                        <a:spcBef>
                          <a:spcPts val="0"/>
                        </a:spcBef>
                        <a:spcAft>
                          <a:spcPts val="0"/>
                        </a:spcAft>
                        <a:buNone/>
                      </a:pPr>
                      <a:endParaRPr lang="en-US" sz="1900" b="1" i="0" u="sng" strike="noStrike" noProof="0">
                        <a:solidFill>
                          <a:schemeClr val="tx1"/>
                        </a:solidFill>
                        <a:latin typeface="Montserrat"/>
                      </a:endParaRPr>
                    </a:p>
                    <a:p>
                      <a:pPr marL="0" marR="0" lvl="0" indent="0">
                        <a:lnSpc>
                          <a:spcPct val="100000"/>
                        </a:lnSpc>
                        <a:spcBef>
                          <a:spcPts val="0"/>
                        </a:spcBef>
                        <a:spcAft>
                          <a:spcPts val="0"/>
                        </a:spcAft>
                        <a:buNone/>
                      </a:pPr>
                      <a:r>
                        <a:rPr lang="en-US" sz="1900" b="1" i="0" u="sng" strike="noStrike" noProof="0">
                          <a:solidFill>
                            <a:schemeClr val="tx1"/>
                          </a:solidFill>
                          <a:latin typeface="Montserrat"/>
                        </a:rPr>
                        <a:t>K</a:t>
                      </a:r>
                    </a:p>
                    <a:p>
                      <a:pPr marL="0" marR="0" lvl="0" indent="0">
                        <a:lnSpc>
                          <a:spcPct val="100000"/>
                        </a:lnSpc>
                        <a:spcBef>
                          <a:spcPts val="0"/>
                        </a:spcBef>
                        <a:spcAft>
                          <a:spcPts val="0"/>
                        </a:spcAft>
                        <a:buNone/>
                      </a:pPr>
                      <a:r>
                        <a:rPr lang="en-US" sz="1900" b="0" i="0" u="none" strike="noStrike" noProof="0">
                          <a:solidFill>
                            <a:schemeClr val="tx1"/>
                          </a:solidFill>
                          <a:latin typeface="Montserrat"/>
                        </a:rPr>
                        <a:t>Karen Johnson Table 13</a:t>
                      </a:r>
                    </a:p>
                    <a:p>
                      <a:pPr marL="0" marR="0" lvl="0" indent="0">
                        <a:lnSpc>
                          <a:spcPct val="100000"/>
                        </a:lnSpc>
                        <a:spcBef>
                          <a:spcPts val="0"/>
                        </a:spcBef>
                        <a:spcAft>
                          <a:spcPts val="0"/>
                        </a:spcAft>
                        <a:buNone/>
                      </a:pPr>
                      <a:r>
                        <a:rPr lang="en-US" sz="1900" b="0" i="0" u="none" strike="noStrike" noProof="0">
                          <a:solidFill>
                            <a:schemeClr val="tx1"/>
                          </a:solidFill>
                          <a:latin typeface="Montserrat"/>
                        </a:rPr>
                        <a:t>Kate Coulter Table 8</a:t>
                      </a:r>
                    </a:p>
                    <a:p>
                      <a:pPr marL="0" marR="0" lvl="0" indent="0">
                        <a:lnSpc>
                          <a:spcPct val="100000"/>
                        </a:lnSpc>
                        <a:spcBef>
                          <a:spcPts val="0"/>
                        </a:spcBef>
                        <a:spcAft>
                          <a:spcPts val="0"/>
                        </a:spcAft>
                        <a:buNone/>
                      </a:pPr>
                      <a:r>
                        <a:rPr lang="en-US" sz="1900" b="0" i="0" u="none" strike="noStrike" noProof="0">
                          <a:solidFill>
                            <a:schemeClr val="tx1"/>
                          </a:solidFill>
                          <a:latin typeface="Montserrat"/>
                        </a:rPr>
                        <a:t>Kate Walsh Table 5</a:t>
                      </a:r>
                    </a:p>
                    <a:p>
                      <a:pPr marL="0" marR="0" lvl="0" indent="0">
                        <a:lnSpc>
                          <a:spcPct val="100000"/>
                        </a:lnSpc>
                        <a:spcBef>
                          <a:spcPts val="0"/>
                        </a:spcBef>
                        <a:spcAft>
                          <a:spcPts val="0"/>
                        </a:spcAft>
                        <a:buNone/>
                      </a:pPr>
                      <a:r>
                        <a:rPr lang="en-US" sz="1900" b="0" i="0" u="none" strike="noStrike" noProof="0">
                          <a:solidFill>
                            <a:schemeClr val="tx1"/>
                          </a:solidFill>
                          <a:latin typeface="Montserrat"/>
                        </a:rPr>
                        <a:t>Kathryn Collins Table 16</a:t>
                      </a:r>
                    </a:p>
                    <a:p>
                      <a:pPr marL="0" marR="0" lvl="0" indent="0">
                        <a:lnSpc>
                          <a:spcPct val="100000"/>
                        </a:lnSpc>
                        <a:spcBef>
                          <a:spcPts val="0"/>
                        </a:spcBef>
                        <a:spcAft>
                          <a:spcPts val="0"/>
                        </a:spcAft>
                        <a:buNone/>
                      </a:pPr>
                      <a:r>
                        <a:rPr lang="en-US" sz="1900" b="0" i="0" u="none" strike="noStrike" noProof="0">
                          <a:solidFill>
                            <a:schemeClr val="tx1"/>
                          </a:solidFill>
                          <a:latin typeface="Montserrat"/>
                        </a:rPr>
                        <a:t>Katie Howard Table 11</a:t>
                      </a:r>
                    </a:p>
                    <a:p>
                      <a:pPr marL="0" marR="0" lvl="0" indent="0">
                        <a:lnSpc>
                          <a:spcPct val="100000"/>
                        </a:lnSpc>
                        <a:spcBef>
                          <a:spcPts val="0"/>
                        </a:spcBef>
                        <a:spcAft>
                          <a:spcPts val="0"/>
                        </a:spcAft>
                        <a:buNone/>
                      </a:pPr>
                      <a:r>
                        <a:rPr lang="en-US" sz="1900" b="0" i="0" u="none" strike="noStrike" noProof="0">
                          <a:solidFill>
                            <a:schemeClr val="tx1"/>
                          </a:solidFill>
                          <a:latin typeface="Montserrat"/>
                        </a:rPr>
                        <a:t>Kelli Hitchman-Craig Table 9</a:t>
                      </a:r>
                    </a:p>
                    <a:p>
                      <a:pPr marL="0" marR="0" lvl="0" indent="0">
                        <a:lnSpc>
                          <a:spcPct val="100000"/>
                        </a:lnSpc>
                        <a:spcBef>
                          <a:spcPts val="0"/>
                        </a:spcBef>
                        <a:spcAft>
                          <a:spcPts val="0"/>
                        </a:spcAft>
                        <a:buNone/>
                      </a:pPr>
                      <a:r>
                        <a:rPr lang="en-US" sz="1900" b="0" i="0" u="none" strike="noStrike" noProof="0">
                          <a:solidFill>
                            <a:schemeClr val="tx1"/>
                          </a:solidFill>
                          <a:latin typeface="Montserrat"/>
                        </a:rPr>
                        <a:t>Kelly Shamon Table 14</a:t>
                      </a:r>
                    </a:p>
                    <a:p>
                      <a:pPr marL="0" marR="0" lvl="0" indent="0">
                        <a:lnSpc>
                          <a:spcPct val="100000"/>
                        </a:lnSpc>
                        <a:spcBef>
                          <a:spcPts val="0"/>
                        </a:spcBef>
                        <a:spcAft>
                          <a:spcPts val="0"/>
                        </a:spcAft>
                        <a:buNone/>
                      </a:pPr>
                      <a:r>
                        <a:rPr lang="en-US" sz="1900" b="0" i="0" u="none" strike="noStrike" noProof="0">
                          <a:solidFill>
                            <a:schemeClr val="tx1"/>
                          </a:solidFill>
                          <a:latin typeface="Montserrat"/>
                        </a:rPr>
                        <a:t>Kelly Rodriguez Table 5</a:t>
                      </a:r>
                    </a:p>
                    <a:p>
                      <a:pPr marL="0" marR="0" lvl="0" indent="0">
                        <a:lnSpc>
                          <a:spcPct val="100000"/>
                        </a:lnSpc>
                        <a:spcBef>
                          <a:spcPts val="0"/>
                        </a:spcBef>
                        <a:spcAft>
                          <a:spcPts val="0"/>
                        </a:spcAft>
                        <a:buNone/>
                      </a:pPr>
                      <a:r>
                        <a:rPr lang="en-US" sz="1900" b="0" i="0" u="none" strike="noStrike" noProof="0">
                          <a:solidFill>
                            <a:schemeClr val="tx1"/>
                          </a:solidFill>
                          <a:latin typeface="Montserrat"/>
                        </a:rPr>
                        <a:t>Kimberly Weir Table 12</a:t>
                      </a:r>
                    </a:p>
                    <a:p>
                      <a:pPr marL="0" marR="0" lvl="0" indent="0">
                        <a:lnSpc>
                          <a:spcPct val="100000"/>
                        </a:lnSpc>
                        <a:spcBef>
                          <a:spcPts val="0"/>
                        </a:spcBef>
                        <a:spcAft>
                          <a:spcPts val="0"/>
                        </a:spcAft>
                        <a:buNone/>
                      </a:pPr>
                      <a:r>
                        <a:rPr lang="en-US" sz="1900" b="0" i="0" u="none" strike="noStrike" noProof="0">
                          <a:solidFill>
                            <a:schemeClr val="tx1"/>
                          </a:solidFill>
                          <a:latin typeface="Montserrat"/>
                        </a:rPr>
                        <a:t>Kristen Saffa Table 5</a:t>
                      </a:r>
                    </a:p>
                    <a:p>
                      <a:pPr marL="0" marR="0" lvl="0" indent="0">
                        <a:lnSpc>
                          <a:spcPct val="100000"/>
                        </a:lnSpc>
                        <a:spcBef>
                          <a:spcPts val="0"/>
                        </a:spcBef>
                        <a:spcAft>
                          <a:spcPts val="0"/>
                        </a:spcAft>
                        <a:buNone/>
                      </a:pPr>
                      <a:r>
                        <a:rPr lang="en-US" sz="1900" b="0" i="0" u="none" strike="noStrike" noProof="0">
                          <a:solidFill>
                            <a:schemeClr val="tx1"/>
                          </a:solidFill>
                          <a:latin typeface="Montserrat"/>
                        </a:rPr>
                        <a:t>Kyle Noble Table 13</a:t>
                      </a:r>
                    </a:p>
                    <a:p>
                      <a:pPr marL="0" marR="0" lvl="0" indent="0">
                        <a:lnSpc>
                          <a:spcPct val="100000"/>
                        </a:lnSpc>
                        <a:spcBef>
                          <a:spcPts val="0"/>
                        </a:spcBef>
                        <a:spcAft>
                          <a:spcPts val="0"/>
                        </a:spcAft>
                        <a:buNone/>
                      </a:pPr>
                      <a:r>
                        <a:rPr lang="en-US" sz="1900" b="0" i="0" u="none" strike="noStrike" noProof="0">
                          <a:solidFill>
                            <a:schemeClr val="tx1"/>
                          </a:solidFill>
                          <a:latin typeface="Montserrat"/>
                        </a:rPr>
                        <a:t>Kylee Ramsey Table 6</a:t>
                      </a:r>
                    </a:p>
                    <a:p>
                      <a:pPr marL="0" marR="0" lvl="0" indent="0">
                        <a:lnSpc>
                          <a:spcPct val="100000"/>
                        </a:lnSpc>
                        <a:spcBef>
                          <a:spcPts val="0"/>
                        </a:spcBef>
                        <a:spcAft>
                          <a:spcPts val="0"/>
                        </a:spcAft>
                        <a:buNone/>
                      </a:pPr>
                      <a:endParaRPr lang="en-US" sz="1900" b="0" i="0" u="none" strike="noStrike" noProof="0">
                        <a:solidFill>
                          <a:schemeClr val="tx1"/>
                        </a:solidFill>
                        <a:latin typeface="Montserrat"/>
                      </a:endParaRPr>
                    </a:p>
                    <a:p>
                      <a:pPr marL="0" marR="0" lvl="0" indent="0">
                        <a:lnSpc>
                          <a:spcPct val="100000"/>
                        </a:lnSpc>
                        <a:spcBef>
                          <a:spcPts val="0"/>
                        </a:spcBef>
                        <a:spcAft>
                          <a:spcPts val="0"/>
                        </a:spcAft>
                        <a:buNone/>
                      </a:pPr>
                      <a:endParaRPr lang="en-US" sz="1900" b="0" i="0" u="none" strike="noStrike" noProof="0">
                        <a:solidFill>
                          <a:schemeClr val="tx1"/>
                        </a:solidFill>
                        <a:latin typeface="Montserrat"/>
                      </a:endParaRPr>
                    </a:p>
                    <a:p>
                      <a:pPr lvl="0">
                        <a:buNone/>
                      </a:pPr>
                      <a:endParaRPr lang="en-US" sz="1900">
                        <a:solidFill>
                          <a:schemeClr val="tx1"/>
                        </a:solidFill>
                        <a:latin typeface="Montserrat"/>
                      </a:endParaRPr>
                    </a:p>
                    <a:p>
                      <a:pPr lvl="0">
                        <a:buNone/>
                      </a:pPr>
                      <a:endParaRPr lang="en-US" sz="1900" dirty="0">
                        <a:solidFill>
                          <a:schemeClr val="tx1"/>
                        </a:solidFill>
                        <a:latin typeface="Montserrat"/>
                      </a:endParaRPr>
                    </a:p>
                  </a:txBody>
                  <a:tcPr>
                    <a:noFill/>
                  </a:tcPr>
                </a:tc>
                <a:tc>
                  <a:txBody>
                    <a:bodyPr/>
                    <a:lstStyle/>
                    <a:p>
                      <a:pPr lvl="0">
                        <a:buNone/>
                      </a:pPr>
                      <a:r>
                        <a:rPr lang="en-US" sz="1900" b="1" i="0" u="sng" strike="noStrike" noProof="0" dirty="0">
                          <a:solidFill>
                            <a:schemeClr val="tx1"/>
                          </a:solidFill>
                          <a:latin typeface="Montserrat"/>
                        </a:rPr>
                        <a:t>L</a:t>
                      </a:r>
                      <a:endParaRPr lang="en-US" sz="1900" b="1" i="0" u="none" strike="noStrike" noProof="0" dirty="0">
                        <a:solidFill>
                          <a:srgbClr val="434E64"/>
                        </a:solidFill>
                        <a:latin typeface="Montserrat"/>
                      </a:endParaRP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Lauren Thrall Table 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Laurie Hoskins Table 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Layla Finch Table 7</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Leisa Lowrey Table 12</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Leslie Scantling Table 15</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Lizzie Bromley Table 7</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Loren Welsh Table 2</a:t>
                      </a:r>
                    </a:p>
                    <a:p>
                      <a:pPr marL="0" marR="0" lvl="0" indent="0">
                        <a:lnSpc>
                          <a:spcPct val="100000"/>
                        </a:lnSpc>
                        <a:spcBef>
                          <a:spcPts val="0"/>
                        </a:spcBef>
                        <a:spcAft>
                          <a:spcPts val="0"/>
                        </a:spcAft>
                        <a:buNone/>
                      </a:pPr>
                      <a:endParaRPr lang="en-US" sz="1900" b="1" i="0" u="sng"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M</a:t>
                      </a:r>
                      <a:endParaRPr lang="en-US" sz="1900" dirty="0"/>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MaKayla Luper Table 16</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Mallory Skelton Table 2</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Mandie </a:t>
                      </a:r>
                      <a:r>
                        <a:rPr lang="en-US" sz="1900" b="0" i="0" u="none" strike="noStrike" noProof="0" dirty="0" err="1">
                          <a:solidFill>
                            <a:schemeClr val="tx1"/>
                          </a:solidFill>
                          <a:latin typeface="Montserrat"/>
                        </a:rPr>
                        <a:t>Greiwe</a:t>
                      </a:r>
                      <a:r>
                        <a:rPr lang="en-US" sz="1900" b="0" i="0" u="none" strike="noStrike" noProof="0" dirty="0">
                          <a:solidFill>
                            <a:schemeClr val="tx1"/>
                          </a:solidFill>
                          <a:latin typeface="Montserrat"/>
                        </a:rPr>
                        <a:t> Table 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Marla Schroeder Table 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Mary Smith Table 2</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Mary Tatum Table 1</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Maureen Sherman Table 14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Maya Rodriguez Table 8</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Melissa Speir Table 2</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Melissa Hancock Table 13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Molly Kate Goar Table 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Monica </a:t>
                      </a:r>
                      <a:r>
                        <a:rPr lang="en-US" sz="1900" b="0" i="0" u="none" strike="noStrike" noProof="0" dirty="0" err="1">
                          <a:solidFill>
                            <a:schemeClr val="tx1"/>
                          </a:solidFill>
                          <a:latin typeface="Montserrat"/>
                        </a:rPr>
                        <a:t>Frohreich</a:t>
                      </a:r>
                      <a:r>
                        <a:rPr lang="en-US" sz="1900" b="0" i="0" u="none" strike="noStrike" noProof="0" dirty="0">
                          <a:solidFill>
                            <a:schemeClr val="tx1"/>
                          </a:solidFill>
                          <a:latin typeface="Montserrat"/>
                        </a:rPr>
                        <a:t> Table 12</a:t>
                      </a:r>
                      <a:endParaRPr lang="en-US" sz="1900" dirty="0">
                        <a:solidFill>
                          <a:schemeClr val="tx1"/>
                        </a:solidFill>
                        <a:latin typeface="Montserrat"/>
                      </a:endParaRPr>
                    </a:p>
                  </a:txBody>
                  <a:tcPr>
                    <a:noFill/>
                  </a:tcPr>
                </a:tc>
                <a:tc>
                  <a:txBody>
                    <a:bodyPr/>
                    <a:lstStyle/>
                    <a:p>
                      <a:pPr marL="0" marR="0" lvl="0" indent="0">
                        <a:lnSpc>
                          <a:spcPct val="100000"/>
                        </a:lnSpc>
                        <a:spcBef>
                          <a:spcPts val="0"/>
                        </a:spcBef>
                        <a:spcAft>
                          <a:spcPts val="0"/>
                        </a:spcAft>
                        <a:buNone/>
                      </a:pPr>
                      <a:r>
                        <a:rPr lang="en-US" sz="1900" b="1" i="0" u="sng" strike="noStrike" noProof="0" dirty="0">
                          <a:solidFill>
                            <a:schemeClr val="tx1"/>
                          </a:solidFill>
                          <a:latin typeface="Montserrat"/>
                        </a:rPr>
                        <a:t>N</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Nicole Johnson Table 3</a:t>
                      </a:r>
                      <a:endParaRPr lang="en-US" sz="1900" b="1" i="0" u="sng" strike="noStrike" noProof="0" dirty="0">
                        <a:solidFill>
                          <a:schemeClr val="tx1"/>
                        </a:solidFill>
                        <a:latin typeface="Montserrat"/>
                      </a:endParaRPr>
                    </a:p>
                    <a:p>
                      <a:pPr marL="0" marR="0" lvl="0" indent="0">
                        <a:lnSpc>
                          <a:spcPct val="100000"/>
                        </a:lnSpc>
                        <a:spcBef>
                          <a:spcPts val="0"/>
                        </a:spcBef>
                        <a:spcAft>
                          <a:spcPts val="0"/>
                        </a:spcAft>
                        <a:buNone/>
                      </a:pPr>
                      <a:endParaRPr lang="en-US" sz="1900" b="1" i="0" u="sng"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P</a:t>
                      </a:r>
                    </a:p>
                    <a:p>
                      <a:pPr marL="0" marR="0" lvl="0" indent="0">
                        <a:lnSpc>
                          <a:spcPct val="100000"/>
                        </a:lnSpc>
                        <a:spcBef>
                          <a:spcPts val="0"/>
                        </a:spcBef>
                        <a:spcAft>
                          <a:spcPts val="0"/>
                        </a:spcAft>
                        <a:buNone/>
                      </a:pPr>
                      <a:r>
                        <a:rPr lang="en-US" sz="1900" b="0" i="0" u="none" dirty="0">
                          <a:solidFill>
                            <a:schemeClr val="tx1"/>
                          </a:solidFill>
                          <a:latin typeface="Montserrat"/>
                        </a:rPr>
                        <a:t>Paige Grenier Table 10</a:t>
                      </a:r>
                    </a:p>
                    <a:p>
                      <a:pPr marL="0" marR="0" lvl="0" indent="0">
                        <a:lnSpc>
                          <a:spcPct val="100000"/>
                        </a:lnSpc>
                        <a:spcBef>
                          <a:spcPts val="0"/>
                        </a:spcBef>
                        <a:spcAft>
                          <a:spcPts val="0"/>
                        </a:spcAft>
                        <a:buNone/>
                      </a:pPr>
                      <a:endParaRPr lang="en-US" sz="1900" b="0" i="0" u="none" dirty="0">
                        <a:solidFill>
                          <a:schemeClr val="tx1"/>
                        </a:solidFill>
                        <a:latin typeface="Montserrat"/>
                      </a:endParaRPr>
                    </a:p>
                    <a:p>
                      <a:pPr lvl="0">
                        <a:buNone/>
                      </a:pPr>
                      <a:r>
                        <a:rPr lang="en-US" sz="1900" b="1" u="sng" dirty="0">
                          <a:solidFill>
                            <a:schemeClr val="tx1"/>
                          </a:solidFill>
                          <a:latin typeface="Montserrat"/>
                        </a:rPr>
                        <a:t>R</a:t>
                      </a:r>
                      <a:endParaRPr lang="en-US" sz="1900" b="1" u="sng" dirty="0">
                        <a:solidFill>
                          <a:schemeClr val="tx1"/>
                        </a:solidFill>
                      </a:endParaRP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Reagan Powers Table 6</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S</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Sara Nichols Table 16</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Sarah Brawley Table 5</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Sarah McGee Table 10</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Sharyl Ponce Table 10</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Susie Wilson Table 11</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T</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Talia </a:t>
                      </a:r>
                      <a:r>
                        <a:rPr lang="en-US" sz="1900" b="0" i="0" u="none" strike="noStrike" noProof="0" dirty="0" err="1">
                          <a:solidFill>
                            <a:schemeClr val="tx1"/>
                          </a:solidFill>
                          <a:latin typeface="Montserrat"/>
                        </a:rPr>
                        <a:t>Pekari</a:t>
                      </a:r>
                      <a:r>
                        <a:rPr lang="en-US" sz="1900" b="0" i="0" u="none" strike="noStrike" noProof="0" dirty="0">
                          <a:solidFill>
                            <a:schemeClr val="tx1"/>
                          </a:solidFill>
                          <a:latin typeface="Montserrat"/>
                        </a:rPr>
                        <a:t> Table 11</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Talor Allen Table 8</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Tara Applegate Table 8</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Taylor McDonald Table 7</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Tracey Cross-Baker Table 16</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W</a:t>
                      </a:r>
                    </a:p>
                    <a:p>
                      <a:pPr marL="0" marR="0" lvl="0" indent="0">
                        <a:lnSpc>
                          <a:spcPct val="100000"/>
                        </a:lnSpc>
                        <a:spcBef>
                          <a:spcPts val="0"/>
                        </a:spcBef>
                        <a:spcAft>
                          <a:spcPts val="0"/>
                        </a:spcAft>
                        <a:buNone/>
                      </a:pPr>
                      <a:r>
                        <a:rPr lang="en-US" sz="1900" b="0" u="none" dirty="0" err="1">
                          <a:solidFill>
                            <a:schemeClr val="tx1"/>
                          </a:solidFill>
                          <a:latin typeface="Montserrat"/>
                        </a:rPr>
                        <a:t>Wyonna</a:t>
                      </a:r>
                      <a:r>
                        <a:rPr lang="en-US" sz="1900" b="0" u="none" dirty="0">
                          <a:solidFill>
                            <a:schemeClr val="tx1"/>
                          </a:solidFill>
                          <a:latin typeface="Montserrat"/>
                        </a:rPr>
                        <a:t> Cattel Table 3</a:t>
                      </a:r>
                    </a:p>
                  </a:txBody>
                  <a:tcPr>
                    <a:noFill/>
                  </a:tcPr>
                </a:tc>
                <a:extLst>
                  <a:ext uri="{0D108BD9-81ED-4DB2-BD59-A6C34878D82A}">
                    <a16:rowId xmlns:a16="http://schemas.microsoft.com/office/drawing/2014/main" val="4187442668"/>
                  </a:ext>
                </a:extLst>
              </a:tr>
            </a:tbl>
          </a:graphicData>
        </a:graphic>
      </p:graphicFrame>
    </p:spTree>
    <p:extLst>
      <p:ext uri="{BB962C8B-B14F-4D97-AF65-F5344CB8AC3E}">
        <p14:creationId xmlns:p14="http://schemas.microsoft.com/office/powerpoint/2010/main" val="608419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84CED43-1850-130C-33E9-832A19707410}"/>
              </a:ext>
            </a:extLst>
          </p:cNvPr>
          <p:cNvPicPr/>
          <p:nvPr/>
        </p:nvPicPr>
        <p:blipFill>
          <a:blip r:embed="rId2"/>
          <a:stretch>
            <a:fillRect/>
          </a:stretch>
        </p:blipFill>
        <p:spPr>
          <a:xfrm>
            <a:off x="9856519" y="2648197"/>
            <a:ext cx="6234545" cy="4488873"/>
          </a:xfrm>
          <a:prstGeom prst="rect">
            <a:avLst/>
          </a:prstGeom>
        </p:spPr>
      </p:pic>
      <mc:AlternateContent xmlns:mc="http://schemas.openxmlformats.org/markup-compatibility/2006">
        <mc:Choice xmlns:we="http://schemas.microsoft.com/office/webextensions/webextension/2010/11" xmlns:pca="http://schemas.microsoft.com/office/powerpoint/2013/contentapp" Requires="we pca">
          <p:graphicFrame>
            <p:nvGraphicFramePr>
              <p:cNvPr id="21" name="Add-in 20">
                <a:extLst>
                  <a:ext uri="{FF2B5EF4-FFF2-40B4-BE49-F238E27FC236}">
                    <a16:creationId xmlns:a16="http://schemas.microsoft.com/office/drawing/2014/main" id="{75A69E78-3BBC-EFB2-19F6-749E2D66F6CB}"/>
                  </a:ext>
                </a:extLst>
              </p:cNvPr>
              <p:cNvGraphicFramePr>
                <a:graphicFrameLocks noGrp="1"/>
              </p:cNvGraphicFramePr>
              <p:nvPr>
                <p:extLst>
                  <p:ext uri="{D42A27DB-BD31-4B8C-83A1-F6EECF244321}">
                    <p14:modId xmlns:p14="http://schemas.microsoft.com/office/powerpoint/2010/main" val="1793915476"/>
                  </p:ext>
                </p:extLst>
              </p:nvPr>
            </p:nvGraphicFramePr>
            <p:xfrm>
              <a:off x="10177157" y="2945082"/>
              <a:ext cx="5617029" cy="3883232"/>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1" name="Add-in 20">
                <a:extLst>
                  <a:ext uri="{FF2B5EF4-FFF2-40B4-BE49-F238E27FC236}">
                    <a16:creationId xmlns:a16="http://schemas.microsoft.com/office/drawing/2014/main" id="{75A69E78-3BBC-EFB2-19F6-749E2D66F6CB}"/>
                  </a:ext>
                </a:extLst>
              </p:cNvPr>
              <p:cNvPicPr>
                <a:picLocks noGrp="1" noRot="1" noChangeAspect="1" noMove="1" noResize="1" noEditPoints="1" noAdjustHandles="1" noChangeArrowheads="1" noChangeShapeType="1"/>
              </p:cNvPicPr>
              <p:nvPr/>
            </p:nvPicPr>
            <p:blipFill>
              <a:blip r:embed="rId4"/>
              <a:stretch>
                <a:fillRect/>
              </a:stretch>
            </p:blipFill>
            <p:spPr>
              <a:xfrm>
                <a:off x="10177157" y="2945082"/>
                <a:ext cx="5617029" cy="3883232"/>
              </a:xfrm>
              <a:prstGeom prst="rect">
                <a:avLst/>
              </a:prstGeom>
            </p:spPr>
          </p:pic>
        </mc:Fallback>
      </mc:AlternateContent>
      <p:pic>
        <p:nvPicPr>
          <p:cNvPr id="2" name="Picture 1">
            <a:extLst>
              <a:ext uri="{FF2B5EF4-FFF2-40B4-BE49-F238E27FC236}">
                <a16:creationId xmlns:a16="http://schemas.microsoft.com/office/drawing/2014/main" id="{035A9279-BD38-9855-26B6-47C852722DC5}"/>
              </a:ext>
            </a:extLst>
          </p:cNvPr>
          <p:cNvPicPr>
            <a:picLocks noChangeAspect="1"/>
          </p:cNvPicPr>
          <p:nvPr/>
        </p:nvPicPr>
        <p:blipFill>
          <a:blip r:embed="rId5"/>
          <a:stretch>
            <a:fillRect/>
          </a:stretch>
        </p:blipFill>
        <p:spPr>
          <a:xfrm>
            <a:off x="862289" y="244095"/>
            <a:ext cx="7387667" cy="10229944"/>
          </a:xfrm>
          <a:prstGeom prst="rect">
            <a:avLst/>
          </a:prstGeom>
        </p:spPr>
      </p:pic>
    </p:spTree>
    <p:extLst>
      <p:ext uri="{BB962C8B-B14F-4D97-AF65-F5344CB8AC3E}">
        <p14:creationId xmlns:p14="http://schemas.microsoft.com/office/powerpoint/2010/main" val="3708828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820F6BE-7D36-F4DB-3003-9F02014B30F8}"/>
              </a:ext>
            </a:extLst>
          </p:cNvPr>
          <p:cNvSpPr>
            <a:spLocks noGrp="1"/>
          </p:cNvSpPr>
          <p:nvPr>
            <p:ph type="title"/>
          </p:nvPr>
        </p:nvSpPr>
        <p:spPr>
          <a:xfrm>
            <a:off x="3102609" y="1171302"/>
            <a:ext cx="17441231" cy="1015663"/>
          </a:xfrm>
        </p:spPr>
        <p:txBody>
          <a:bodyPr wrap="square" anchor="b">
            <a:normAutofit/>
          </a:bodyPr>
          <a:lstStyle/>
          <a:p>
            <a:r>
              <a:rPr lang="en-US" dirty="0"/>
              <a:t>Let’s Network!</a:t>
            </a:r>
          </a:p>
        </p:txBody>
      </p:sp>
      <p:sp>
        <p:nvSpPr>
          <p:cNvPr id="3" name="Text Placeholder 2">
            <a:extLst>
              <a:ext uri="{FF2B5EF4-FFF2-40B4-BE49-F238E27FC236}">
                <a16:creationId xmlns:a16="http://schemas.microsoft.com/office/drawing/2014/main" id="{FAF1170F-25A1-2691-644E-6735E9EF1F28}"/>
              </a:ext>
            </a:extLst>
          </p:cNvPr>
          <p:cNvSpPr>
            <a:spLocks noGrp="1"/>
          </p:cNvSpPr>
          <p:nvPr>
            <p:ph type="body" idx="1"/>
          </p:nvPr>
        </p:nvSpPr>
        <p:spPr>
          <a:xfrm>
            <a:off x="1822448" y="2443658"/>
            <a:ext cx="17441231" cy="553998"/>
          </a:xfrm>
        </p:spPr>
        <p:txBody>
          <a:bodyPr/>
          <a:lstStyle/>
          <a:p>
            <a:r>
              <a:rPr lang="en-US" dirty="0"/>
              <a:t>			Contact Label Sheets			Pi Phi Connections, page 79</a:t>
            </a:r>
          </a:p>
        </p:txBody>
      </p:sp>
      <p:pic>
        <p:nvPicPr>
          <p:cNvPr id="1026" name="Picture 2">
            <a:extLst>
              <a:ext uri="{FF2B5EF4-FFF2-40B4-BE49-F238E27FC236}">
                <a16:creationId xmlns:a16="http://schemas.microsoft.com/office/drawing/2014/main" id="{C2BCB139-5C90-68D7-A0AA-B378014539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2482" y="3089096"/>
            <a:ext cx="5320982" cy="69109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1403087-3242-D6F8-FB37-61DC5E3438B2}"/>
              </a:ext>
            </a:extLst>
          </p:cNvPr>
          <p:cNvPicPr>
            <a:picLocks noChangeAspect="1"/>
          </p:cNvPicPr>
          <p:nvPr/>
        </p:nvPicPr>
        <p:blipFill>
          <a:blip r:embed="rId3"/>
          <a:stretch>
            <a:fillRect/>
          </a:stretch>
        </p:blipFill>
        <p:spPr>
          <a:xfrm>
            <a:off x="12818239" y="3169307"/>
            <a:ext cx="4547917" cy="6696588"/>
          </a:xfrm>
          <a:prstGeom prst="rect">
            <a:avLst/>
          </a:prstGeom>
        </p:spPr>
      </p:pic>
    </p:spTree>
    <p:extLst>
      <p:ext uri="{BB962C8B-B14F-4D97-AF65-F5344CB8AC3E}">
        <p14:creationId xmlns:p14="http://schemas.microsoft.com/office/powerpoint/2010/main" val="23435111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F25355-31DB-ADE8-4589-C2B80DDC747B}"/>
            </a:ext>
          </a:extLst>
        </p:cNvPr>
        <p:cNvGrpSpPr/>
        <p:nvPr/>
      </p:nvGrpSpPr>
      <p:grpSpPr>
        <a:xfrm>
          <a:off x="0" y="0"/>
          <a:ext cx="0" cy="0"/>
          <a:chOff x="0" y="0"/>
          <a:chExt cx="0" cy="0"/>
        </a:xfrm>
      </p:grpSpPr>
      <p:pic>
        <p:nvPicPr>
          <p:cNvPr id="2" name="Picture Placeholder 1" descr="Two women standing together smiling&#10;&#10;Description automatically generated">
            <a:extLst>
              <a:ext uri="{FF2B5EF4-FFF2-40B4-BE49-F238E27FC236}">
                <a16:creationId xmlns:a16="http://schemas.microsoft.com/office/drawing/2014/main" id="{7901850E-B976-48B1-BB65-E94BFBFE703F}"/>
              </a:ext>
            </a:extLst>
          </p:cNvPr>
          <p:cNvPicPr>
            <a:picLocks noGrp="1" noChangeAspect="1"/>
          </p:cNvPicPr>
          <p:nvPr>
            <p:ph type="pic" sz="quarter" idx="10"/>
          </p:nvPr>
        </p:nvPicPr>
        <p:blipFill>
          <a:blip r:embed="rId2"/>
          <a:srcRect l="8281" r="8281"/>
          <a:stretch/>
        </p:blipFill>
        <p:spPr>
          <a:noFill/>
        </p:spPr>
      </p:pic>
      <p:sp>
        <p:nvSpPr>
          <p:cNvPr id="5" name="Title 4">
            <a:extLst>
              <a:ext uri="{FF2B5EF4-FFF2-40B4-BE49-F238E27FC236}">
                <a16:creationId xmlns:a16="http://schemas.microsoft.com/office/drawing/2014/main" id="{25FF617F-6B4B-7783-A85C-9C6BE3B01D96}"/>
              </a:ext>
            </a:extLst>
          </p:cNvPr>
          <p:cNvSpPr>
            <a:spLocks noGrp="1"/>
          </p:cNvSpPr>
          <p:nvPr>
            <p:ph type="title"/>
          </p:nvPr>
        </p:nvSpPr>
        <p:spPr/>
        <p:txBody>
          <a:bodyPr wrap="square" anchor="b">
            <a:normAutofit/>
          </a:bodyPr>
          <a:lstStyle/>
          <a:p>
            <a:r>
              <a:rPr lang="en-US"/>
              <a:t>Specialty Area Networking</a:t>
            </a:r>
          </a:p>
        </p:txBody>
      </p:sp>
      <p:sp>
        <p:nvSpPr>
          <p:cNvPr id="6" name="Text Placeholder 5">
            <a:extLst>
              <a:ext uri="{FF2B5EF4-FFF2-40B4-BE49-F238E27FC236}">
                <a16:creationId xmlns:a16="http://schemas.microsoft.com/office/drawing/2014/main" id="{9CDC1E01-96A4-202B-E3A9-CB560C2469CE}"/>
              </a:ext>
            </a:extLst>
          </p:cNvPr>
          <p:cNvSpPr>
            <a:spLocks noGrp="1"/>
          </p:cNvSpPr>
          <p:nvPr>
            <p:ph type="body" idx="1"/>
          </p:nvPr>
        </p:nvSpPr>
        <p:spPr>
          <a:xfrm>
            <a:off x="1101761" y="2883232"/>
            <a:ext cx="10515600" cy="7219285"/>
          </a:xfrm>
        </p:spPr>
        <p:txBody>
          <a:bodyPr wrap="square" lIns="0" tIns="0" rIns="0" bIns="0">
            <a:normAutofit/>
          </a:bodyPr>
          <a:lstStyle/>
          <a:p>
            <a:pPr marL="457200" indent="-457200">
              <a:spcAft>
                <a:spcPts val="600"/>
              </a:spcAft>
              <a:buFont typeface="Arial"/>
              <a:buChar char="•"/>
            </a:pPr>
            <a:r>
              <a:rPr lang="en-US" dirty="0"/>
              <a:t>What are you most proud of about being an Advisor in this area?</a:t>
            </a:r>
          </a:p>
          <a:p>
            <a:pPr marL="457200" indent="-457200">
              <a:spcAft>
                <a:spcPts val="600"/>
              </a:spcAft>
              <a:buFont typeface="Arial"/>
              <a:buChar char="•"/>
            </a:pPr>
            <a:r>
              <a:rPr lang="en-US" dirty="0"/>
              <a:t>What unique challenges have you faced as an Advisor in this area?</a:t>
            </a:r>
          </a:p>
          <a:p>
            <a:pPr marL="457200" indent="-457200">
              <a:spcAft>
                <a:spcPts val="600"/>
              </a:spcAft>
              <a:buFont typeface="Arial"/>
              <a:buChar char="•"/>
            </a:pPr>
            <a:r>
              <a:rPr lang="en-US" dirty="0"/>
              <a:t>What kind of support do you need from other Advisors to do your role well?</a:t>
            </a:r>
          </a:p>
          <a:p>
            <a:pPr marL="457200" indent="-457200">
              <a:spcAft>
                <a:spcPts val="600"/>
              </a:spcAft>
              <a:buFont typeface="Arial"/>
              <a:buChar char="•"/>
            </a:pPr>
            <a:r>
              <a:rPr lang="en-US" dirty="0"/>
              <a:t>What kind of support can you offer to other Advisors to do your role well?</a:t>
            </a:r>
          </a:p>
        </p:txBody>
      </p:sp>
      <p:pic>
        <p:nvPicPr>
          <p:cNvPr id="4" name="Picture 3" descr="A group of women posing for a picture&#10;&#10;Description automatically generated">
            <a:extLst>
              <a:ext uri="{FF2B5EF4-FFF2-40B4-BE49-F238E27FC236}">
                <a16:creationId xmlns:a16="http://schemas.microsoft.com/office/drawing/2014/main" id="{63AEA9F6-F4F8-563B-5A61-8BA3A2DA1C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42604" y="-4103"/>
            <a:ext cx="9033137" cy="11291421"/>
          </a:xfrm>
          <a:prstGeom prst="rect">
            <a:avLst/>
          </a:prstGeom>
        </p:spPr>
      </p:pic>
      <mc:AlternateContent xmlns:mc="http://schemas.openxmlformats.org/markup-compatibility/2006">
        <mc:Choice xmlns:we="http://schemas.microsoft.com/office/webextensions/webextension/2010/11" xmlns:pca="http://schemas.microsoft.com/office/powerpoint/2013/contentapp" Requires="we pca">
          <p:graphicFrame>
            <p:nvGraphicFramePr>
              <p:cNvPr id="9" name="Add-in 8">
                <a:extLst>
                  <a:ext uri="{FF2B5EF4-FFF2-40B4-BE49-F238E27FC236}">
                    <a16:creationId xmlns:a16="http://schemas.microsoft.com/office/drawing/2014/main" id="{FA062424-C43F-C0A7-B38B-073EC074B1F1}"/>
                  </a:ext>
                </a:extLst>
              </p:cNvPr>
              <p:cNvGraphicFramePr>
                <a:graphicFrameLocks noGrp="1"/>
              </p:cNvGraphicFramePr>
              <p:nvPr>
                <p:extLst>
                  <p:ext uri="{D42A27DB-BD31-4B8C-83A1-F6EECF244321}">
                    <p14:modId xmlns:p14="http://schemas.microsoft.com/office/powerpoint/2010/main" val="4188303097"/>
                  </p:ext>
                </p:extLst>
              </p:nvPr>
            </p:nvGraphicFramePr>
            <p:xfrm>
              <a:off x="13558044" y="7018316"/>
              <a:ext cx="5264345" cy="3835731"/>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9" name="Add-in 8">
                <a:extLst>
                  <a:ext uri="{FF2B5EF4-FFF2-40B4-BE49-F238E27FC236}">
                    <a16:creationId xmlns:a16="http://schemas.microsoft.com/office/drawing/2014/main" id="{FA062424-C43F-C0A7-B38B-073EC074B1F1}"/>
                  </a:ext>
                </a:extLst>
              </p:cNvPr>
              <p:cNvPicPr>
                <a:picLocks noGrp="1" noRot="1" noChangeAspect="1" noMove="1" noResize="1" noEditPoints="1" noAdjustHandles="1" noChangeArrowheads="1" noChangeShapeType="1"/>
              </p:cNvPicPr>
              <p:nvPr/>
            </p:nvPicPr>
            <p:blipFill>
              <a:blip r:embed="rId5"/>
              <a:stretch>
                <a:fillRect/>
              </a:stretch>
            </p:blipFill>
            <p:spPr>
              <a:xfrm>
                <a:off x="13558044" y="7018316"/>
                <a:ext cx="5264345" cy="3835731"/>
              </a:xfrm>
              <a:prstGeom prst="rect">
                <a:avLst/>
              </a:prstGeom>
            </p:spPr>
          </p:pic>
        </mc:Fallback>
      </mc:AlternateContent>
    </p:spTree>
    <p:extLst>
      <p:ext uri="{BB962C8B-B14F-4D97-AF65-F5344CB8AC3E}">
        <p14:creationId xmlns:p14="http://schemas.microsoft.com/office/powerpoint/2010/main" val="1789589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E0D628-DF2F-76EB-8E0B-416E030E5A15}"/>
              </a:ext>
            </a:extLst>
          </p:cNvPr>
          <p:cNvSpPr>
            <a:spLocks noGrp="1"/>
          </p:cNvSpPr>
          <p:nvPr>
            <p:ph type="title"/>
          </p:nvPr>
        </p:nvSpPr>
        <p:spPr>
          <a:xfrm>
            <a:off x="837362" y="567120"/>
            <a:ext cx="10515600" cy="2031325"/>
          </a:xfrm>
        </p:spPr>
        <p:txBody>
          <a:bodyPr wrap="square" anchor="b">
            <a:normAutofit/>
          </a:bodyPr>
          <a:lstStyle/>
          <a:p>
            <a:r>
              <a:rPr lang="en-US" dirty="0"/>
              <a:t>Regional Networking</a:t>
            </a:r>
          </a:p>
        </p:txBody>
      </p:sp>
      <p:sp>
        <p:nvSpPr>
          <p:cNvPr id="4" name="Text Placeholder 3">
            <a:extLst>
              <a:ext uri="{FF2B5EF4-FFF2-40B4-BE49-F238E27FC236}">
                <a16:creationId xmlns:a16="http://schemas.microsoft.com/office/drawing/2014/main" id="{035A079D-229D-EE9C-8F3F-DC2269455681}"/>
              </a:ext>
            </a:extLst>
          </p:cNvPr>
          <p:cNvSpPr>
            <a:spLocks noGrp="1"/>
          </p:cNvSpPr>
          <p:nvPr>
            <p:ph type="body" idx="1"/>
          </p:nvPr>
        </p:nvSpPr>
        <p:spPr>
          <a:xfrm>
            <a:off x="1289050" y="2883232"/>
            <a:ext cx="7777832" cy="7219285"/>
          </a:xfrm>
        </p:spPr>
        <p:txBody>
          <a:bodyPr wrap="square" lIns="0" tIns="0" rIns="0" bIns="0">
            <a:normAutofit/>
          </a:bodyPr>
          <a:lstStyle/>
          <a:p>
            <a:pPr marL="457200" indent="-457200">
              <a:spcAft>
                <a:spcPts val="600"/>
              </a:spcAft>
              <a:buFont typeface="Arial"/>
              <a:buChar char="•"/>
            </a:pPr>
            <a:r>
              <a:rPr lang="en-US" dirty="0"/>
              <a:t>What are you most proud of about being an Advisor in this region?</a:t>
            </a:r>
          </a:p>
          <a:p>
            <a:pPr marL="457200" indent="-457200">
              <a:spcAft>
                <a:spcPts val="600"/>
              </a:spcAft>
              <a:buFont typeface="Arial"/>
              <a:buChar char="•"/>
            </a:pPr>
            <a:r>
              <a:rPr lang="en-US" dirty="0"/>
              <a:t>What unique challenges have you faced as an Advisor in this region?</a:t>
            </a:r>
          </a:p>
          <a:p>
            <a:pPr marL="457200" indent="-457200">
              <a:spcAft>
                <a:spcPts val="600"/>
              </a:spcAft>
              <a:buFont typeface="Arial"/>
              <a:buChar char="•"/>
            </a:pPr>
            <a:r>
              <a:rPr lang="en-US" dirty="0"/>
              <a:t>What does it look like to give and receive support within this region?</a:t>
            </a:r>
          </a:p>
        </p:txBody>
      </p:sp>
      <p:pic>
        <p:nvPicPr>
          <p:cNvPr id="6" name="Picture 5" descr="A group of women posing for a photo&#10;&#10;Description automatically generated">
            <a:extLst>
              <a:ext uri="{FF2B5EF4-FFF2-40B4-BE49-F238E27FC236}">
                <a16:creationId xmlns:a16="http://schemas.microsoft.com/office/drawing/2014/main" id="{25C5FC7B-85D8-B303-AEDA-8014DB833F32}"/>
              </a:ext>
            </a:extLst>
          </p:cNvPr>
          <p:cNvPicPr>
            <a:picLocks noChangeAspect="1"/>
          </p:cNvPicPr>
          <p:nvPr/>
        </p:nvPicPr>
        <p:blipFill>
          <a:blip r:embed="rId2">
            <a:extLst>
              <a:ext uri="{28A0092B-C50C-407E-A947-70E740481C1C}">
                <a14:useLocalDpi xmlns:a14="http://schemas.microsoft.com/office/drawing/2010/main" val="0"/>
              </a:ext>
            </a:extLst>
          </a:blip>
          <a:srcRect t="22967"/>
          <a:stretch/>
        </p:blipFill>
        <p:spPr>
          <a:xfrm>
            <a:off x="9991951" y="0"/>
            <a:ext cx="10112149" cy="7768476"/>
          </a:xfrm>
          <a:prstGeom prst="rect">
            <a:avLst/>
          </a:prstGeom>
        </p:spPr>
      </p:pic>
      <mc:AlternateContent xmlns:mc="http://schemas.openxmlformats.org/markup-compatibility/2006">
        <mc:Choice xmlns:we="http://schemas.microsoft.com/office/webextensions/webextension/2010/11" xmlns:pca="http://schemas.microsoft.com/office/powerpoint/2013/contentapp" Requires="we pca">
          <p:graphicFrame>
            <p:nvGraphicFramePr>
              <p:cNvPr id="2" name="Add-in 1">
                <a:extLst>
                  <a:ext uri="{FF2B5EF4-FFF2-40B4-BE49-F238E27FC236}">
                    <a16:creationId xmlns:a16="http://schemas.microsoft.com/office/drawing/2014/main" id="{BAFD6C9F-DB78-16BE-E528-7F15D9462692}"/>
                  </a:ext>
                </a:extLst>
              </p:cNvPr>
              <p:cNvGraphicFramePr>
                <a:graphicFrameLocks noGrp="1"/>
              </p:cNvGraphicFramePr>
              <p:nvPr>
                <p:extLst>
                  <p:ext uri="{D42A27DB-BD31-4B8C-83A1-F6EECF244321}">
                    <p14:modId xmlns:p14="http://schemas.microsoft.com/office/powerpoint/2010/main" val="2794462114"/>
                  </p:ext>
                </p:extLst>
              </p:nvPr>
            </p:nvGraphicFramePr>
            <p:xfrm>
              <a:off x="12309269" y="7094855"/>
              <a:ext cx="5704411" cy="3786505"/>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p:pic>
            <p:nvPicPr>
              <p:cNvPr id="2" name="Add-in 1">
                <a:extLst>
                  <a:ext uri="{FF2B5EF4-FFF2-40B4-BE49-F238E27FC236}">
                    <a16:creationId xmlns:a16="http://schemas.microsoft.com/office/drawing/2014/main" id="{BAFD6C9F-DB78-16BE-E528-7F15D9462692}"/>
                  </a:ext>
                </a:extLst>
              </p:cNvPr>
              <p:cNvPicPr>
                <a:picLocks noGrp="1" noRot="1" noChangeAspect="1" noMove="1" noResize="1" noEditPoints="1" noAdjustHandles="1" noChangeArrowheads="1" noChangeShapeType="1"/>
              </p:cNvPicPr>
              <p:nvPr/>
            </p:nvPicPr>
            <p:blipFill>
              <a:blip r:embed="rId4"/>
              <a:stretch>
                <a:fillRect/>
              </a:stretch>
            </p:blipFill>
            <p:spPr>
              <a:xfrm>
                <a:off x="12309269" y="7094855"/>
                <a:ext cx="5704411" cy="3786505"/>
              </a:xfrm>
              <a:prstGeom prst="rect">
                <a:avLst/>
              </a:prstGeom>
            </p:spPr>
          </p:pic>
        </mc:Fallback>
      </mc:AlternateContent>
    </p:spTree>
    <p:extLst>
      <p:ext uri="{BB962C8B-B14F-4D97-AF65-F5344CB8AC3E}">
        <p14:creationId xmlns:p14="http://schemas.microsoft.com/office/powerpoint/2010/main" val="16361001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D1D3634A-9371-892B-5615-43FA7308B08E}"/>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310" r="8310"/>
          <a:stretch/>
        </p:blipFill>
        <p:spPr>
          <a:xfrm>
            <a:off x="0" y="0"/>
            <a:ext cx="7537450" cy="11291421"/>
          </a:xfrm>
        </p:spPr>
      </p:pic>
      <p:sp>
        <p:nvSpPr>
          <p:cNvPr id="3" name="Title 2">
            <a:extLst>
              <a:ext uri="{FF2B5EF4-FFF2-40B4-BE49-F238E27FC236}">
                <a16:creationId xmlns:a16="http://schemas.microsoft.com/office/drawing/2014/main" id="{75EF55CB-4A05-490A-22E9-ACC7693A6923}"/>
              </a:ext>
            </a:extLst>
          </p:cNvPr>
          <p:cNvSpPr>
            <a:spLocks noGrp="1"/>
          </p:cNvSpPr>
          <p:nvPr>
            <p:ph type="title"/>
          </p:nvPr>
        </p:nvSpPr>
        <p:spPr/>
        <p:txBody>
          <a:bodyPr wrap="square" anchor="b">
            <a:normAutofit/>
          </a:bodyPr>
          <a:lstStyle/>
          <a:p>
            <a:r>
              <a:rPr lang="en-US"/>
              <a:t>See you at 9 a.m.!</a:t>
            </a:r>
          </a:p>
        </p:txBody>
      </p:sp>
      <p:sp>
        <p:nvSpPr>
          <p:cNvPr id="12" name="Text Placeholder 3">
            <a:extLst>
              <a:ext uri="{FF2B5EF4-FFF2-40B4-BE49-F238E27FC236}">
                <a16:creationId xmlns:a16="http://schemas.microsoft.com/office/drawing/2014/main" id="{87093674-0415-5F49-DAA8-791B04593196}"/>
              </a:ext>
            </a:extLst>
          </p:cNvPr>
          <p:cNvSpPr>
            <a:spLocks noGrp="1"/>
          </p:cNvSpPr>
          <p:nvPr>
            <p:ph type="body" idx="1"/>
          </p:nvPr>
        </p:nvSpPr>
        <p:spPr/>
        <p:txBody>
          <a:bodyPr wrap="square">
            <a:normAutofit/>
          </a:bodyPr>
          <a:lstStyle/>
          <a:p>
            <a:pPr>
              <a:spcAft>
                <a:spcPts val="600"/>
              </a:spcAft>
            </a:pPr>
            <a:r>
              <a:rPr lang="en-US" dirty="0"/>
              <a:t>We will be sitting at the same seats tomorrow, so feel free to leave any materials you feel comfortable at your spots.</a:t>
            </a:r>
            <a:endParaRPr lang="en-US"/>
          </a:p>
        </p:txBody>
      </p:sp>
    </p:spTree>
    <p:extLst>
      <p:ext uri="{BB962C8B-B14F-4D97-AF65-F5344CB8AC3E}">
        <p14:creationId xmlns:p14="http://schemas.microsoft.com/office/powerpoint/2010/main" val="16456797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6E953-DB9D-D67F-16CD-A91CE00769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40D6D3-3CF3-A2B4-4709-1588CAC4F6AC}"/>
              </a:ext>
            </a:extLst>
          </p:cNvPr>
          <p:cNvSpPr>
            <a:spLocks noGrp="1"/>
          </p:cNvSpPr>
          <p:nvPr>
            <p:ph type="title"/>
          </p:nvPr>
        </p:nvSpPr>
        <p:spPr>
          <a:xfrm>
            <a:off x="783281" y="923566"/>
            <a:ext cx="17765527" cy="1015663"/>
          </a:xfrm>
        </p:spPr>
        <p:txBody>
          <a:bodyPr/>
          <a:lstStyle/>
          <a:p>
            <a:r>
              <a:rPr lang="en-US" dirty="0"/>
              <a:t>Welcome + Where to Sit (By First Name)</a:t>
            </a:r>
          </a:p>
        </p:txBody>
      </p:sp>
      <p:graphicFrame>
        <p:nvGraphicFramePr>
          <p:cNvPr id="4" name="Table 3">
            <a:extLst>
              <a:ext uri="{FF2B5EF4-FFF2-40B4-BE49-F238E27FC236}">
                <a16:creationId xmlns:a16="http://schemas.microsoft.com/office/drawing/2014/main" id="{B3103CC2-AFFA-4453-A485-A2A24E5C9E28}"/>
              </a:ext>
            </a:extLst>
          </p:cNvPr>
          <p:cNvGraphicFramePr>
            <a:graphicFrameLocks noGrp="1"/>
          </p:cNvGraphicFramePr>
          <p:nvPr>
            <p:extLst>
              <p:ext uri="{D42A27DB-BD31-4B8C-83A1-F6EECF244321}">
                <p14:modId xmlns:p14="http://schemas.microsoft.com/office/powerpoint/2010/main" val="4106241154"/>
              </p:ext>
            </p:extLst>
          </p:nvPr>
        </p:nvGraphicFramePr>
        <p:xfrm>
          <a:off x="630094" y="2125912"/>
          <a:ext cx="19113910" cy="8778240"/>
        </p:xfrm>
        <a:graphic>
          <a:graphicData uri="http://schemas.openxmlformats.org/drawingml/2006/table">
            <a:tbl>
              <a:tblPr firstRow="1" bandRow="1">
                <a:tableStyleId>{5C22544A-7EE6-4342-B048-85BDC9FD1C3A}</a:tableStyleId>
              </a:tblPr>
              <a:tblGrid>
                <a:gridCol w="3822782">
                  <a:extLst>
                    <a:ext uri="{9D8B030D-6E8A-4147-A177-3AD203B41FA5}">
                      <a16:colId xmlns:a16="http://schemas.microsoft.com/office/drawing/2014/main" val="1380891136"/>
                    </a:ext>
                  </a:extLst>
                </a:gridCol>
                <a:gridCol w="3822782">
                  <a:extLst>
                    <a:ext uri="{9D8B030D-6E8A-4147-A177-3AD203B41FA5}">
                      <a16:colId xmlns:a16="http://schemas.microsoft.com/office/drawing/2014/main" val="226994594"/>
                    </a:ext>
                  </a:extLst>
                </a:gridCol>
                <a:gridCol w="3822782">
                  <a:extLst>
                    <a:ext uri="{9D8B030D-6E8A-4147-A177-3AD203B41FA5}">
                      <a16:colId xmlns:a16="http://schemas.microsoft.com/office/drawing/2014/main" val="1190768116"/>
                    </a:ext>
                  </a:extLst>
                </a:gridCol>
                <a:gridCol w="3822782">
                  <a:extLst>
                    <a:ext uri="{9D8B030D-6E8A-4147-A177-3AD203B41FA5}">
                      <a16:colId xmlns:a16="http://schemas.microsoft.com/office/drawing/2014/main" val="1844670060"/>
                    </a:ext>
                  </a:extLst>
                </a:gridCol>
                <a:gridCol w="3822782">
                  <a:extLst>
                    <a:ext uri="{9D8B030D-6E8A-4147-A177-3AD203B41FA5}">
                      <a16:colId xmlns:a16="http://schemas.microsoft.com/office/drawing/2014/main" val="2041838943"/>
                    </a:ext>
                  </a:extLst>
                </a:gridCol>
              </a:tblGrid>
              <a:tr h="7763944">
                <a:tc>
                  <a:txBody>
                    <a:bodyPr/>
                    <a:lstStyle/>
                    <a:p>
                      <a:r>
                        <a:rPr lang="en-US" sz="1900" b="1" u="sng" dirty="0">
                          <a:solidFill>
                            <a:schemeClr val="tx1"/>
                          </a:solidFill>
                          <a:latin typeface="Montserrat"/>
                        </a:rPr>
                        <a:t>A</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Abby Parrott Table 15</a:t>
                      </a:r>
                    </a:p>
                    <a:p>
                      <a:pPr marL="0" marR="0" lvl="0" indent="0">
                        <a:lnSpc>
                          <a:spcPct val="100000"/>
                        </a:lnSpc>
                        <a:spcBef>
                          <a:spcPts val="0"/>
                        </a:spcBef>
                        <a:spcAft>
                          <a:spcPts val="0"/>
                        </a:spcAft>
                        <a:buNone/>
                      </a:pPr>
                      <a:r>
                        <a:rPr lang="en-US" sz="1900" b="0" i="0" u="none" strike="noStrike" noProof="0" dirty="0" err="1">
                          <a:solidFill>
                            <a:schemeClr val="tx1"/>
                          </a:solidFill>
                          <a:latin typeface="Montserrat"/>
                        </a:rPr>
                        <a:t>Abegail</a:t>
                      </a:r>
                      <a:r>
                        <a:rPr lang="en-US" sz="1900" b="0" i="0" u="none" strike="noStrike" noProof="0" dirty="0">
                          <a:solidFill>
                            <a:schemeClr val="tx1"/>
                          </a:solidFill>
                          <a:latin typeface="Montserrat"/>
                        </a:rPr>
                        <a:t> Stoner Table 14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Addie Gerken Table 9</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Alison </a:t>
                      </a:r>
                      <a:r>
                        <a:rPr lang="en-US" sz="1900" b="0" i="0" u="none" strike="noStrike" noProof="0" dirty="0" err="1">
                          <a:solidFill>
                            <a:schemeClr val="tx1"/>
                          </a:solidFill>
                          <a:latin typeface="Montserrat"/>
                        </a:rPr>
                        <a:t>Vornsand</a:t>
                      </a:r>
                      <a:r>
                        <a:rPr lang="en-US" sz="1900" b="0" i="0" u="none" strike="noStrike" noProof="0" dirty="0">
                          <a:solidFill>
                            <a:schemeClr val="tx1"/>
                          </a:solidFill>
                          <a:latin typeface="Montserrat"/>
                        </a:rPr>
                        <a:t> Table 1</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Alissa Allgood Table 9</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Amanda </a:t>
                      </a:r>
                      <a:r>
                        <a:rPr lang="en-US" sz="1900" b="0" i="0" u="none" strike="noStrike" noProof="0" dirty="0" err="1">
                          <a:solidFill>
                            <a:schemeClr val="tx1"/>
                          </a:solidFill>
                          <a:latin typeface="Montserrat"/>
                        </a:rPr>
                        <a:t>Szecsy</a:t>
                      </a:r>
                      <a:r>
                        <a:rPr lang="en-US" sz="1900" b="0" i="0" u="none" strike="noStrike" noProof="0" dirty="0">
                          <a:solidFill>
                            <a:schemeClr val="tx1"/>
                          </a:solidFill>
                          <a:latin typeface="Montserrat"/>
                        </a:rPr>
                        <a:t> Table 13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Amanda Montelongo-Fisher Table 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Amber Barron Table 6</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Ann Brookshire Table 7</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Annie Hoang-Pham Table 14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Audra Jahnsen Table 9</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B</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Breanna Wagner Table 14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Brittany Welter Table 17</a:t>
                      </a:r>
                    </a:p>
                    <a:p>
                      <a:pPr lvl="0">
                        <a:buNone/>
                      </a:pPr>
                      <a:endParaRPr lang="en-US" sz="1900" dirty="0">
                        <a:solidFill>
                          <a:schemeClr val="tx1"/>
                        </a:solidFill>
                      </a:endParaRPr>
                    </a:p>
                    <a:p>
                      <a:pPr marL="0" marR="0" lvl="0" indent="0">
                        <a:lnSpc>
                          <a:spcPct val="100000"/>
                        </a:lnSpc>
                        <a:spcBef>
                          <a:spcPts val="0"/>
                        </a:spcBef>
                        <a:spcAft>
                          <a:spcPts val="0"/>
                        </a:spcAft>
                        <a:buNone/>
                      </a:pPr>
                      <a:r>
                        <a:rPr lang="en-US" sz="1900" b="1" u="sng" dirty="0">
                          <a:solidFill>
                            <a:schemeClr val="tx1"/>
                          </a:solidFill>
                          <a:latin typeface="Montserrat"/>
                        </a:rPr>
                        <a:t>C</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Camille Howard Table 6</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Carla </a:t>
                      </a:r>
                      <a:r>
                        <a:rPr lang="en-US" sz="1900" b="0" i="0" u="none" strike="noStrike" noProof="0" dirty="0" err="1">
                          <a:solidFill>
                            <a:schemeClr val="tx1"/>
                          </a:solidFill>
                          <a:latin typeface="Montserrat"/>
                        </a:rPr>
                        <a:t>Hashley</a:t>
                      </a:r>
                      <a:r>
                        <a:rPr lang="en-US" sz="1900" b="0" i="0" u="none" strike="noStrike" noProof="0" dirty="0">
                          <a:solidFill>
                            <a:schemeClr val="tx1"/>
                          </a:solidFill>
                          <a:latin typeface="Montserrat"/>
                        </a:rPr>
                        <a:t> Table 10</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Carol Lee Table 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Carolina </a:t>
                      </a:r>
                      <a:r>
                        <a:rPr lang="en-US" sz="1900" b="0" i="0" u="none" strike="noStrike" noProof="0" dirty="0" err="1">
                          <a:solidFill>
                            <a:schemeClr val="tx1"/>
                          </a:solidFill>
                          <a:latin typeface="Montserrat"/>
                        </a:rPr>
                        <a:t>Pernia</a:t>
                      </a:r>
                      <a:r>
                        <a:rPr lang="en-US" sz="1900" b="0" i="0" u="none" strike="noStrike" noProof="0" dirty="0">
                          <a:solidFill>
                            <a:schemeClr val="tx1"/>
                          </a:solidFill>
                          <a:latin typeface="Montserrat"/>
                        </a:rPr>
                        <a:t> Table 6</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Caroline Ayers Table 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Caroline </a:t>
                      </a:r>
                      <a:r>
                        <a:rPr lang="en-US" sz="1900" b="0" i="0" u="none" strike="noStrike" noProof="0" dirty="0" err="1">
                          <a:solidFill>
                            <a:schemeClr val="tx1"/>
                          </a:solidFill>
                          <a:latin typeface="Montserrat"/>
                        </a:rPr>
                        <a:t>Cassle</a:t>
                      </a:r>
                      <a:r>
                        <a:rPr lang="en-US" sz="1900" b="0" i="0" u="none" strike="noStrike" noProof="0" dirty="0">
                          <a:solidFill>
                            <a:schemeClr val="tx1"/>
                          </a:solidFill>
                          <a:latin typeface="Montserrat"/>
                        </a:rPr>
                        <a:t> Table 2</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Caroline Mulligan Table 16</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Cherie Moman Table 13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Cheryl Gustafson Table 15</a:t>
                      </a:r>
                    </a:p>
                    <a:p>
                      <a:pPr lvl="0">
                        <a:buNone/>
                      </a:pPr>
                      <a:endParaRPr lang="en-US" sz="1900" dirty="0">
                        <a:solidFill>
                          <a:schemeClr val="tx1"/>
                        </a:solidFill>
                      </a:endParaRPr>
                    </a:p>
                  </a:txBody>
                  <a:tcPr>
                    <a:noFill/>
                  </a:tcPr>
                </a:tc>
                <a:tc>
                  <a:txBody>
                    <a:bodyPr/>
                    <a:lstStyle/>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Chloe Jen Table 15</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Claire Schwartz Table 9</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Courtney </a:t>
                      </a:r>
                      <a:r>
                        <a:rPr lang="en-US" sz="1900" b="0" i="0" u="none" strike="noStrike" noProof="0" dirty="0" err="1">
                          <a:solidFill>
                            <a:schemeClr val="tx1"/>
                          </a:solidFill>
                          <a:latin typeface="Montserrat"/>
                        </a:rPr>
                        <a:t>Sebahar</a:t>
                      </a:r>
                      <a:r>
                        <a:rPr lang="en-US" sz="1900" b="0" i="0" u="none" strike="noStrike" noProof="0" dirty="0">
                          <a:solidFill>
                            <a:schemeClr val="tx1"/>
                          </a:solidFill>
                          <a:latin typeface="Montserrat"/>
                        </a:rPr>
                        <a:t> Table 1</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D</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Debbie Wang Table 17</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lvl="0">
                        <a:buNone/>
                      </a:pPr>
                      <a:r>
                        <a:rPr lang="en-US" sz="1900" b="1" i="0" u="sng" strike="noStrike" noProof="0" dirty="0">
                          <a:solidFill>
                            <a:schemeClr val="tx1"/>
                          </a:solidFill>
                          <a:latin typeface="Montserrat"/>
                        </a:rPr>
                        <a:t>E</a:t>
                      </a:r>
                      <a:endParaRPr lang="en-US" sz="1900" b="1" i="0" u="none" strike="noStrike" noProof="0" dirty="0">
                        <a:solidFill>
                          <a:srgbClr val="434E64"/>
                        </a:solidFill>
                        <a:latin typeface="Montserrat"/>
                      </a:endParaRP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Emily Lahey Table 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Ella Mackie Table 9</a:t>
                      </a:r>
                    </a:p>
                    <a:p>
                      <a:pPr marL="0" marR="0" lvl="0" indent="0">
                        <a:lnSpc>
                          <a:spcPct val="100000"/>
                        </a:lnSpc>
                        <a:spcBef>
                          <a:spcPts val="0"/>
                        </a:spcBef>
                        <a:spcAft>
                          <a:spcPts val="0"/>
                        </a:spcAft>
                        <a:buNone/>
                      </a:pPr>
                      <a:endParaRPr lang="en-US" sz="1900" b="1" i="0" u="sng"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G</a:t>
                      </a:r>
                      <a:endParaRPr lang="en-US" sz="1900" dirty="0"/>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Gail Lusk Table 1</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Gillian Gagnon Table 14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Gina Garibay Table 7</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Ginger Gidden Table 5</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Grace Larsen Table 10</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H</a:t>
                      </a:r>
                    </a:p>
                    <a:p>
                      <a:pPr marL="0" marR="0" lvl="0" indent="0">
                        <a:lnSpc>
                          <a:spcPct val="100000"/>
                        </a:lnSpc>
                        <a:spcBef>
                          <a:spcPts val="0"/>
                        </a:spcBef>
                        <a:spcAft>
                          <a:spcPts val="0"/>
                        </a:spcAft>
                        <a:buNone/>
                      </a:pPr>
                      <a:r>
                        <a:rPr lang="en-US" sz="1900" b="0" i="0" u="none" strike="noStrike" noProof="0" dirty="0" err="1">
                          <a:solidFill>
                            <a:schemeClr val="tx1"/>
                          </a:solidFill>
                          <a:latin typeface="Montserrat"/>
                        </a:rPr>
                        <a:t>Hadalee</a:t>
                      </a:r>
                      <a:r>
                        <a:rPr lang="en-US" sz="1900" b="0" i="0" u="none" strike="noStrike" noProof="0" dirty="0">
                          <a:solidFill>
                            <a:schemeClr val="tx1"/>
                          </a:solidFill>
                          <a:latin typeface="Montserrat"/>
                        </a:rPr>
                        <a:t> Goodman Table 8</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Haley </a:t>
                      </a:r>
                      <a:r>
                        <a:rPr lang="en-US" sz="1900" b="0" i="0" u="none" strike="noStrike" noProof="0" dirty="0" err="1">
                          <a:solidFill>
                            <a:schemeClr val="tx1"/>
                          </a:solidFill>
                          <a:latin typeface="Montserrat"/>
                        </a:rPr>
                        <a:t>Heiche</a:t>
                      </a:r>
                      <a:r>
                        <a:rPr lang="en-US" sz="1900" b="0" i="0" u="none" strike="noStrike" noProof="0" dirty="0">
                          <a:solidFill>
                            <a:schemeClr val="tx1"/>
                          </a:solidFill>
                          <a:latin typeface="Montserrat"/>
                        </a:rPr>
                        <a:t> Table 7</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Heather Horton Table 13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Heather Weisberger Table 10</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Helena </a:t>
                      </a:r>
                      <a:r>
                        <a:rPr lang="en-US" sz="1900" b="0" i="0" u="none" strike="noStrike" noProof="0" dirty="0" err="1">
                          <a:solidFill>
                            <a:schemeClr val="tx1"/>
                          </a:solidFill>
                          <a:latin typeface="Montserrat"/>
                        </a:rPr>
                        <a:t>Brante</a:t>
                      </a:r>
                      <a:r>
                        <a:rPr lang="en-US" sz="1900" b="0" i="0" u="none" strike="noStrike" noProof="0" dirty="0">
                          <a:solidFill>
                            <a:schemeClr val="tx1"/>
                          </a:solidFill>
                          <a:latin typeface="Montserrat"/>
                        </a:rPr>
                        <a:t> Table 8</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I</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Isabel </a:t>
                      </a:r>
                      <a:r>
                        <a:rPr lang="en-US" sz="1900" b="0" i="0" u="none" strike="noStrike" noProof="0" dirty="0" err="1">
                          <a:solidFill>
                            <a:schemeClr val="tx1"/>
                          </a:solidFill>
                          <a:latin typeface="Montserrat"/>
                        </a:rPr>
                        <a:t>Bousson</a:t>
                      </a:r>
                      <a:r>
                        <a:rPr lang="en-US" sz="1900" b="0" i="0" u="none" strike="noStrike" noProof="0" dirty="0">
                          <a:solidFill>
                            <a:schemeClr val="tx1"/>
                          </a:solidFill>
                          <a:latin typeface="Montserrat"/>
                        </a:rPr>
                        <a:t> Table 1</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Ivana </a:t>
                      </a:r>
                      <a:r>
                        <a:rPr lang="en-US" sz="1900" b="0" i="0" u="none" strike="noStrike" noProof="0" dirty="0" err="1">
                          <a:solidFill>
                            <a:schemeClr val="tx1"/>
                          </a:solidFill>
                          <a:latin typeface="Montserrat"/>
                        </a:rPr>
                        <a:t>Orlovic</a:t>
                      </a:r>
                      <a:r>
                        <a:rPr lang="en-US" sz="1900" b="0" i="0" u="none" strike="noStrike" noProof="0" dirty="0">
                          <a:solidFill>
                            <a:schemeClr val="tx1"/>
                          </a:solidFill>
                          <a:latin typeface="Montserrat"/>
                        </a:rPr>
                        <a:t> Table 12</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txBody>
                  <a:tcPr>
                    <a:noFill/>
                  </a:tcPr>
                </a:tc>
                <a:tc>
                  <a:txBody>
                    <a:bodyPr/>
                    <a:lstStyle/>
                    <a:p>
                      <a:pPr marL="0" marR="0" lvl="0" indent="0">
                        <a:lnSpc>
                          <a:spcPct val="100000"/>
                        </a:lnSpc>
                        <a:spcBef>
                          <a:spcPts val="0"/>
                        </a:spcBef>
                        <a:spcAft>
                          <a:spcPts val="0"/>
                        </a:spcAft>
                        <a:buNone/>
                      </a:pPr>
                      <a:r>
                        <a:rPr lang="en-US" sz="1900" b="1" i="0" u="sng" strike="noStrike" noProof="0" dirty="0">
                          <a:solidFill>
                            <a:schemeClr val="tx1"/>
                          </a:solidFill>
                          <a:latin typeface="Montserrat"/>
                        </a:rPr>
                        <a:t>J</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Jacquelyn Bratland Table 12</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Jamie Burke Table 11</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Janina Navarro Table 6</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Jenifer Marvin Table 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Jennifer Dugan-Burns Table 1</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Jennifer Babcock Table 15</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Jessica Tucker Table 11</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Jessica Mayne Table 5</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Judy </a:t>
                      </a:r>
                      <a:r>
                        <a:rPr lang="en-US" sz="1900" b="0" i="0" u="none" strike="noStrike" noProof="0" dirty="0" err="1">
                          <a:solidFill>
                            <a:schemeClr val="tx1"/>
                          </a:solidFill>
                          <a:latin typeface="Montserrat"/>
                        </a:rPr>
                        <a:t>Klote</a:t>
                      </a:r>
                      <a:r>
                        <a:rPr lang="en-US" sz="1900" b="0" i="0" u="none" strike="noStrike" noProof="0" dirty="0">
                          <a:solidFill>
                            <a:schemeClr val="tx1"/>
                          </a:solidFill>
                          <a:latin typeface="Montserrat"/>
                        </a:rPr>
                        <a:t> Table 16</a:t>
                      </a:r>
                    </a:p>
                    <a:p>
                      <a:pPr marL="0" marR="0" lvl="0" indent="0">
                        <a:lnSpc>
                          <a:spcPct val="100000"/>
                        </a:lnSpc>
                        <a:spcBef>
                          <a:spcPts val="0"/>
                        </a:spcBef>
                        <a:spcAft>
                          <a:spcPts val="0"/>
                        </a:spcAft>
                        <a:buNone/>
                      </a:pPr>
                      <a:endParaRPr lang="en-US" sz="1900" b="1" i="0" u="sng"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K</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Karen Johnson Table 13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Kate Coulter Table 8</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Kate Walsh Table 5</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Kathryn Collins Table 16</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Katie Howard Table 11</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Kelli Hitchman-Craig Table 9</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Kelly Shamon Table 14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Kelly Rodriguez Table 5</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Kim Miller Table 11</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Kimberly Weir Table 12</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Kristen Saffa Table 5</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Kyle Noble Table 13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Kylee Ramsey Table 6</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lvl="0">
                        <a:buNone/>
                      </a:pPr>
                      <a:endParaRPr lang="en-US" sz="1900" dirty="0">
                        <a:solidFill>
                          <a:schemeClr val="tx1"/>
                        </a:solidFill>
                        <a:latin typeface="Montserrat"/>
                      </a:endParaRPr>
                    </a:p>
                    <a:p>
                      <a:pPr lvl="0">
                        <a:buNone/>
                      </a:pPr>
                      <a:endParaRPr lang="en-US" sz="1900" dirty="0">
                        <a:solidFill>
                          <a:schemeClr val="tx1"/>
                        </a:solidFill>
                        <a:latin typeface="Montserrat"/>
                      </a:endParaRPr>
                    </a:p>
                  </a:txBody>
                  <a:tcPr>
                    <a:noFill/>
                  </a:tcPr>
                </a:tc>
                <a:tc>
                  <a:txBody>
                    <a:bodyPr/>
                    <a:lstStyle/>
                    <a:p>
                      <a:pPr lvl="0">
                        <a:buNone/>
                      </a:pPr>
                      <a:r>
                        <a:rPr lang="en-US" sz="1900" b="1" i="0" u="sng" strike="noStrike" noProof="0" dirty="0">
                          <a:solidFill>
                            <a:schemeClr val="tx1"/>
                          </a:solidFill>
                          <a:latin typeface="Montserrat"/>
                        </a:rPr>
                        <a:t>L</a:t>
                      </a:r>
                      <a:endParaRPr lang="en-US" sz="1900" b="1" i="0" u="none" strike="noStrike" noProof="0" dirty="0">
                        <a:solidFill>
                          <a:srgbClr val="434E64"/>
                        </a:solidFill>
                        <a:latin typeface="Montserrat"/>
                      </a:endParaRP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Lauren Thrall Table 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Laurie Hoskins Table 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Layla Finch Table 7</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Leisa Lowrey Table 12</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Leslie Scantling Table 15</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Lizzie Bromley Table 7</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Loren Welsh Table 2</a:t>
                      </a:r>
                    </a:p>
                    <a:p>
                      <a:pPr marL="0" marR="0" lvl="0" indent="0">
                        <a:lnSpc>
                          <a:spcPct val="100000"/>
                        </a:lnSpc>
                        <a:spcBef>
                          <a:spcPts val="0"/>
                        </a:spcBef>
                        <a:spcAft>
                          <a:spcPts val="0"/>
                        </a:spcAft>
                        <a:buNone/>
                      </a:pPr>
                      <a:endParaRPr lang="en-US" sz="1900" b="1" i="0" u="sng"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M</a:t>
                      </a:r>
                      <a:endParaRPr lang="en-US" sz="1900" dirty="0"/>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MaKayla Luper Table 16</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Mallory Skelton Table 2</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Mandie </a:t>
                      </a:r>
                      <a:r>
                        <a:rPr lang="en-US" sz="1900" b="0" i="0" u="none" strike="noStrike" noProof="0" dirty="0" err="1">
                          <a:solidFill>
                            <a:schemeClr val="tx1"/>
                          </a:solidFill>
                          <a:latin typeface="Montserrat"/>
                        </a:rPr>
                        <a:t>Greiwe</a:t>
                      </a:r>
                      <a:r>
                        <a:rPr lang="en-US" sz="1900" b="0" i="0" u="none" strike="noStrike" noProof="0" dirty="0">
                          <a:solidFill>
                            <a:schemeClr val="tx1"/>
                          </a:solidFill>
                          <a:latin typeface="Montserrat"/>
                        </a:rPr>
                        <a:t> Table 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Marla Schroeder Table 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Mary Smith Table 2</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Mary Tatum Table 1</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Maureen Sherman Table 14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Maya Rodriguez Table 8</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Melissa Speir Table 2</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Melissa Hancock Table 13</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Molly Kate Goar Table 4</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Monica </a:t>
                      </a:r>
                      <a:r>
                        <a:rPr lang="en-US" sz="1900" b="0" i="0" u="none" strike="noStrike" noProof="0" dirty="0" err="1">
                          <a:solidFill>
                            <a:schemeClr val="tx1"/>
                          </a:solidFill>
                          <a:latin typeface="Montserrat"/>
                        </a:rPr>
                        <a:t>Frohreich</a:t>
                      </a:r>
                      <a:r>
                        <a:rPr lang="en-US" sz="1900" b="0" i="0" u="none" strike="noStrike" noProof="0" dirty="0">
                          <a:solidFill>
                            <a:schemeClr val="tx1"/>
                          </a:solidFill>
                          <a:latin typeface="Montserrat"/>
                        </a:rPr>
                        <a:t> Table 12</a:t>
                      </a:r>
                      <a:endParaRPr lang="en-US" sz="1900" dirty="0">
                        <a:solidFill>
                          <a:schemeClr val="tx1"/>
                        </a:solidFill>
                        <a:latin typeface="Montserrat"/>
                      </a:endParaRPr>
                    </a:p>
                  </a:txBody>
                  <a:tcPr>
                    <a:noFill/>
                  </a:tcPr>
                </a:tc>
                <a:tc>
                  <a:txBody>
                    <a:bodyPr/>
                    <a:lstStyle/>
                    <a:p>
                      <a:pPr marL="0" marR="0" lvl="0" indent="0">
                        <a:lnSpc>
                          <a:spcPct val="100000"/>
                        </a:lnSpc>
                        <a:spcBef>
                          <a:spcPts val="0"/>
                        </a:spcBef>
                        <a:spcAft>
                          <a:spcPts val="0"/>
                        </a:spcAft>
                        <a:buNone/>
                      </a:pPr>
                      <a:r>
                        <a:rPr lang="en-US" sz="1900" b="1" i="0" u="sng" strike="noStrike" noProof="0" dirty="0">
                          <a:solidFill>
                            <a:schemeClr val="tx1"/>
                          </a:solidFill>
                          <a:latin typeface="Montserrat"/>
                        </a:rPr>
                        <a:t>N</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Nicole Johnson Table 3</a:t>
                      </a:r>
                      <a:endParaRPr lang="en-US" sz="1900" b="1" i="0" u="sng" strike="noStrike" noProof="0" dirty="0">
                        <a:solidFill>
                          <a:schemeClr val="tx1"/>
                        </a:solidFill>
                        <a:latin typeface="Montserrat"/>
                      </a:endParaRPr>
                    </a:p>
                    <a:p>
                      <a:pPr marL="0" marR="0" lvl="0" indent="0">
                        <a:lnSpc>
                          <a:spcPct val="100000"/>
                        </a:lnSpc>
                        <a:spcBef>
                          <a:spcPts val="0"/>
                        </a:spcBef>
                        <a:spcAft>
                          <a:spcPts val="0"/>
                        </a:spcAft>
                        <a:buNone/>
                      </a:pPr>
                      <a:endParaRPr lang="en-US" sz="1900" b="1" i="0" u="sng"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P</a:t>
                      </a:r>
                    </a:p>
                    <a:p>
                      <a:pPr marL="0" marR="0" lvl="0" indent="0">
                        <a:lnSpc>
                          <a:spcPct val="100000"/>
                        </a:lnSpc>
                        <a:spcBef>
                          <a:spcPts val="0"/>
                        </a:spcBef>
                        <a:spcAft>
                          <a:spcPts val="0"/>
                        </a:spcAft>
                        <a:buNone/>
                      </a:pPr>
                      <a:r>
                        <a:rPr lang="en-US" sz="1900" b="0" i="0" u="none" dirty="0">
                          <a:solidFill>
                            <a:schemeClr val="tx1"/>
                          </a:solidFill>
                          <a:latin typeface="Montserrat"/>
                        </a:rPr>
                        <a:t>Paige Grenier Table 10</a:t>
                      </a:r>
                    </a:p>
                    <a:p>
                      <a:pPr marL="0" marR="0" lvl="0" indent="0">
                        <a:lnSpc>
                          <a:spcPct val="100000"/>
                        </a:lnSpc>
                        <a:spcBef>
                          <a:spcPts val="0"/>
                        </a:spcBef>
                        <a:spcAft>
                          <a:spcPts val="0"/>
                        </a:spcAft>
                        <a:buNone/>
                      </a:pPr>
                      <a:endParaRPr lang="en-US" sz="1900" b="0" i="0" u="none" dirty="0">
                        <a:solidFill>
                          <a:schemeClr val="tx1"/>
                        </a:solidFill>
                        <a:latin typeface="Montserrat"/>
                      </a:endParaRPr>
                    </a:p>
                    <a:p>
                      <a:pPr lvl="0">
                        <a:buNone/>
                      </a:pPr>
                      <a:r>
                        <a:rPr lang="en-US" sz="1900" b="1" u="sng" dirty="0">
                          <a:solidFill>
                            <a:schemeClr val="tx1"/>
                          </a:solidFill>
                          <a:latin typeface="Montserrat"/>
                        </a:rPr>
                        <a:t>R</a:t>
                      </a:r>
                      <a:endParaRPr lang="en-US" sz="1900" b="1" u="sng" dirty="0">
                        <a:solidFill>
                          <a:schemeClr val="tx1"/>
                        </a:solidFill>
                      </a:endParaRP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Reagan Powers Table 6</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S</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Sara Nichols Table 16</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Sarah Brawley Table 5</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Sarah McGee Table 10</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Sharyl Ponce Table 10</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T</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Talia </a:t>
                      </a:r>
                      <a:r>
                        <a:rPr lang="en-US" sz="1900" b="0" i="0" u="none" strike="noStrike" noProof="0" dirty="0" err="1">
                          <a:solidFill>
                            <a:schemeClr val="tx1"/>
                          </a:solidFill>
                          <a:latin typeface="Montserrat"/>
                        </a:rPr>
                        <a:t>Pekari</a:t>
                      </a:r>
                      <a:r>
                        <a:rPr lang="en-US" sz="1900" b="0" i="0" u="none" strike="noStrike" noProof="0" dirty="0">
                          <a:solidFill>
                            <a:schemeClr val="tx1"/>
                          </a:solidFill>
                          <a:latin typeface="Montserrat"/>
                        </a:rPr>
                        <a:t> Table 11</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Talor Allen Table 8</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Tara Applegate Table 8</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Taylor McDonald Table 7</a:t>
                      </a:r>
                    </a:p>
                    <a:p>
                      <a:pPr marL="0" marR="0" lvl="0" indent="0">
                        <a:lnSpc>
                          <a:spcPct val="100000"/>
                        </a:lnSpc>
                        <a:spcBef>
                          <a:spcPts val="0"/>
                        </a:spcBef>
                        <a:spcAft>
                          <a:spcPts val="0"/>
                        </a:spcAft>
                        <a:buNone/>
                      </a:pPr>
                      <a:r>
                        <a:rPr lang="en-US" sz="1900" b="0" i="0" u="none" strike="noStrike" noProof="0" dirty="0">
                          <a:solidFill>
                            <a:schemeClr val="tx1"/>
                          </a:solidFill>
                          <a:latin typeface="Montserrat"/>
                        </a:rPr>
                        <a:t>Tracey Cross-Baker Table 16</a:t>
                      </a:r>
                    </a:p>
                    <a:p>
                      <a:pPr marL="0" marR="0" lvl="0" indent="0">
                        <a:lnSpc>
                          <a:spcPct val="100000"/>
                        </a:lnSpc>
                        <a:spcBef>
                          <a:spcPts val="0"/>
                        </a:spcBef>
                        <a:spcAft>
                          <a:spcPts val="0"/>
                        </a:spcAft>
                        <a:buNone/>
                      </a:pPr>
                      <a:endParaRPr lang="en-US" sz="1900" b="0" i="0" u="none" strike="noStrike" noProof="0" dirty="0">
                        <a:solidFill>
                          <a:schemeClr val="tx1"/>
                        </a:solidFill>
                        <a:latin typeface="Montserrat"/>
                      </a:endParaRPr>
                    </a:p>
                    <a:p>
                      <a:pPr marL="0" marR="0" lvl="0" indent="0">
                        <a:lnSpc>
                          <a:spcPct val="100000"/>
                        </a:lnSpc>
                        <a:spcBef>
                          <a:spcPts val="0"/>
                        </a:spcBef>
                        <a:spcAft>
                          <a:spcPts val="0"/>
                        </a:spcAft>
                        <a:buNone/>
                      </a:pPr>
                      <a:r>
                        <a:rPr lang="en-US" sz="1900" b="1" i="0" u="sng" strike="noStrike" noProof="0" dirty="0">
                          <a:solidFill>
                            <a:schemeClr val="tx1"/>
                          </a:solidFill>
                          <a:latin typeface="Montserrat"/>
                        </a:rPr>
                        <a:t>W</a:t>
                      </a:r>
                    </a:p>
                    <a:p>
                      <a:pPr marL="0" marR="0" lvl="0" indent="0">
                        <a:lnSpc>
                          <a:spcPct val="100000"/>
                        </a:lnSpc>
                        <a:spcBef>
                          <a:spcPts val="0"/>
                        </a:spcBef>
                        <a:spcAft>
                          <a:spcPts val="0"/>
                        </a:spcAft>
                        <a:buNone/>
                      </a:pPr>
                      <a:r>
                        <a:rPr lang="en-US" sz="1900" b="0" u="none" dirty="0" err="1">
                          <a:solidFill>
                            <a:schemeClr val="tx1"/>
                          </a:solidFill>
                          <a:latin typeface="Montserrat"/>
                        </a:rPr>
                        <a:t>Wyonna</a:t>
                      </a:r>
                      <a:r>
                        <a:rPr lang="en-US" sz="1900" b="0" u="none" dirty="0">
                          <a:solidFill>
                            <a:schemeClr val="tx1"/>
                          </a:solidFill>
                          <a:latin typeface="Montserrat"/>
                        </a:rPr>
                        <a:t> Cattel Table 3</a:t>
                      </a:r>
                    </a:p>
                  </a:txBody>
                  <a:tcPr>
                    <a:noFill/>
                  </a:tcPr>
                </a:tc>
                <a:extLst>
                  <a:ext uri="{0D108BD9-81ED-4DB2-BD59-A6C34878D82A}">
                    <a16:rowId xmlns:a16="http://schemas.microsoft.com/office/drawing/2014/main" val="4187442668"/>
                  </a:ext>
                </a:extLst>
              </a:tr>
            </a:tbl>
          </a:graphicData>
        </a:graphic>
      </p:graphicFrame>
    </p:spTree>
    <p:extLst>
      <p:ext uri="{BB962C8B-B14F-4D97-AF65-F5344CB8AC3E}">
        <p14:creationId xmlns:p14="http://schemas.microsoft.com/office/powerpoint/2010/main" val="9717323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D17C3-60C4-8F2C-7C18-B177176071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EC8881-6A00-AEFF-25FF-9F11C8269576}"/>
              </a:ext>
            </a:extLst>
          </p:cNvPr>
          <p:cNvSpPr>
            <a:spLocks noGrp="1"/>
          </p:cNvSpPr>
          <p:nvPr>
            <p:ph type="ctrTitle"/>
          </p:nvPr>
        </p:nvSpPr>
        <p:spPr/>
        <p:txBody>
          <a:bodyPr/>
          <a:lstStyle/>
          <a:p>
            <a:r>
              <a:rPr lang="en-US" sz="6000" dirty="0">
                <a:solidFill>
                  <a:srgbClr val="CA9E6C"/>
                </a:solidFill>
              </a:rPr>
              <a:t>Alumnae Advisory Committee</a:t>
            </a:r>
          </a:p>
        </p:txBody>
      </p:sp>
      <p:sp>
        <p:nvSpPr>
          <p:cNvPr id="3" name="Subtitle 2">
            <a:extLst>
              <a:ext uri="{FF2B5EF4-FFF2-40B4-BE49-F238E27FC236}">
                <a16:creationId xmlns:a16="http://schemas.microsoft.com/office/drawing/2014/main" id="{F02ED49C-B4C4-F57C-07D1-C721C9FB2A6C}"/>
              </a:ext>
            </a:extLst>
          </p:cNvPr>
          <p:cNvSpPr>
            <a:spLocks noGrp="1"/>
          </p:cNvSpPr>
          <p:nvPr>
            <p:ph type="subTitle" idx="4"/>
          </p:nvPr>
        </p:nvSpPr>
        <p:spPr/>
        <p:txBody>
          <a:bodyPr wrap="square" lIns="0" tIns="0" rIns="0" bIns="0" anchor="t">
            <a:spAutoFit/>
          </a:bodyPr>
          <a:lstStyle/>
          <a:p>
            <a:r>
              <a:rPr lang="en-US" dirty="0">
                <a:latin typeface="Gotham Book" pitchFamily="50" charset="0"/>
              </a:rPr>
              <a:t>College Weekend 2025</a:t>
            </a:r>
          </a:p>
        </p:txBody>
      </p:sp>
      <p:pic>
        <p:nvPicPr>
          <p:cNvPr id="1026" name="Picture 2">
            <a:extLst>
              <a:ext uri="{FF2B5EF4-FFF2-40B4-BE49-F238E27FC236}">
                <a16:creationId xmlns:a16="http://schemas.microsoft.com/office/drawing/2014/main" id="{A86AE354-82F3-BA0A-D372-31FE363AD2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380" y="385925"/>
            <a:ext cx="10537499" cy="1053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152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B73A97-E1CA-6474-1B11-C6347BA0E2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60C623-6726-77A3-7645-C369C390C3E1}"/>
              </a:ext>
            </a:extLst>
          </p:cNvPr>
          <p:cNvSpPr>
            <a:spLocks noGrp="1"/>
          </p:cNvSpPr>
          <p:nvPr>
            <p:ph type="ctrTitle"/>
          </p:nvPr>
        </p:nvSpPr>
        <p:spPr/>
        <p:txBody>
          <a:bodyPr wrap="square" anchor="b">
            <a:normAutofit/>
          </a:bodyPr>
          <a:lstStyle/>
          <a:p>
            <a:r>
              <a:rPr lang="en-US" dirty="0"/>
              <a:t>Pi Phi Today</a:t>
            </a:r>
          </a:p>
        </p:txBody>
      </p:sp>
      <p:sp>
        <p:nvSpPr>
          <p:cNvPr id="3" name="Subtitle 2">
            <a:extLst>
              <a:ext uri="{FF2B5EF4-FFF2-40B4-BE49-F238E27FC236}">
                <a16:creationId xmlns:a16="http://schemas.microsoft.com/office/drawing/2014/main" id="{0B2B183E-7ABA-E0DD-8149-D54593EA7934}"/>
              </a:ext>
            </a:extLst>
          </p:cNvPr>
          <p:cNvSpPr>
            <a:spLocks noGrp="1"/>
          </p:cNvSpPr>
          <p:nvPr>
            <p:ph type="subTitle" idx="4"/>
          </p:nvPr>
        </p:nvSpPr>
        <p:spPr/>
        <p:txBody>
          <a:bodyPr wrap="square" lIns="0" tIns="0" rIns="0" bIns="0">
            <a:normAutofit/>
          </a:bodyPr>
          <a:lstStyle/>
          <a:p>
            <a:pPr>
              <a:spcAft>
                <a:spcPts val="600"/>
              </a:spcAft>
            </a:pPr>
            <a:r>
              <a:rPr lang="en-US" dirty="0">
                <a:latin typeface="Gotham Book" pitchFamily="50" charset="0"/>
              </a:rPr>
              <a:t>Mackenzie Gatti</a:t>
            </a:r>
          </a:p>
          <a:p>
            <a:pPr>
              <a:spcAft>
                <a:spcPts val="600"/>
              </a:spcAft>
            </a:pPr>
            <a:r>
              <a:rPr lang="en-US" sz="2400" dirty="0">
                <a:latin typeface="Gotham Book" pitchFamily="50" charset="0"/>
              </a:rPr>
              <a:t>Senior Director of </a:t>
            </a:r>
          </a:p>
          <a:p>
            <a:pPr>
              <a:spcAft>
                <a:spcPts val="600"/>
              </a:spcAft>
            </a:pPr>
            <a:r>
              <a:rPr lang="en-US" sz="2400" dirty="0">
                <a:latin typeface="Gotham Book" pitchFamily="50" charset="0"/>
              </a:rPr>
              <a:t>Chapter Services</a:t>
            </a:r>
          </a:p>
          <a:p>
            <a:pPr>
              <a:spcAft>
                <a:spcPts val="600"/>
              </a:spcAft>
            </a:pPr>
            <a:endParaRPr lang="en-US" sz="2400" dirty="0">
              <a:latin typeface="Gotham Book" pitchFamily="50" charset="0"/>
            </a:endParaRPr>
          </a:p>
        </p:txBody>
      </p:sp>
    </p:spTree>
    <p:extLst>
      <p:ext uri="{BB962C8B-B14F-4D97-AF65-F5344CB8AC3E}">
        <p14:creationId xmlns:p14="http://schemas.microsoft.com/office/powerpoint/2010/main" val="2780077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C66F98-D8DF-E499-2D83-CEF5658BE8D4}"/>
              </a:ext>
            </a:extLst>
          </p:cNvPr>
          <p:cNvSpPr>
            <a:spLocks noGrp="1"/>
          </p:cNvSpPr>
          <p:nvPr>
            <p:ph type="title"/>
          </p:nvPr>
        </p:nvSpPr>
        <p:spPr/>
        <p:txBody>
          <a:bodyPr/>
          <a:lstStyle/>
          <a:p>
            <a:r>
              <a:rPr lang="en-US" dirty="0"/>
              <a:t>Collegians Today</a:t>
            </a:r>
          </a:p>
        </p:txBody>
      </p:sp>
      <p:sp>
        <p:nvSpPr>
          <p:cNvPr id="3" name="Text Placeholder 2">
            <a:extLst>
              <a:ext uri="{FF2B5EF4-FFF2-40B4-BE49-F238E27FC236}">
                <a16:creationId xmlns:a16="http://schemas.microsoft.com/office/drawing/2014/main" id="{BFF5D2EC-175D-86F8-5B1D-EF448579396E}"/>
              </a:ext>
            </a:extLst>
          </p:cNvPr>
          <p:cNvSpPr>
            <a:spLocks noGrp="1"/>
          </p:cNvSpPr>
          <p:nvPr>
            <p:ph type="body" idx="1"/>
          </p:nvPr>
        </p:nvSpPr>
        <p:spPr>
          <a:xfrm>
            <a:off x="1822449" y="2883232"/>
            <a:ext cx="17441231" cy="4431983"/>
          </a:xfrm>
        </p:spPr>
        <p:txBody>
          <a:bodyPr/>
          <a:lstStyle/>
          <a:p>
            <a:pPr marL="571500" indent="-571500">
              <a:buFont typeface="Arial" panose="020B0604020202020204" pitchFamily="34" charset="0"/>
              <a:buChar char="•"/>
            </a:pPr>
            <a:r>
              <a:rPr lang="fi-FI" dirty="0"/>
              <a:t>What </a:t>
            </a:r>
            <a:r>
              <a:rPr lang="fi-FI" dirty="0" err="1"/>
              <a:t>they’re</a:t>
            </a:r>
            <a:r>
              <a:rPr lang="fi-FI" dirty="0"/>
              <a:t> </a:t>
            </a:r>
            <a:r>
              <a:rPr lang="fi-FI" dirty="0" err="1"/>
              <a:t>called</a:t>
            </a:r>
            <a:endParaRPr lang="fi-FI" dirty="0"/>
          </a:p>
          <a:p>
            <a:pPr marL="571500" indent="-571500">
              <a:buFont typeface="Arial" panose="020B0604020202020204" pitchFamily="34" charset="0"/>
              <a:buChar char="•"/>
            </a:pPr>
            <a:endParaRPr lang="fi-FI" dirty="0"/>
          </a:p>
          <a:p>
            <a:pPr marL="571500" indent="-571500">
              <a:buFont typeface="Arial" panose="020B0604020202020204" pitchFamily="34" charset="0"/>
              <a:buChar char="•"/>
            </a:pPr>
            <a:r>
              <a:rPr lang="fi-FI" dirty="0"/>
              <a:t>When they </a:t>
            </a:r>
            <a:r>
              <a:rPr lang="fi-FI" dirty="0" err="1"/>
              <a:t>were</a:t>
            </a:r>
            <a:r>
              <a:rPr lang="fi-FI" dirty="0"/>
              <a:t> </a:t>
            </a:r>
            <a:r>
              <a:rPr lang="fi-FI" dirty="0" err="1"/>
              <a:t>born</a:t>
            </a:r>
            <a:endParaRPr lang="fi-FI" dirty="0"/>
          </a:p>
          <a:p>
            <a:pPr marL="571500" indent="-571500">
              <a:buFont typeface="Arial" panose="020B0604020202020204" pitchFamily="34" charset="0"/>
              <a:buChar char="•"/>
            </a:pPr>
            <a:endParaRPr lang="fi-FI" dirty="0"/>
          </a:p>
          <a:p>
            <a:pPr marL="571500" indent="-571500">
              <a:buFont typeface="Arial" panose="020B0604020202020204" pitchFamily="34" charset="0"/>
              <a:buChar char="•"/>
            </a:pPr>
            <a:r>
              <a:rPr lang="fi-FI" dirty="0"/>
              <a:t>Where they’re </a:t>
            </a:r>
            <a:r>
              <a:rPr lang="fi-FI" dirty="0" err="1"/>
              <a:t>from</a:t>
            </a:r>
            <a:r>
              <a:rPr lang="fi-FI" dirty="0"/>
              <a:t> </a:t>
            </a:r>
          </a:p>
          <a:p>
            <a:pPr marL="571500" indent="-571500">
              <a:buFont typeface="Arial" panose="020B0604020202020204" pitchFamily="34" charset="0"/>
              <a:buChar char="•"/>
            </a:pPr>
            <a:endParaRPr lang="fi-FI" dirty="0"/>
          </a:p>
          <a:p>
            <a:pPr marL="571500" indent="-571500">
              <a:buFont typeface="Arial" panose="020B0604020202020204" pitchFamily="34" charset="0"/>
              <a:buChar char="•"/>
            </a:pPr>
            <a:r>
              <a:rPr lang="fi-FI" dirty="0"/>
              <a:t>Their path to membership</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23410113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0585D-6AC4-0A7F-C03C-9E369A97EE2F}"/>
              </a:ext>
            </a:extLst>
          </p:cNvPr>
          <p:cNvSpPr>
            <a:spLocks noGrp="1"/>
          </p:cNvSpPr>
          <p:nvPr>
            <p:ph type="title"/>
          </p:nvPr>
        </p:nvSpPr>
        <p:spPr/>
        <p:txBody>
          <a:bodyPr/>
          <a:lstStyle/>
          <a:p>
            <a:r>
              <a:rPr lang="en-US" dirty="0"/>
              <a:t>Pi Phi Chapters</a:t>
            </a:r>
          </a:p>
        </p:txBody>
      </p:sp>
      <p:sp>
        <p:nvSpPr>
          <p:cNvPr id="3" name="Text Placeholder 2">
            <a:extLst>
              <a:ext uri="{FF2B5EF4-FFF2-40B4-BE49-F238E27FC236}">
                <a16:creationId xmlns:a16="http://schemas.microsoft.com/office/drawing/2014/main" id="{E1D16532-F42D-3A82-814B-BCD2D3D1B176}"/>
              </a:ext>
            </a:extLst>
          </p:cNvPr>
          <p:cNvSpPr>
            <a:spLocks noGrp="1"/>
          </p:cNvSpPr>
          <p:nvPr>
            <p:ph type="body" idx="1"/>
          </p:nvPr>
        </p:nvSpPr>
        <p:spPr>
          <a:xfrm>
            <a:off x="1289050" y="2911474"/>
            <a:ext cx="17297400" cy="2215991"/>
          </a:xfrm>
        </p:spPr>
        <p:txBody>
          <a:bodyPr/>
          <a:lstStyle/>
          <a:p>
            <a:pPr marL="571500" indent="-571500">
              <a:buFont typeface="Arial" panose="020B0604020202020204" pitchFamily="34" charset="0"/>
              <a:buChar char="•"/>
            </a:pPr>
            <a:r>
              <a:rPr lang="en-US" dirty="0"/>
              <a:t>Collegiate membership size</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Chapter sizes – largest, smallest, average</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2628261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A7072-B65F-2393-B09A-4C9074B37174}"/>
              </a:ext>
            </a:extLst>
          </p:cNvPr>
          <p:cNvSpPr>
            <a:spLocks noGrp="1"/>
          </p:cNvSpPr>
          <p:nvPr>
            <p:ph type="ctrTitle"/>
          </p:nvPr>
        </p:nvSpPr>
        <p:spPr/>
        <p:txBody>
          <a:bodyPr wrap="square" anchor="b">
            <a:normAutofit/>
          </a:bodyPr>
          <a:lstStyle/>
          <a:p>
            <a:r>
              <a:rPr lang="en-US" dirty="0"/>
              <a:t>Welcome</a:t>
            </a:r>
          </a:p>
        </p:txBody>
      </p:sp>
      <p:sp>
        <p:nvSpPr>
          <p:cNvPr id="3" name="Subtitle 2">
            <a:extLst>
              <a:ext uri="{FF2B5EF4-FFF2-40B4-BE49-F238E27FC236}">
                <a16:creationId xmlns:a16="http://schemas.microsoft.com/office/drawing/2014/main" id="{A4473513-791E-D805-F888-4D72315F03D8}"/>
              </a:ext>
            </a:extLst>
          </p:cNvPr>
          <p:cNvSpPr>
            <a:spLocks noGrp="1"/>
          </p:cNvSpPr>
          <p:nvPr>
            <p:ph type="subTitle" idx="4"/>
          </p:nvPr>
        </p:nvSpPr>
        <p:spPr/>
        <p:txBody>
          <a:bodyPr wrap="square" lIns="0" tIns="0" rIns="0" bIns="0">
            <a:normAutofit/>
          </a:bodyPr>
          <a:lstStyle/>
          <a:p>
            <a:pPr>
              <a:spcAft>
                <a:spcPts val="600"/>
              </a:spcAft>
            </a:pPr>
            <a:r>
              <a:rPr lang="en-US" dirty="0"/>
              <a:t>Ana Mancebo Miller</a:t>
            </a:r>
          </a:p>
          <a:p>
            <a:pPr>
              <a:spcAft>
                <a:spcPts val="600"/>
              </a:spcAft>
            </a:pPr>
            <a:r>
              <a:rPr lang="en-US" sz="2400" dirty="0"/>
              <a:t>Grand Vice President Alumnae</a:t>
            </a:r>
          </a:p>
        </p:txBody>
      </p:sp>
    </p:spTree>
    <p:extLst>
      <p:ext uri="{BB962C8B-B14F-4D97-AF65-F5344CB8AC3E}">
        <p14:creationId xmlns:p14="http://schemas.microsoft.com/office/powerpoint/2010/main" val="1908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5F5011-F7A5-8CAD-E962-1E22EA957C3D}"/>
              </a:ext>
            </a:extLst>
          </p:cNvPr>
          <p:cNvSpPr>
            <a:spLocks noGrp="1"/>
          </p:cNvSpPr>
          <p:nvPr>
            <p:ph type="title"/>
          </p:nvPr>
        </p:nvSpPr>
        <p:spPr/>
        <p:txBody>
          <a:bodyPr/>
          <a:lstStyle/>
          <a:p>
            <a:r>
              <a:rPr lang="en-US" dirty="0"/>
              <a:t>Pi Phi Chapter Sizes</a:t>
            </a:r>
          </a:p>
        </p:txBody>
      </p:sp>
      <p:graphicFrame>
        <p:nvGraphicFramePr>
          <p:cNvPr id="2" name="Table 1">
            <a:extLst>
              <a:ext uri="{FF2B5EF4-FFF2-40B4-BE49-F238E27FC236}">
                <a16:creationId xmlns:a16="http://schemas.microsoft.com/office/drawing/2014/main" id="{526E6FEB-0A50-9E82-6C05-D5EF19D31BAE}"/>
              </a:ext>
            </a:extLst>
          </p:cNvPr>
          <p:cNvGraphicFramePr>
            <a:graphicFrameLocks noGrp="1"/>
          </p:cNvGraphicFramePr>
          <p:nvPr>
            <p:extLst>
              <p:ext uri="{D42A27DB-BD31-4B8C-83A1-F6EECF244321}">
                <p14:modId xmlns:p14="http://schemas.microsoft.com/office/powerpoint/2010/main" val="1838521280"/>
              </p:ext>
            </p:extLst>
          </p:nvPr>
        </p:nvGraphicFramePr>
        <p:xfrm>
          <a:off x="1201922" y="3191436"/>
          <a:ext cx="16728142" cy="4589934"/>
        </p:xfrm>
        <a:graphic>
          <a:graphicData uri="http://schemas.openxmlformats.org/drawingml/2006/table">
            <a:tbl>
              <a:tblPr firstRow="1" bandRow="1">
                <a:tableStyleId>{5C22544A-7EE6-4342-B048-85BDC9FD1C3A}</a:tableStyleId>
              </a:tblPr>
              <a:tblGrid>
                <a:gridCol w="8364071">
                  <a:extLst>
                    <a:ext uri="{9D8B030D-6E8A-4147-A177-3AD203B41FA5}">
                      <a16:colId xmlns:a16="http://schemas.microsoft.com/office/drawing/2014/main" val="760080228"/>
                    </a:ext>
                  </a:extLst>
                </a:gridCol>
                <a:gridCol w="8364071">
                  <a:extLst>
                    <a:ext uri="{9D8B030D-6E8A-4147-A177-3AD203B41FA5}">
                      <a16:colId xmlns:a16="http://schemas.microsoft.com/office/drawing/2014/main" val="1157162601"/>
                    </a:ext>
                  </a:extLst>
                </a:gridCol>
              </a:tblGrid>
              <a:tr h="764989">
                <a:tc>
                  <a:txBody>
                    <a:bodyPr/>
                    <a:lstStyle/>
                    <a:p>
                      <a:r>
                        <a:rPr lang="en-US" sz="2400" dirty="0"/>
                        <a:t>Size of Chapter</a:t>
                      </a:r>
                    </a:p>
                  </a:txBody>
                  <a:tcPr/>
                </a:tc>
                <a:tc>
                  <a:txBody>
                    <a:bodyPr/>
                    <a:lstStyle/>
                    <a:p>
                      <a:r>
                        <a:rPr lang="en-US" sz="2400" dirty="0"/>
                        <a:t>Number of Chapters</a:t>
                      </a:r>
                    </a:p>
                  </a:txBody>
                  <a:tcPr/>
                </a:tc>
                <a:extLst>
                  <a:ext uri="{0D108BD9-81ED-4DB2-BD59-A6C34878D82A}">
                    <a16:rowId xmlns:a16="http://schemas.microsoft.com/office/drawing/2014/main" val="3099913528"/>
                  </a:ext>
                </a:extLst>
              </a:tr>
              <a:tr h="764989">
                <a:tc>
                  <a:txBody>
                    <a:bodyPr/>
                    <a:lstStyle/>
                    <a:p>
                      <a:r>
                        <a:rPr lang="en-US" sz="2400" dirty="0"/>
                        <a:t>350+ members</a:t>
                      </a:r>
                    </a:p>
                  </a:txBody>
                  <a:tcPr/>
                </a:tc>
                <a:tc>
                  <a:txBody>
                    <a:bodyPr/>
                    <a:lstStyle/>
                    <a:p>
                      <a:r>
                        <a:rPr lang="en-US" sz="2400" dirty="0"/>
                        <a:t>7 chapters</a:t>
                      </a:r>
                    </a:p>
                  </a:txBody>
                  <a:tcPr/>
                </a:tc>
                <a:extLst>
                  <a:ext uri="{0D108BD9-81ED-4DB2-BD59-A6C34878D82A}">
                    <a16:rowId xmlns:a16="http://schemas.microsoft.com/office/drawing/2014/main" val="170101923"/>
                  </a:ext>
                </a:extLst>
              </a:tr>
              <a:tr h="764989">
                <a:tc>
                  <a:txBody>
                    <a:bodyPr/>
                    <a:lstStyle/>
                    <a:p>
                      <a:r>
                        <a:rPr lang="en-US" sz="2400" dirty="0"/>
                        <a:t>250-350 members</a:t>
                      </a:r>
                    </a:p>
                  </a:txBody>
                  <a:tcPr/>
                </a:tc>
                <a:tc>
                  <a:txBody>
                    <a:bodyPr/>
                    <a:lstStyle/>
                    <a:p>
                      <a:r>
                        <a:rPr lang="en-US" sz="2400" dirty="0"/>
                        <a:t>14 chapters</a:t>
                      </a:r>
                    </a:p>
                  </a:txBody>
                  <a:tcPr/>
                </a:tc>
                <a:extLst>
                  <a:ext uri="{0D108BD9-81ED-4DB2-BD59-A6C34878D82A}">
                    <a16:rowId xmlns:a16="http://schemas.microsoft.com/office/drawing/2014/main" val="324970319"/>
                  </a:ext>
                </a:extLst>
              </a:tr>
              <a:tr h="764989">
                <a:tc>
                  <a:txBody>
                    <a:bodyPr/>
                    <a:lstStyle/>
                    <a:p>
                      <a:r>
                        <a:rPr lang="en-US" sz="2400" dirty="0"/>
                        <a:t>100-250 members</a:t>
                      </a:r>
                    </a:p>
                  </a:txBody>
                  <a:tcPr/>
                </a:tc>
                <a:tc>
                  <a:txBody>
                    <a:bodyPr/>
                    <a:lstStyle/>
                    <a:p>
                      <a:r>
                        <a:rPr lang="en-US" sz="2400" dirty="0"/>
                        <a:t>57 chapters</a:t>
                      </a:r>
                    </a:p>
                  </a:txBody>
                  <a:tcPr/>
                </a:tc>
                <a:extLst>
                  <a:ext uri="{0D108BD9-81ED-4DB2-BD59-A6C34878D82A}">
                    <a16:rowId xmlns:a16="http://schemas.microsoft.com/office/drawing/2014/main" val="1833976198"/>
                  </a:ext>
                </a:extLst>
              </a:tr>
              <a:tr h="764989">
                <a:tc>
                  <a:txBody>
                    <a:bodyPr/>
                    <a:lstStyle/>
                    <a:p>
                      <a:r>
                        <a:rPr lang="en-US" sz="2400" dirty="0"/>
                        <a:t>50-100 members</a:t>
                      </a:r>
                    </a:p>
                  </a:txBody>
                  <a:tcPr/>
                </a:tc>
                <a:tc>
                  <a:txBody>
                    <a:bodyPr/>
                    <a:lstStyle/>
                    <a:p>
                      <a:r>
                        <a:rPr lang="en-US" sz="2400" dirty="0"/>
                        <a:t>25 chapters</a:t>
                      </a:r>
                    </a:p>
                  </a:txBody>
                  <a:tcPr/>
                </a:tc>
                <a:extLst>
                  <a:ext uri="{0D108BD9-81ED-4DB2-BD59-A6C34878D82A}">
                    <a16:rowId xmlns:a16="http://schemas.microsoft.com/office/drawing/2014/main" val="1095890364"/>
                  </a:ext>
                </a:extLst>
              </a:tr>
              <a:tr h="764989">
                <a:tc>
                  <a:txBody>
                    <a:bodyPr/>
                    <a:lstStyle/>
                    <a:p>
                      <a:r>
                        <a:rPr lang="en-US" sz="2400" dirty="0"/>
                        <a:t>Under 50 members</a:t>
                      </a:r>
                    </a:p>
                  </a:txBody>
                  <a:tcPr/>
                </a:tc>
                <a:tc>
                  <a:txBody>
                    <a:bodyPr/>
                    <a:lstStyle/>
                    <a:p>
                      <a:r>
                        <a:rPr lang="en-US" sz="2400" dirty="0"/>
                        <a:t>29 chapters</a:t>
                      </a:r>
                    </a:p>
                  </a:txBody>
                  <a:tcPr/>
                </a:tc>
                <a:extLst>
                  <a:ext uri="{0D108BD9-81ED-4DB2-BD59-A6C34878D82A}">
                    <a16:rowId xmlns:a16="http://schemas.microsoft.com/office/drawing/2014/main" val="3401805726"/>
                  </a:ext>
                </a:extLst>
              </a:tr>
            </a:tbl>
          </a:graphicData>
        </a:graphic>
      </p:graphicFrame>
    </p:spTree>
    <p:extLst>
      <p:ext uri="{BB962C8B-B14F-4D97-AF65-F5344CB8AC3E}">
        <p14:creationId xmlns:p14="http://schemas.microsoft.com/office/powerpoint/2010/main" val="3174851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24F49-F910-7CB3-99EC-4C1C80BCBFB3}"/>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29573775-7467-10F8-6634-B642E0A8DF96}"/>
              </a:ext>
            </a:extLst>
          </p:cNvPr>
          <p:cNvSpPr>
            <a:spLocks noGrp="1"/>
          </p:cNvSpPr>
          <p:nvPr>
            <p:ph type="title"/>
          </p:nvPr>
        </p:nvSpPr>
        <p:spPr/>
        <p:txBody>
          <a:bodyPr/>
          <a:lstStyle/>
          <a:p>
            <a:r>
              <a:rPr lang="en-US" dirty="0"/>
              <a:t>Pi Phi Chapter Sizes</a:t>
            </a:r>
          </a:p>
        </p:txBody>
      </p:sp>
      <p:pic>
        <p:nvPicPr>
          <p:cNvPr id="1027" name="Picture 3" descr="A graph with blue dots&#10;&#10;Description automatically generated">
            <a:extLst>
              <a:ext uri="{FF2B5EF4-FFF2-40B4-BE49-F238E27FC236}">
                <a16:creationId xmlns:a16="http://schemas.microsoft.com/office/drawing/2014/main" id="{21A98745-859F-6F02-80F4-6E316C952F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050" y="4130675"/>
            <a:ext cx="7010400" cy="421957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A graph with blue dots&#10;&#10;Description automatically generated">
            <a:extLst>
              <a:ext uri="{FF2B5EF4-FFF2-40B4-BE49-F238E27FC236}">
                <a16:creationId xmlns:a16="http://schemas.microsoft.com/office/drawing/2014/main" id="{D6545685-3802-C9DF-CF1E-3652EF089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5554" y="4087812"/>
            <a:ext cx="7162800" cy="430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07243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76AF5-C2C7-0974-333E-11843696E4EC}"/>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6787A607-9520-6955-102E-2F64AC78BF79}"/>
              </a:ext>
            </a:extLst>
          </p:cNvPr>
          <p:cNvSpPr>
            <a:spLocks noGrp="1"/>
          </p:cNvSpPr>
          <p:nvPr>
            <p:ph type="title"/>
          </p:nvPr>
        </p:nvSpPr>
        <p:spPr/>
        <p:txBody>
          <a:bodyPr/>
          <a:lstStyle/>
          <a:p>
            <a:r>
              <a:rPr lang="en-US" dirty="0"/>
              <a:t>Pi Phi Chapter Sizes</a:t>
            </a:r>
          </a:p>
        </p:txBody>
      </p:sp>
      <p:graphicFrame>
        <p:nvGraphicFramePr>
          <p:cNvPr id="2" name="Table 1">
            <a:extLst>
              <a:ext uri="{FF2B5EF4-FFF2-40B4-BE49-F238E27FC236}">
                <a16:creationId xmlns:a16="http://schemas.microsoft.com/office/drawing/2014/main" id="{B4E1D61D-212D-A593-6F55-782B82AA61BF}"/>
              </a:ext>
            </a:extLst>
          </p:cNvPr>
          <p:cNvGraphicFramePr>
            <a:graphicFrameLocks noGrp="1"/>
          </p:cNvGraphicFramePr>
          <p:nvPr>
            <p:extLst>
              <p:ext uri="{D42A27DB-BD31-4B8C-83A1-F6EECF244321}">
                <p14:modId xmlns:p14="http://schemas.microsoft.com/office/powerpoint/2010/main" val="1578327126"/>
              </p:ext>
            </p:extLst>
          </p:nvPr>
        </p:nvGraphicFramePr>
        <p:xfrm>
          <a:off x="1201922" y="3565898"/>
          <a:ext cx="16350972" cy="5022288"/>
        </p:xfrm>
        <a:graphic>
          <a:graphicData uri="http://schemas.openxmlformats.org/drawingml/2006/table">
            <a:tbl>
              <a:tblPr firstRow="1" bandRow="1">
                <a:tableStyleId>{5C22544A-7EE6-4342-B048-85BDC9FD1C3A}</a:tableStyleId>
              </a:tblPr>
              <a:tblGrid>
                <a:gridCol w="8175486">
                  <a:extLst>
                    <a:ext uri="{9D8B030D-6E8A-4147-A177-3AD203B41FA5}">
                      <a16:colId xmlns:a16="http://schemas.microsoft.com/office/drawing/2014/main" val="760080228"/>
                    </a:ext>
                  </a:extLst>
                </a:gridCol>
                <a:gridCol w="8175486">
                  <a:extLst>
                    <a:ext uri="{9D8B030D-6E8A-4147-A177-3AD203B41FA5}">
                      <a16:colId xmlns:a16="http://schemas.microsoft.com/office/drawing/2014/main" val="1157162601"/>
                    </a:ext>
                  </a:extLst>
                </a:gridCol>
              </a:tblGrid>
              <a:tr h="837048">
                <a:tc>
                  <a:txBody>
                    <a:bodyPr/>
                    <a:lstStyle/>
                    <a:p>
                      <a:r>
                        <a:rPr lang="en-US" sz="2400" dirty="0"/>
                        <a:t>Size of Chapter</a:t>
                      </a:r>
                    </a:p>
                  </a:txBody>
                  <a:tcPr/>
                </a:tc>
                <a:tc>
                  <a:txBody>
                    <a:bodyPr/>
                    <a:lstStyle/>
                    <a:p>
                      <a:r>
                        <a:rPr lang="en-US" sz="2400" dirty="0"/>
                        <a:t>Average change in last 10 years</a:t>
                      </a:r>
                    </a:p>
                  </a:txBody>
                  <a:tcPr/>
                </a:tc>
                <a:extLst>
                  <a:ext uri="{0D108BD9-81ED-4DB2-BD59-A6C34878D82A}">
                    <a16:rowId xmlns:a16="http://schemas.microsoft.com/office/drawing/2014/main" val="3099913528"/>
                  </a:ext>
                </a:extLst>
              </a:tr>
              <a:tr h="837048">
                <a:tc>
                  <a:txBody>
                    <a:bodyPr/>
                    <a:lstStyle/>
                    <a:p>
                      <a:r>
                        <a:rPr lang="en-US" sz="2400" dirty="0"/>
                        <a:t>301+ members</a:t>
                      </a:r>
                    </a:p>
                  </a:txBody>
                  <a:tcPr/>
                </a:tc>
                <a:tc>
                  <a:txBody>
                    <a:bodyPr/>
                    <a:lstStyle/>
                    <a:p>
                      <a:r>
                        <a:rPr lang="en-US" sz="2400" dirty="0"/>
                        <a:t>+124 members</a:t>
                      </a:r>
                    </a:p>
                  </a:txBody>
                  <a:tcPr/>
                </a:tc>
                <a:extLst>
                  <a:ext uri="{0D108BD9-81ED-4DB2-BD59-A6C34878D82A}">
                    <a16:rowId xmlns:a16="http://schemas.microsoft.com/office/drawing/2014/main" val="170101923"/>
                  </a:ext>
                </a:extLst>
              </a:tr>
              <a:tr h="837048">
                <a:tc>
                  <a:txBody>
                    <a:bodyPr/>
                    <a:lstStyle/>
                    <a:p>
                      <a:r>
                        <a:rPr lang="en-US" sz="2400" dirty="0"/>
                        <a:t>201-300 members</a:t>
                      </a:r>
                    </a:p>
                  </a:txBody>
                  <a:tcPr/>
                </a:tc>
                <a:tc>
                  <a:txBody>
                    <a:bodyPr/>
                    <a:lstStyle/>
                    <a:p>
                      <a:r>
                        <a:rPr lang="en-US" sz="2400" dirty="0"/>
                        <a:t>+51 members</a:t>
                      </a:r>
                    </a:p>
                  </a:txBody>
                  <a:tcPr/>
                </a:tc>
                <a:extLst>
                  <a:ext uri="{0D108BD9-81ED-4DB2-BD59-A6C34878D82A}">
                    <a16:rowId xmlns:a16="http://schemas.microsoft.com/office/drawing/2014/main" val="324970319"/>
                  </a:ext>
                </a:extLst>
              </a:tr>
              <a:tr h="837048">
                <a:tc>
                  <a:txBody>
                    <a:bodyPr/>
                    <a:lstStyle/>
                    <a:p>
                      <a:r>
                        <a:rPr lang="en-US" sz="2400" dirty="0"/>
                        <a:t>101-200 members</a:t>
                      </a:r>
                    </a:p>
                  </a:txBody>
                  <a:tcPr/>
                </a:tc>
                <a:tc>
                  <a:txBody>
                    <a:bodyPr/>
                    <a:lstStyle/>
                    <a:p>
                      <a:r>
                        <a:rPr lang="en-US" sz="2400" dirty="0"/>
                        <a:t>+15 members</a:t>
                      </a:r>
                    </a:p>
                  </a:txBody>
                  <a:tcPr/>
                </a:tc>
                <a:extLst>
                  <a:ext uri="{0D108BD9-81ED-4DB2-BD59-A6C34878D82A}">
                    <a16:rowId xmlns:a16="http://schemas.microsoft.com/office/drawing/2014/main" val="1833976198"/>
                  </a:ext>
                </a:extLst>
              </a:tr>
              <a:tr h="837048">
                <a:tc>
                  <a:txBody>
                    <a:bodyPr/>
                    <a:lstStyle/>
                    <a:p>
                      <a:r>
                        <a:rPr lang="en-US" sz="2400" dirty="0"/>
                        <a:t>51-100 members</a:t>
                      </a:r>
                    </a:p>
                  </a:txBody>
                  <a:tcPr/>
                </a:tc>
                <a:tc>
                  <a:txBody>
                    <a:bodyPr/>
                    <a:lstStyle/>
                    <a:p>
                      <a:r>
                        <a:rPr lang="en-US" sz="2400" dirty="0"/>
                        <a:t>-14 members</a:t>
                      </a:r>
                    </a:p>
                  </a:txBody>
                  <a:tcPr/>
                </a:tc>
                <a:extLst>
                  <a:ext uri="{0D108BD9-81ED-4DB2-BD59-A6C34878D82A}">
                    <a16:rowId xmlns:a16="http://schemas.microsoft.com/office/drawing/2014/main" val="1095890364"/>
                  </a:ext>
                </a:extLst>
              </a:tr>
              <a:tr h="837048">
                <a:tc>
                  <a:txBody>
                    <a:bodyPr/>
                    <a:lstStyle/>
                    <a:p>
                      <a:r>
                        <a:rPr lang="en-US" sz="2400" dirty="0"/>
                        <a:t>Under 50 members</a:t>
                      </a:r>
                    </a:p>
                  </a:txBody>
                  <a:tcPr/>
                </a:tc>
                <a:tc>
                  <a:txBody>
                    <a:bodyPr/>
                    <a:lstStyle/>
                    <a:p>
                      <a:r>
                        <a:rPr lang="en-US" sz="2400" dirty="0"/>
                        <a:t>-45 members</a:t>
                      </a:r>
                    </a:p>
                  </a:txBody>
                  <a:tcPr/>
                </a:tc>
                <a:extLst>
                  <a:ext uri="{0D108BD9-81ED-4DB2-BD59-A6C34878D82A}">
                    <a16:rowId xmlns:a16="http://schemas.microsoft.com/office/drawing/2014/main" val="3401805726"/>
                  </a:ext>
                </a:extLst>
              </a:tr>
            </a:tbl>
          </a:graphicData>
        </a:graphic>
      </p:graphicFrame>
    </p:spTree>
    <p:extLst>
      <p:ext uri="{BB962C8B-B14F-4D97-AF65-F5344CB8AC3E}">
        <p14:creationId xmlns:p14="http://schemas.microsoft.com/office/powerpoint/2010/main" val="9591947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EF2267-17C0-5BA9-C5A9-2029410876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A3B8A5-943B-1193-E01E-0C7CAEBC9A0A}"/>
              </a:ext>
            </a:extLst>
          </p:cNvPr>
          <p:cNvSpPr>
            <a:spLocks noGrp="1"/>
          </p:cNvSpPr>
          <p:nvPr>
            <p:ph type="title"/>
          </p:nvPr>
        </p:nvSpPr>
        <p:spPr/>
        <p:txBody>
          <a:bodyPr/>
          <a:lstStyle/>
          <a:p>
            <a:r>
              <a:rPr lang="en-US" dirty="0"/>
              <a:t>Chapter Finances</a:t>
            </a:r>
          </a:p>
        </p:txBody>
      </p:sp>
      <p:sp>
        <p:nvSpPr>
          <p:cNvPr id="3" name="Text Placeholder 2">
            <a:extLst>
              <a:ext uri="{FF2B5EF4-FFF2-40B4-BE49-F238E27FC236}">
                <a16:creationId xmlns:a16="http://schemas.microsoft.com/office/drawing/2014/main" id="{C35DAF29-20FA-065D-C119-343ED0BE24BE}"/>
              </a:ext>
            </a:extLst>
          </p:cNvPr>
          <p:cNvSpPr>
            <a:spLocks noGrp="1"/>
          </p:cNvSpPr>
          <p:nvPr>
            <p:ph type="body" idx="1"/>
          </p:nvPr>
        </p:nvSpPr>
        <p:spPr>
          <a:xfrm>
            <a:off x="1289050" y="2911474"/>
            <a:ext cx="17297400" cy="2215991"/>
          </a:xfrm>
        </p:spPr>
        <p:txBody>
          <a:bodyPr/>
          <a:lstStyle/>
          <a:p>
            <a:pPr marL="571500" indent="-571500">
              <a:buFont typeface="Arial" panose="020B0604020202020204" pitchFamily="34" charset="0"/>
              <a:buChar char="•"/>
            </a:pPr>
            <a:r>
              <a:rPr lang="en-US" dirty="0"/>
              <a:t>Chapter Budgets</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Chapter Reserves</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3470872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02DC8-18BE-77BB-5B03-016D708459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D08792-058C-5A39-6311-C6F8B9FEC385}"/>
              </a:ext>
            </a:extLst>
          </p:cNvPr>
          <p:cNvSpPr>
            <a:spLocks noGrp="1"/>
          </p:cNvSpPr>
          <p:nvPr>
            <p:ph type="title"/>
          </p:nvPr>
        </p:nvSpPr>
        <p:spPr/>
        <p:txBody>
          <a:bodyPr/>
          <a:lstStyle/>
          <a:p>
            <a:r>
              <a:rPr lang="en-US" dirty="0"/>
              <a:t>Chapter Budgets</a:t>
            </a:r>
          </a:p>
        </p:txBody>
      </p:sp>
      <p:sp>
        <p:nvSpPr>
          <p:cNvPr id="3" name="Text Placeholder 2">
            <a:extLst>
              <a:ext uri="{FF2B5EF4-FFF2-40B4-BE49-F238E27FC236}">
                <a16:creationId xmlns:a16="http://schemas.microsoft.com/office/drawing/2014/main" id="{C5DC3A1C-6705-B31B-B08B-3608634712DC}"/>
              </a:ext>
            </a:extLst>
          </p:cNvPr>
          <p:cNvSpPr>
            <a:spLocks noGrp="1"/>
          </p:cNvSpPr>
          <p:nvPr>
            <p:ph type="body" idx="1"/>
          </p:nvPr>
        </p:nvSpPr>
        <p:spPr>
          <a:xfrm>
            <a:off x="1201922" y="3063875"/>
            <a:ext cx="17765527" cy="4431983"/>
          </a:xfrm>
        </p:spPr>
        <p:txBody>
          <a:bodyPr/>
          <a:lstStyle/>
          <a:p>
            <a:pPr marL="571500" indent="-571500">
              <a:buFont typeface="Arial" panose="020B0604020202020204" pitchFamily="34" charset="0"/>
              <a:buChar char="•"/>
            </a:pPr>
            <a:r>
              <a:rPr lang="en-US" dirty="0"/>
              <a:t>Accurate budgeting continues to be a challenge and concern for chapters of all sizes and financial strength.</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Chapters with losses:</a:t>
            </a:r>
          </a:p>
          <a:p>
            <a:pPr marL="1028700" lvl="1" indent="-571500">
              <a:buFont typeface="Arial" panose="020B0604020202020204" pitchFamily="34" charset="0"/>
              <a:buChar char="•"/>
            </a:pPr>
            <a:r>
              <a:rPr lang="en-US" sz="2400" dirty="0">
                <a:solidFill>
                  <a:schemeClr val="tx1"/>
                </a:solidFill>
                <a:latin typeface="Gotham Book" pitchFamily="2" charset="0"/>
              </a:rPr>
              <a:t>2024: 43</a:t>
            </a:r>
          </a:p>
          <a:p>
            <a:pPr marL="1028700" lvl="1" indent="-571500">
              <a:buFont typeface="Arial" panose="020B0604020202020204" pitchFamily="34" charset="0"/>
              <a:buChar char="•"/>
            </a:pPr>
            <a:r>
              <a:rPr lang="en-US" sz="2400" dirty="0">
                <a:solidFill>
                  <a:schemeClr val="tx1"/>
                </a:solidFill>
                <a:latin typeface="Gotham Book" pitchFamily="2" charset="0"/>
              </a:rPr>
              <a:t>Expected in 2025: 18</a:t>
            </a:r>
          </a:p>
          <a:p>
            <a:pPr lvl="1"/>
            <a:endParaRPr lang="en-US" sz="2400" dirty="0">
              <a:solidFill>
                <a:schemeClr val="tx1"/>
              </a:solidFill>
              <a:latin typeface="Gotham Book" pitchFamily="2" charset="0"/>
            </a:endParaRPr>
          </a:p>
          <a:p>
            <a:pPr marL="571500" indent="-571500">
              <a:buFont typeface="Arial" panose="020B0604020202020204" pitchFamily="34" charset="0"/>
              <a:buChar char="•"/>
            </a:pPr>
            <a:r>
              <a:rPr lang="en-US" dirty="0"/>
              <a:t>Fraternity-wide total chapter revenue has returned to post-pandemic levels, but this does not tell the entire story for many chapters.</a:t>
            </a:r>
          </a:p>
        </p:txBody>
      </p:sp>
    </p:spTree>
    <p:extLst>
      <p:ext uri="{BB962C8B-B14F-4D97-AF65-F5344CB8AC3E}">
        <p14:creationId xmlns:p14="http://schemas.microsoft.com/office/powerpoint/2010/main" val="22174668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6DF27-A606-8CD7-CC4B-82B9A0D58FD0}"/>
              </a:ext>
            </a:extLst>
          </p:cNvPr>
          <p:cNvSpPr>
            <a:spLocks noGrp="1"/>
          </p:cNvSpPr>
          <p:nvPr>
            <p:ph type="title"/>
          </p:nvPr>
        </p:nvSpPr>
        <p:spPr/>
        <p:txBody>
          <a:bodyPr/>
          <a:lstStyle/>
          <a:p>
            <a:r>
              <a:rPr lang="en-US" dirty="0"/>
              <a:t>Chapter Reserves</a:t>
            </a:r>
          </a:p>
        </p:txBody>
      </p:sp>
      <p:graphicFrame>
        <p:nvGraphicFramePr>
          <p:cNvPr id="7" name="Table 6">
            <a:extLst>
              <a:ext uri="{FF2B5EF4-FFF2-40B4-BE49-F238E27FC236}">
                <a16:creationId xmlns:a16="http://schemas.microsoft.com/office/drawing/2014/main" id="{FD9FA237-FF09-5D62-1495-6A67E96B7F2B}"/>
              </a:ext>
            </a:extLst>
          </p:cNvPr>
          <p:cNvGraphicFramePr>
            <a:graphicFrameLocks noGrp="1"/>
          </p:cNvGraphicFramePr>
          <p:nvPr>
            <p:extLst>
              <p:ext uri="{D42A27DB-BD31-4B8C-83A1-F6EECF244321}">
                <p14:modId xmlns:p14="http://schemas.microsoft.com/office/powerpoint/2010/main" val="718085369"/>
              </p:ext>
            </p:extLst>
          </p:nvPr>
        </p:nvGraphicFramePr>
        <p:xfrm>
          <a:off x="1201922" y="3348567"/>
          <a:ext cx="16960572" cy="4719666"/>
        </p:xfrm>
        <a:graphic>
          <a:graphicData uri="http://schemas.openxmlformats.org/drawingml/2006/table">
            <a:tbl>
              <a:tblPr firstRow="1" bandRow="1">
                <a:tableStyleId>{5C22544A-7EE6-4342-B048-85BDC9FD1C3A}</a:tableStyleId>
              </a:tblPr>
              <a:tblGrid>
                <a:gridCol w="5653524">
                  <a:extLst>
                    <a:ext uri="{9D8B030D-6E8A-4147-A177-3AD203B41FA5}">
                      <a16:colId xmlns:a16="http://schemas.microsoft.com/office/drawing/2014/main" val="2383889277"/>
                    </a:ext>
                  </a:extLst>
                </a:gridCol>
                <a:gridCol w="5653524">
                  <a:extLst>
                    <a:ext uri="{9D8B030D-6E8A-4147-A177-3AD203B41FA5}">
                      <a16:colId xmlns:a16="http://schemas.microsoft.com/office/drawing/2014/main" val="1659696775"/>
                    </a:ext>
                  </a:extLst>
                </a:gridCol>
                <a:gridCol w="5653524">
                  <a:extLst>
                    <a:ext uri="{9D8B030D-6E8A-4147-A177-3AD203B41FA5}">
                      <a16:colId xmlns:a16="http://schemas.microsoft.com/office/drawing/2014/main" val="1103824684"/>
                    </a:ext>
                  </a:extLst>
                </a:gridCol>
              </a:tblGrid>
              <a:tr h="786611">
                <a:tc>
                  <a:txBody>
                    <a:bodyPr/>
                    <a:lstStyle/>
                    <a:p>
                      <a:r>
                        <a:rPr lang="en-US" dirty="0"/>
                        <a:t>Months of Reserves</a:t>
                      </a:r>
                    </a:p>
                  </a:txBody>
                  <a:tcPr/>
                </a:tc>
                <a:tc>
                  <a:txBody>
                    <a:bodyPr/>
                    <a:lstStyle/>
                    <a:p>
                      <a:r>
                        <a:rPr lang="en-US" dirty="0"/>
                        <a:t>2017</a:t>
                      </a:r>
                    </a:p>
                  </a:txBody>
                  <a:tcPr/>
                </a:tc>
                <a:tc>
                  <a:txBody>
                    <a:bodyPr/>
                    <a:lstStyle/>
                    <a:p>
                      <a:r>
                        <a:rPr lang="en-US" dirty="0"/>
                        <a:t>2024</a:t>
                      </a:r>
                    </a:p>
                  </a:txBody>
                  <a:tcPr/>
                </a:tc>
                <a:extLst>
                  <a:ext uri="{0D108BD9-81ED-4DB2-BD59-A6C34878D82A}">
                    <a16:rowId xmlns:a16="http://schemas.microsoft.com/office/drawing/2014/main" val="655888361"/>
                  </a:ext>
                </a:extLst>
              </a:tr>
              <a:tr h="786611">
                <a:tc>
                  <a:txBody>
                    <a:bodyPr/>
                    <a:lstStyle/>
                    <a:p>
                      <a:r>
                        <a:rPr lang="en-US" dirty="0"/>
                        <a:t>1 month or less</a:t>
                      </a:r>
                    </a:p>
                  </a:txBody>
                  <a:tcPr/>
                </a:tc>
                <a:tc>
                  <a:txBody>
                    <a:bodyPr/>
                    <a:lstStyle/>
                    <a:p>
                      <a:r>
                        <a:rPr lang="en-US" dirty="0"/>
                        <a:t>0</a:t>
                      </a:r>
                    </a:p>
                  </a:txBody>
                  <a:tcPr/>
                </a:tc>
                <a:tc>
                  <a:txBody>
                    <a:bodyPr/>
                    <a:lstStyle/>
                    <a:p>
                      <a:r>
                        <a:rPr lang="en-US" dirty="0"/>
                        <a:t>13</a:t>
                      </a:r>
                    </a:p>
                  </a:txBody>
                  <a:tcPr/>
                </a:tc>
                <a:extLst>
                  <a:ext uri="{0D108BD9-81ED-4DB2-BD59-A6C34878D82A}">
                    <a16:rowId xmlns:a16="http://schemas.microsoft.com/office/drawing/2014/main" val="34425157"/>
                  </a:ext>
                </a:extLst>
              </a:tr>
              <a:tr h="786611">
                <a:tc>
                  <a:txBody>
                    <a:bodyPr/>
                    <a:lstStyle/>
                    <a:p>
                      <a:r>
                        <a:rPr lang="en-US" dirty="0"/>
                        <a:t>1-3 months</a:t>
                      </a:r>
                    </a:p>
                  </a:txBody>
                  <a:tcPr/>
                </a:tc>
                <a:tc>
                  <a:txBody>
                    <a:bodyPr/>
                    <a:lstStyle/>
                    <a:p>
                      <a:r>
                        <a:rPr lang="en-US" dirty="0"/>
                        <a:t>11</a:t>
                      </a:r>
                    </a:p>
                  </a:txBody>
                  <a:tcPr/>
                </a:tc>
                <a:tc>
                  <a:txBody>
                    <a:bodyPr/>
                    <a:lstStyle/>
                    <a:p>
                      <a:r>
                        <a:rPr lang="en-US" dirty="0"/>
                        <a:t>15</a:t>
                      </a:r>
                    </a:p>
                  </a:txBody>
                  <a:tcPr/>
                </a:tc>
                <a:extLst>
                  <a:ext uri="{0D108BD9-81ED-4DB2-BD59-A6C34878D82A}">
                    <a16:rowId xmlns:a16="http://schemas.microsoft.com/office/drawing/2014/main" val="686189741"/>
                  </a:ext>
                </a:extLst>
              </a:tr>
              <a:tr h="786611">
                <a:tc>
                  <a:txBody>
                    <a:bodyPr/>
                    <a:lstStyle/>
                    <a:p>
                      <a:r>
                        <a:rPr lang="en-US" dirty="0"/>
                        <a:t>3-6 months</a:t>
                      </a:r>
                    </a:p>
                  </a:txBody>
                  <a:tcPr/>
                </a:tc>
                <a:tc>
                  <a:txBody>
                    <a:bodyPr/>
                    <a:lstStyle/>
                    <a:p>
                      <a:r>
                        <a:rPr lang="en-US" dirty="0"/>
                        <a:t>46</a:t>
                      </a:r>
                    </a:p>
                  </a:txBody>
                  <a:tcPr/>
                </a:tc>
                <a:tc>
                  <a:txBody>
                    <a:bodyPr/>
                    <a:lstStyle/>
                    <a:p>
                      <a:r>
                        <a:rPr lang="en-US" dirty="0"/>
                        <a:t>19</a:t>
                      </a:r>
                    </a:p>
                  </a:txBody>
                  <a:tcPr/>
                </a:tc>
                <a:extLst>
                  <a:ext uri="{0D108BD9-81ED-4DB2-BD59-A6C34878D82A}">
                    <a16:rowId xmlns:a16="http://schemas.microsoft.com/office/drawing/2014/main" val="3023750040"/>
                  </a:ext>
                </a:extLst>
              </a:tr>
              <a:tr h="786611">
                <a:tc>
                  <a:txBody>
                    <a:bodyPr/>
                    <a:lstStyle/>
                    <a:p>
                      <a:r>
                        <a:rPr lang="en-US" dirty="0"/>
                        <a:t>6-12 months</a:t>
                      </a:r>
                    </a:p>
                  </a:txBody>
                  <a:tcPr/>
                </a:tc>
                <a:tc>
                  <a:txBody>
                    <a:bodyPr/>
                    <a:lstStyle/>
                    <a:p>
                      <a:r>
                        <a:rPr lang="en-US" dirty="0"/>
                        <a:t>62</a:t>
                      </a:r>
                    </a:p>
                  </a:txBody>
                  <a:tcPr/>
                </a:tc>
                <a:tc>
                  <a:txBody>
                    <a:bodyPr/>
                    <a:lstStyle/>
                    <a:p>
                      <a:r>
                        <a:rPr lang="en-US" dirty="0"/>
                        <a:t>36</a:t>
                      </a:r>
                    </a:p>
                  </a:txBody>
                  <a:tcPr/>
                </a:tc>
                <a:extLst>
                  <a:ext uri="{0D108BD9-81ED-4DB2-BD59-A6C34878D82A}">
                    <a16:rowId xmlns:a16="http://schemas.microsoft.com/office/drawing/2014/main" val="718954309"/>
                  </a:ext>
                </a:extLst>
              </a:tr>
              <a:tr h="786611">
                <a:tc>
                  <a:txBody>
                    <a:bodyPr/>
                    <a:lstStyle/>
                    <a:p>
                      <a:r>
                        <a:rPr lang="en-US" dirty="0"/>
                        <a:t>More than 12 months</a:t>
                      </a:r>
                    </a:p>
                  </a:txBody>
                  <a:tcPr/>
                </a:tc>
                <a:tc>
                  <a:txBody>
                    <a:bodyPr/>
                    <a:lstStyle/>
                    <a:p>
                      <a:r>
                        <a:rPr lang="en-US" dirty="0"/>
                        <a:t>12</a:t>
                      </a:r>
                    </a:p>
                  </a:txBody>
                  <a:tcPr/>
                </a:tc>
                <a:tc>
                  <a:txBody>
                    <a:bodyPr/>
                    <a:lstStyle/>
                    <a:p>
                      <a:r>
                        <a:rPr lang="en-US" dirty="0"/>
                        <a:t>49</a:t>
                      </a:r>
                    </a:p>
                  </a:txBody>
                  <a:tcPr/>
                </a:tc>
                <a:extLst>
                  <a:ext uri="{0D108BD9-81ED-4DB2-BD59-A6C34878D82A}">
                    <a16:rowId xmlns:a16="http://schemas.microsoft.com/office/drawing/2014/main" val="3736734853"/>
                  </a:ext>
                </a:extLst>
              </a:tr>
            </a:tbl>
          </a:graphicData>
        </a:graphic>
      </p:graphicFrame>
    </p:spTree>
    <p:extLst>
      <p:ext uri="{BB962C8B-B14F-4D97-AF65-F5344CB8AC3E}">
        <p14:creationId xmlns:p14="http://schemas.microsoft.com/office/powerpoint/2010/main" val="22900521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787B2-CAB7-9D31-7912-57FE6846358C}"/>
              </a:ext>
            </a:extLst>
          </p:cNvPr>
          <p:cNvSpPr>
            <a:spLocks noGrp="1"/>
          </p:cNvSpPr>
          <p:nvPr>
            <p:ph type="title"/>
          </p:nvPr>
        </p:nvSpPr>
        <p:spPr/>
        <p:txBody>
          <a:bodyPr/>
          <a:lstStyle/>
          <a:p>
            <a:r>
              <a:rPr lang="en-US" dirty="0"/>
              <a:t>Member Satisfaction</a:t>
            </a:r>
          </a:p>
        </p:txBody>
      </p:sp>
      <p:sp>
        <p:nvSpPr>
          <p:cNvPr id="3" name="Text Placeholder 2">
            <a:extLst>
              <a:ext uri="{FF2B5EF4-FFF2-40B4-BE49-F238E27FC236}">
                <a16:creationId xmlns:a16="http://schemas.microsoft.com/office/drawing/2014/main" id="{FDEA1F15-0CBF-2FE4-3C4F-3F569A623C25}"/>
              </a:ext>
            </a:extLst>
          </p:cNvPr>
          <p:cNvSpPr>
            <a:spLocks noGrp="1"/>
          </p:cNvSpPr>
          <p:nvPr>
            <p:ph type="body" idx="1"/>
          </p:nvPr>
        </p:nvSpPr>
        <p:spPr>
          <a:xfrm>
            <a:off x="1201922" y="3063875"/>
            <a:ext cx="17765527" cy="4985980"/>
          </a:xfrm>
        </p:spPr>
        <p:txBody>
          <a:bodyPr/>
          <a:lstStyle/>
          <a:p>
            <a:pPr marL="571500" indent="-571500">
              <a:buFont typeface="Arial" panose="020B0604020202020204" pitchFamily="34" charset="0"/>
              <a:buChar char="•"/>
            </a:pPr>
            <a:r>
              <a:rPr lang="en-US" dirty="0"/>
              <a:t>Most members stated their Pi Beta Phi experience meets or exceeds their expectations (92.14%) and are somewhat or very satisfied with their level of enjoyment in Pi Beta Phi (87.63%). (Annual Member Evaluation 2024)</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The lowest level of agreement (68%) is with the belief the cost of Pi Beta Phi membership is a worthwhile investment. (Annual Member Evaluation 2024)</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Membership status data shows this! </a:t>
            </a:r>
          </a:p>
        </p:txBody>
      </p:sp>
    </p:spTree>
    <p:extLst>
      <p:ext uri="{BB962C8B-B14F-4D97-AF65-F5344CB8AC3E}">
        <p14:creationId xmlns:p14="http://schemas.microsoft.com/office/powerpoint/2010/main" val="1494876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93A914-EE72-164D-A59C-8673663CDDD9}"/>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3C2A93D-3314-8617-4C13-0359F5579E2A}"/>
              </a:ext>
            </a:extLst>
          </p:cNvPr>
          <p:cNvSpPr>
            <a:spLocks noGrp="1"/>
          </p:cNvSpPr>
          <p:nvPr>
            <p:ph type="title"/>
          </p:nvPr>
        </p:nvSpPr>
        <p:spPr/>
        <p:txBody>
          <a:bodyPr/>
          <a:lstStyle/>
          <a:p>
            <a:r>
              <a:rPr lang="en-US" dirty="0"/>
              <a:t>Membership Status Changes</a:t>
            </a:r>
          </a:p>
        </p:txBody>
      </p:sp>
      <p:graphicFrame>
        <p:nvGraphicFramePr>
          <p:cNvPr id="2" name="Chart 1">
            <a:extLst>
              <a:ext uri="{FF2B5EF4-FFF2-40B4-BE49-F238E27FC236}">
                <a16:creationId xmlns:a16="http://schemas.microsoft.com/office/drawing/2014/main" id="{40DAAEDE-04F8-0B0B-4FCF-9712E8ECC5B9}"/>
              </a:ext>
            </a:extLst>
          </p:cNvPr>
          <p:cNvGraphicFramePr>
            <a:graphicFrameLocks/>
          </p:cNvGraphicFramePr>
          <p:nvPr>
            <p:extLst>
              <p:ext uri="{D42A27DB-BD31-4B8C-83A1-F6EECF244321}">
                <p14:modId xmlns:p14="http://schemas.microsoft.com/office/powerpoint/2010/main" val="2610090203"/>
              </p:ext>
            </p:extLst>
          </p:nvPr>
        </p:nvGraphicFramePr>
        <p:xfrm>
          <a:off x="1500554" y="4054474"/>
          <a:ext cx="7484696" cy="508952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40DAAEDE-04F8-0B0B-4FCF-9712E8ECC5B9}"/>
              </a:ext>
            </a:extLst>
          </p:cNvPr>
          <p:cNvGraphicFramePr>
            <a:graphicFrameLocks/>
          </p:cNvGraphicFramePr>
          <p:nvPr>
            <p:extLst>
              <p:ext uri="{D42A27DB-BD31-4B8C-83A1-F6EECF244321}">
                <p14:modId xmlns:p14="http://schemas.microsoft.com/office/powerpoint/2010/main" val="3896099468"/>
              </p:ext>
            </p:extLst>
          </p:nvPr>
        </p:nvGraphicFramePr>
        <p:xfrm>
          <a:off x="10204449" y="4054475"/>
          <a:ext cx="7484695" cy="508952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61318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1FEBE-757D-4E07-FBB0-17979F0EEB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7B808D2-00B0-E724-ED5A-687F950D74F2}"/>
              </a:ext>
            </a:extLst>
          </p:cNvPr>
          <p:cNvSpPr>
            <a:spLocks noGrp="1"/>
          </p:cNvSpPr>
          <p:nvPr>
            <p:ph type="title"/>
          </p:nvPr>
        </p:nvSpPr>
        <p:spPr/>
        <p:txBody>
          <a:bodyPr/>
          <a:lstStyle/>
          <a:p>
            <a:r>
              <a:rPr lang="en-US" dirty="0"/>
              <a:t>Local Volunteers</a:t>
            </a:r>
          </a:p>
        </p:txBody>
      </p:sp>
      <p:sp>
        <p:nvSpPr>
          <p:cNvPr id="3" name="Text Placeholder 2">
            <a:extLst>
              <a:ext uri="{FF2B5EF4-FFF2-40B4-BE49-F238E27FC236}">
                <a16:creationId xmlns:a16="http://schemas.microsoft.com/office/drawing/2014/main" id="{133453A3-D931-13FE-3A51-3B0959600EAB}"/>
              </a:ext>
            </a:extLst>
          </p:cNvPr>
          <p:cNvSpPr>
            <a:spLocks noGrp="1"/>
          </p:cNvSpPr>
          <p:nvPr>
            <p:ph type="body" idx="1"/>
          </p:nvPr>
        </p:nvSpPr>
        <p:spPr>
          <a:xfrm>
            <a:off x="1822449" y="2883232"/>
            <a:ext cx="17441231" cy="2769989"/>
          </a:xfrm>
        </p:spPr>
        <p:txBody>
          <a:bodyPr/>
          <a:lstStyle/>
          <a:p>
            <a:pPr marL="571500" indent="-571500">
              <a:buFont typeface="Arial" panose="020B0604020202020204" pitchFamily="34" charset="0"/>
              <a:buChar char="•"/>
            </a:pPr>
            <a:r>
              <a:rPr lang="fi-FI" dirty="0"/>
              <a:t>1358 local volunteers, 1060 are on </a:t>
            </a:r>
            <a:r>
              <a:rPr lang="fi-FI" dirty="0" err="1"/>
              <a:t>AACs</a:t>
            </a:r>
            <a:endParaRPr lang="fi-FI" dirty="0"/>
          </a:p>
          <a:p>
            <a:pPr marL="571500" indent="-571500">
              <a:buFont typeface="Arial" panose="020B0604020202020204" pitchFamily="34" charset="0"/>
              <a:buChar char="•"/>
            </a:pPr>
            <a:endParaRPr lang="fi-FI" dirty="0"/>
          </a:p>
          <a:p>
            <a:pPr marL="571500" indent="-571500">
              <a:buFont typeface="Arial" panose="020B0604020202020204" pitchFamily="34" charset="0"/>
              <a:buChar char="•"/>
            </a:pPr>
            <a:r>
              <a:rPr lang="fi-FI" dirty="0"/>
              <a:t>When they were initiated – more than half initiated in the 2010s!</a:t>
            </a:r>
          </a:p>
          <a:p>
            <a:pPr marL="571500" indent="-571500">
              <a:buFont typeface="Arial" panose="020B0604020202020204" pitchFamily="34" charset="0"/>
              <a:buChar char="•"/>
            </a:pPr>
            <a:endParaRPr lang="fi-FI" dirty="0"/>
          </a:p>
          <a:p>
            <a:pPr marL="571500" indent="-571500">
              <a:buFont typeface="Arial" panose="020B0604020202020204" pitchFamily="34" charset="0"/>
              <a:buChar char="•"/>
            </a:pPr>
            <a:r>
              <a:rPr lang="en-US" dirty="0"/>
              <a:t>Who they are</a:t>
            </a:r>
          </a:p>
        </p:txBody>
      </p:sp>
    </p:spTree>
    <p:extLst>
      <p:ext uri="{BB962C8B-B14F-4D97-AF65-F5344CB8AC3E}">
        <p14:creationId xmlns:p14="http://schemas.microsoft.com/office/powerpoint/2010/main" val="19407815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100D0-3FBF-DBB3-D96F-99E30AD908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4CA394-FB2F-8775-6BA0-033FB72AFC38}"/>
              </a:ext>
            </a:extLst>
          </p:cNvPr>
          <p:cNvSpPr>
            <a:spLocks noGrp="1"/>
          </p:cNvSpPr>
          <p:nvPr>
            <p:ph type="title"/>
          </p:nvPr>
        </p:nvSpPr>
        <p:spPr/>
        <p:txBody>
          <a:bodyPr/>
          <a:lstStyle/>
          <a:p>
            <a:r>
              <a:rPr lang="en-US" dirty="0"/>
              <a:t>Risk Management</a:t>
            </a:r>
          </a:p>
        </p:txBody>
      </p:sp>
      <p:sp>
        <p:nvSpPr>
          <p:cNvPr id="3" name="Text Placeholder 2">
            <a:extLst>
              <a:ext uri="{FF2B5EF4-FFF2-40B4-BE49-F238E27FC236}">
                <a16:creationId xmlns:a16="http://schemas.microsoft.com/office/drawing/2014/main" id="{CBB0B618-5223-717E-272A-6F898525FA1A}"/>
              </a:ext>
            </a:extLst>
          </p:cNvPr>
          <p:cNvSpPr>
            <a:spLocks noGrp="1"/>
          </p:cNvSpPr>
          <p:nvPr>
            <p:ph type="body" idx="1"/>
          </p:nvPr>
        </p:nvSpPr>
        <p:spPr>
          <a:xfrm>
            <a:off x="1289050" y="2911474"/>
            <a:ext cx="17297400" cy="1661993"/>
          </a:xfrm>
        </p:spPr>
        <p:txBody>
          <a:bodyPr/>
          <a:lstStyle/>
          <a:p>
            <a:pPr marL="571500" indent="-571500">
              <a:buFont typeface="Arial" panose="020B0604020202020204" pitchFamily="34" charset="0"/>
              <a:buChar char="•"/>
            </a:pPr>
            <a:r>
              <a:rPr lang="en-US" dirty="0"/>
              <a:t>Hazing focus</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30876073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A48F0-E983-84B1-1B99-5B71A637E7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514A49-47D8-6074-8F64-EF5BAC9E7D61}"/>
              </a:ext>
            </a:extLst>
          </p:cNvPr>
          <p:cNvSpPr>
            <a:spLocks noGrp="1"/>
          </p:cNvSpPr>
          <p:nvPr>
            <p:ph type="ctrTitle"/>
          </p:nvPr>
        </p:nvSpPr>
        <p:spPr/>
        <p:txBody>
          <a:bodyPr/>
          <a:lstStyle/>
          <a:p>
            <a:r>
              <a:rPr lang="en-US" sz="6000" dirty="0">
                <a:solidFill>
                  <a:srgbClr val="CA9E6C"/>
                </a:solidFill>
              </a:rPr>
              <a:t>Alumnae Advisory Committee</a:t>
            </a:r>
          </a:p>
        </p:txBody>
      </p:sp>
      <p:sp>
        <p:nvSpPr>
          <p:cNvPr id="3" name="Subtitle 2">
            <a:extLst>
              <a:ext uri="{FF2B5EF4-FFF2-40B4-BE49-F238E27FC236}">
                <a16:creationId xmlns:a16="http://schemas.microsoft.com/office/drawing/2014/main" id="{F269DCE0-1A76-2178-4BDF-AE5505AFF9C8}"/>
              </a:ext>
            </a:extLst>
          </p:cNvPr>
          <p:cNvSpPr>
            <a:spLocks noGrp="1"/>
          </p:cNvSpPr>
          <p:nvPr>
            <p:ph type="subTitle" idx="4"/>
          </p:nvPr>
        </p:nvSpPr>
        <p:spPr/>
        <p:txBody>
          <a:bodyPr wrap="square" lIns="0" tIns="0" rIns="0" bIns="0" anchor="t">
            <a:spAutoFit/>
          </a:bodyPr>
          <a:lstStyle/>
          <a:p>
            <a:r>
              <a:rPr lang="en-US" dirty="0">
                <a:latin typeface="Gotham Book" pitchFamily="50" charset="0"/>
              </a:rPr>
              <a:t>College Weekend 2025</a:t>
            </a:r>
          </a:p>
        </p:txBody>
      </p:sp>
      <p:pic>
        <p:nvPicPr>
          <p:cNvPr id="1026" name="Picture 2">
            <a:extLst>
              <a:ext uri="{FF2B5EF4-FFF2-40B4-BE49-F238E27FC236}">
                <a16:creationId xmlns:a16="http://schemas.microsoft.com/office/drawing/2014/main" id="{986B7C89-CFD0-0AA5-B46E-7F025B1A22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380" y="385925"/>
            <a:ext cx="10537499" cy="10537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7147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95D03-755D-E228-FD64-7E9D836CE891}"/>
              </a:ext>
            </a:extLst>
          </p:cNvPr>
          <p:cNvSpPr>
            <a:spLocks noGrp="1"/>
          </p:cNvSpPr>
          <p:nvPr>
            <p:ph type="ctrTitle"/>
          </p:nvPr>
        </p:nvSpPr>
        <p:spPr/>
        <p:txBody>
          <a:bodyPr/>
          <a:lstStyle/>
          <a:p>
            <a:r>
              <a:rPr lang="en-US" dirty="0"/>
              <a:t>Pi Phi Chapter Health</a:t>
            </a:r>
          </a:p>
        </p:txBody>
      </p:sp>
    </p:spTree>
    <p:extLst>
      <p:ext uri="{BB962C8B-B14F-4D97-AF65-F5344CB8AC3E}">
        <p14:creationId xmlns:p14="http://schemas.microsoft.com/office/powerpoint/2010/main" val="15433087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481AF-7B92-3227-5168-8D86494B5AD8}"/>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DBDF9B6C-AFF1-E263-BE8B-793EA3E5BBA2}"/>
              </a:ext>
            </a:extLst>
          </p:cNvPr>
          <p:cNvSpPr>
            <a:spLocks noGrp="1"/>
          </p:cNvSpPr>
          <p:nvPr>
            <p:ph type="title"/>
          </p:nvPr>
        </p:nvSpPr>
        <p:spPr/>
        <p:txBody>
          <a:bodyPr/>
          <a:lstStyle/>
          <a:p>
            <a:r>
              <a:rPr lang="en-US" dirty="0"/>
              <a:t>Chapter Health Defined</a:t>
            </a:r>
          </a:p>
        </p:txBody>
      </p:sp>
      <p:sp>
        <p:nvSpPr>
          <p:cNvPr id="2" name="Text Placeholder 2">
            <a:extLst>
              <a:ext uri="{FF2B5EF4-FFF2-40B4-BE49-F238E27FC236}">
                <a16:creationId xmlns:a16="http://schemas.microsoft.com/office/drawing/2014/main" id="{3D45F7ED-E40F-F7BC-DF38-1EA4617A5B2A}"/>
              </a:ext>
            </a:extLst>
          </p:cNvPr>
          <p:cNvSpPr>
            <a:spLocks noGrp="1"/>
          </p:cNvSpPr>
          <p:nvPr>
            <p:ph type="body" idx="1"/>
          </p:nvPr>
        </p:nvSpPr>
        <p:spPr>
          <a:xfrm>
            <a:off x="1201922" y="3063875"/>
            <a:ext cx="17765527" cy="2215991"/>
          </a:xfrm>
        </p:spPr>
        <p:txBody>
          <a:bodyPr/>
          <a:lstStyle/>
          <a:p>
            <a:pPr marL="571500" indent="-571500">
              <a:buFont typeface="Arial" panose="020B0604020202020204" pitchFamily="34" charset="0"/>
              <a:buChar char="•"/>
            </a:pPr>
            <a:r>
              <a:rPr lang="en-US" dirty="0"/>
              <a:t>Sustainability</a:t>
            </a:r>
          </a:p>
          <a:p>
            <a:pPr marL="571500" indent="-571500">
              <a:buFont typeface="Arial" panose="020B0604020202020204" pitchFamily="34" charset="0"/>
              <a:buChar char="•"/>
            </a:pPr>
            <a:endParaRPr lang="en-US" dirty="0"/>
          </a:p>
          <a:p>
            <a:pPr marL="571500" indent="-571500">
              <a:buFont typeface="Arial" panose="020B0604020202020204" pitchFamily="34" charset="0"/>
              <a:buChar char="•"/>
            </a:pPr>
            <a:r>
              <a:rPr lang="en-US" dirty="0"/>
              <a:t>Longevity</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41560617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E542B7-6E9D-3637-D152-F2D1E3D445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A512DA-6B22-2737-DB83-A9BE47A08DA8}"/>
              </a:ext>
            </a:extLst>
          </p:cNvPr>
          <p:cNvSpPr>
            <a:spLocks noGrp="1"/>
          </p:cNvSpPr>
          <p:nvPr>
            <p:ph type="title"/>
          </p:nvPr>
        </p:nvSpPr>
        <p:spPr/>
        <p:txBody>
          <a:bodyPr/>
          <a:lstStyle/>
          <a:p>
            <a:r>
              <a:rPr lang="en-US" dirty="0"/>
              <a:t>Chapter Health Indicators</a:t>
            </a:r>
          </a:p>
        </p:txBody>
      </p:sp>
      <p:sp>
        <p:nvSpPr>
          <p:cNvPr id="6" name="Text Placeholder 5">
            <a:extLst>
              <a:ext uri="{FF2B5EF4-FFF2-40B4-BE49-F238E27FC236}">
                <a16:creationId xmlns:a16="http://schemas.microsoft.com/office/drawing/2014/main" id="{D42C2093-84F4-4706-0FA4-A8A322A74080}"/>
              </a:ext>
            </a:extLst>
          </p:cNvPr>
          <p:cNvSpPr>
            <a:spLocks noGrp="1"/>
          </p:cNvSpPr>
          <p:nvPr>
            <p:ph type="body" idx="1"/>
          </p:nvPr>
        </p:nvSpPr>
        <p:spPr>
          <a:xfrm>
            <a:off x="1201922" y="3063875"/>
            <a:ext cx="17765527" cy="5724644"/>
          </a:xfrm>
        </p:spPr>
        <p:txBody>
          <a:bodyPr/>
          <a:lstStyle/>
          <a:p>
            <a:pPr marL="571500" indent="-571500">
              <a:buFont typeface="Arial" panose="020B0604020202020204" pitchFamily="34" charset="0"/>
              <a:buChar char="•"/>
            </a:pPr>
            <a:r>
              <a:rPr lang="en-US" dirty="0">
                <a:solidFill>
                  <a:schemeClr val="tx1">
                    <a:lumMod val="50000"/>
                  </a:schemeClr>
                </a:solidFill>
              </a:rPr>
              <a:t>Initiated member retention </a:t>
            </a:r>
          </a:p>
          <a:p>
            <a:pPr marL="571500" indent="-571500">
              <a:buFont typeface="Arial" panose="020B0604020202020204" pitchFamily="34" charset="0"/>
              <a:buChar char="•"/>
            </a:pPr>
            <a:r>
              <a:rPr lang="en-US" dirty="0">
                <a:solidFill>
                  <a:schemeClr val="tx1">
                    <a:lumMod val="50000"/>
                  </a:schemeClr>
                </a:solidFill>
              </a:rPr>
              <a:t>New Member retention </a:t>
            </a:r>
          </a:p>
          <a:p>
            <a:pPr marL="571500" indent="-571500">
              <a:buFont typeface="Arial" panose="020B0604020202020204" pitchFamily="34" charset="0"/>
              <a:buChar char="•"/>
            </a:pPr>
            <a:r>
              <a:rPr lang="en-US" dirty="0">
                <a:solidFill>
                  <a:schemeClr val="tx1">
                    <a:lumMod val="50000"/>
                  </a:schemeClr>
                </a:solidFill>
              </a:rPr>
              <a:t>At total on bid day </a:t>
            </a:r>
          </a:p>
          <a:p>
            <a:pPr marL="571500" indent="-571500">
              <a:buFont typeface="Arial" panose="020B0604020202020204" pitchFamily="34" charset="0"/>
              <a:buChar char="•"/>
            </a:pPr>
            <a:r>
              <a:rPr lang="en-US" dirty="0">
                <a:solidFill>
                  <a:schemeClr val="tx1">
                    <a:lumMod val="50000"/>
                  </a:schemeClr>
                </a:solidFill>
              </a:rPr>
              <a:t>Open House Priority % </a:t>
            </a:r>
          </a:p>
          <a:p>
            <a:pPr marL="571500" indent="-571500">
              <a:buFont typeface="Arial" panose="020B0604020202020204" pitchFamily="34" charset="0"/>
              <a:buChar char="•"/>
            </a:pPr>
            <a:r>
              <a:rPr lang="en-US" dirty="0">
                <a:solidFill>
                  <a:schemeClr val="tx1">
                    <a:lumMod val="50000"/>
                  </a:schemeClr>
                </a:solidFill>
              </a:rPr>
              <a:t>Ratio of chapter membership size to beds in the facility </a:t>
            </a:r>
          </a:p>
          <a:p>
            <a:pPr marL="571500" indent="-571500">
              <a:buFont typeface="Arial" panose="020B0604020202020204" pitchFamily="34" charset="0"/>
              <a:buChar char="•"/>
            </a:pPr>
            <a:r>
              <a:rPr lang="en-US" dirty="0">
                <a:solidFill>
                  <a:schemeClr val="tx1">
                    <a:lumMod val="50000"/>
                  </a:schemeClr>
                </a:solidFill>
              </a:rPr>
              <a:t>Percentage of chapter that is graduating each semester </a:t>
            </a:r>
          </a:p>
          <a:p>
            <a:pPr marL="571500" indent="-571500">
              <a:buFont typeface="Arial" panose="020B0604020202020204" pitchFamily="34" charset="0"/>
              <a:buChar char="•"/>
            </a:pPr>
            <a:r>
              <a:rPr lang="en-US" dirty="0">
                <a:solidFill>
                  <a:schemeClr val="tx1">
                    <a:lumMod val="50000"/>
                  </a:schemeClr>
                </a:solidFill>
              </a:rPr>
              <a:t>And a financial score that incorporates: </a:t>
            </a:r>
          </a:p>
          <a:p>
            <a:pPr marL="1485900" lvl="2" indent="-571500">
              <a:buFont typeface="Arial" panose="020B0604020202020204" pitchFamily="34" charset="0"/>
              <a:buChar char="•"/>
            </a:pPr>
            <a:r>
              <a:rPr lang="en-US" sz="2400" dirty="0">
                <a:latin typeface="Gotham Book" pitchFamily="50" charset="0"/>
              </a:rPr>
              <a:t>Cumulative income: Chapters cumulative income or loss over the last five years  </a:t>
            </a:r>
          </a:p>
          <a:p>
            <a:pPr marL="1485900" lvl="2" indent="-571500">
              <a:buFont typeface="Arial" panose="020B0604020202020204" pitchFamily="34" charset="0"/>
              <a:buChar char="•"/>
            </a:pPr>
            <a:r>
              <a:rPr lang="en-US" sz="2400" dirty="0">
                <a:latin typeface="Gotham Book" pitchFamily="50" charset="0"/>
              </a:rPr>
              <a:t>Income consistency: How many years out of the last five has the chapter had income?  </a:t>
            </a:r>
          </a:p>
          <a:p>
            <a:pPr marL="1485900" lvl="2" indent="-571500">
              <a:buFont typeface="Arial" panose="020B0604020202020204" pitchFamily="34" charset="0"/>
              <a:buChar char="•"/>
            </a:pPr>
            <a:r>
              <a:rPr lang="en-US" sz="2400" dirty="0">
                <a:latin typeface="Gotham Book" pitchFamily="50" charset="0"/>
              </a:rPr>
              <a:t>Reserves: Percent of current year revenue in reserves</a:t>
            </a:r>
          </a:p>
          <a:p>
            <a:pPr marL="1485900" lvl="2" indent="-571500">
              <a:buFont typeface="Arial" panose="020B0604020202020204" pitchFamily="34" charset="0"/>
              <a:buChar char="•"/>
            </a:pPr>
            <a:r>
              <a:rPr lang="en-US" sz="2400" dirty="0">
                <a:latin typeface="Gotham Book" pitchFamily="50" charset="0"/>
              </a:rPr>
              <a:t>Affordability: Percent of revenue used to pay rent to property owner/manager  </a:t>
            </a:r>
          </a:p>
          <a:p>
            <a:pPr marL="1485900" lvl="2" indent="-571500">
              <a:buFont typeface="Arial" panose="020B0604020202020204" pitchFamily="34" charset="0"/>
              <a:buChar char="•"/>
            </a:pPr>
            <a:r>
              <a:rPr lang="en-US" sz="2400" dirty="0">
                <a:latin typeface="Gotham Book" pitchFamily="50" charset="0"/>
              </a:rPr>
              <a:t>Financial control: Difference between budgeted expenses and revenue and actual expenses and revenue</a:t>
            </a:r>
          </a:p>
        </p:txBody>
      </p:sp>
    </p:spTree>
    <p:extLst>
      <p:ext uri="{BB962C8B-B14F-4D97-AF65-F5344CB8AC3E}">
        <p14:creationId xmlns:p14="http://schemas.microsoft.com/office/powerpoint/2010/main" val="1710256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AA7495-BBEB-2873-D20E-F16191EB81BD}"/>
              </a:ext>
            </a:extLst>
          </p:cNvPr>
          <p:cNvSpPr>
            <a:spLocks noGrp="1"/>
          </p:cNvSpPr>
          <p:nvPr>
            <p:ph type="ctrTitle"/>
          </p:nvPr>
        </p:nvSpPr>
        <p:spPr>
          <a:xfrm>
            <a:off x="13447058" y="3623350"/>
            <a:ext cx="4800601" cy="2031325"/>
          </a:xfrm>
        </p:spPr>
        <p:txBody>
          <a:bodyPr/>
          <a:lstStyle/>
          <a:p>
            <a:r>
              <a:rPr lang="en-US" dirty="0"/>
              <a:t>Follow up </a:t>
            </a:r>
            <a:br>
              <a:rPr lang="en-US" dirty="0"/>
            </a:br>
            <a:r>
              <a:rPr lang="en-US" dirty="0"/>
              <a:t>Discussion </a:t>
            </a:r>
          </a:p>
        </p:txBody>
      </p:sp>
      <p:sp>
        <p:nvSpPr>
          <p:cNvPr id="5" name="Subtitle 4">
            <a:extLst>
              <a:ext uri="{FF2B5EF4-FFF2-40B4-BE49-F238E27FC236}">
                <a16:creationId xmlns:a16="http://schemas.microsoft.com/office/drawing/2014/main" id="{3CB274AD-CFDC-2065-F4F6-4885CFCF3EC5}"/>
              </a:ext>
            </a:extLst>
          </p:cNvPr>
          <p:cNvSpPr>
            <a:spLocks noGrp="1"/>
          </p:cNvSpPr>
          <p:nvPr>
            <p:ph type="subTitle" idx="4"/>
          </p:nvPr>
        </p:nvSpPr>
        <p:spPr>
          <a:xfrm>
            <a:off x="13481049" y="5971417"/>
            <a:ext cx="4800601" cy="2400657"/>
          </a:xfrm>
        </p:spPr>
        <p:txBody>
          <a:bodyPr/>
          <a:lstStyle/>
          <a:p>
            <a:r>
              <a:rPr lang="en-US" dirty="0"/>
              <a:t>Lisa Gamel Scott</a:t>
            </a:r>
          </a:p>
          <a:p>
            <a:r>
              <a:rPr lang="en-US" sz="2400" dirty="0"/>
              <a:t>Grand President</a:t>
            </a:r>
          </a:p>
          <a:p>
            <a:endParaRPr lang="en-US" dirty="0"/>
          </a:p>
          <a:p>
            <a:r>
              <a:rPr lang="en-US" dirty="0"/>
              <a:t>Shawn Eagleburger </a:t>
            </a:r>
            <a:r>
              <a:rPr lang="en-US" sz="2400" dirty="0"/>
              <a:t>Executive Director</a:t>
            </a:r>
          </a:p>
        </p:txBody>
      </p:sp>
    </p:spTree>
    <p:extLst>
      <p:ext uri="{BB962C8B-B14F-4D97-AF65-F5344CB8AC3E}">
        <p14:creationId xmlns:p14="http://schemas.microsoft.com/office/powerpoint/2010/main" val="3320080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8BD68C-BB29-D1B6-7108-AEF80F2FCF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843A18-8CB0-E772-5BC8-0437C7F6D5C1}"/>
              </a:ext>
            </a:extLst>
          </p:cNvPr>
          <p:cNvSpPr>
            <a:spLocks noGrp="1"/>
          </p:cNvSpPr>
          <p:nvPr>
            <p:ph type="ctrTitle"/>
          </p:nvPr>
        </p:nvSpPr>
        <p:spPr>
          <a:xfrm>
            <a:off x="13447058" y="3180565"/>
            <a:ext cx="4800601" cy="3046988"/>
          </a:xfrm>
        </p:spPr>
        <p:txBody>
          <a:bodyPr/>
          <a:lstStyle/>
          <a:p>
            <a:r>
              <a:rPr lang="en-US" dirty="0"/>
              <a:t>Leadership and Nominating Committee</a:t>
            </a:r>
          </a:p>
        </p:txBody>
      </p:sp>
      <p:sp>
        <p:nvSpPr>
          <p:cNvPr id="3" name="Subtitle 2">
            <a:extLst>
              <a:ext uri="{FF2B5EF4-FFF2-40B4-BE49-F238E27FC236}">
                <a16:creationId xmlns:a16="http://schemas.microsoft.com/office/drawing/2014/main" id="{8EC117C6-4118-34D1-099C-9D3837466DE9}"/>
              </a:ext>
            </a:extLst>
          </p:cNvPr>
          <p:cNvSpPr>
            <a:spLocks noGrp="1"/>
          </p:cNvSpPr>
          <p:nvPr>
            <p:ph type="subTitle" idx="4"/>
          </p:nvPr>
        </p:nvSpPr>
        <p:spPr>
          <a:xfrm>
            <a:off x="13481049" y="6786666"/>
            <a:ext cx="4800601" cy="2769989"/>
          </a:xfrm>
        </p:spPr>
        <p:txBody>
          <a:bodyPr wrap="square" lIns="0" tIns="0" rIns="0" bIns="0" anchor="t">
            <a:spAutoFit/>
          </a:bodyPr>
          <a:lstStyle/>
          <a:p>
            <a:r>
              <a:rPr lang="en-US" dirty="0">
                <a:solidFill>
                  <a:schemeClr val="tx1">
                    <a:lumMod val="50000"/>
                  </a:schemeClr>
                </a:solidFill>
                <a:latin typeface="Gotham Book" pitchFamily="50" charset="0"/>
                <a:ea typeface="Cambria"/>
              </a:rPr>
              <a:t>Paula Shepherd &amp; Jessica Chavez</a:t>
            </a:r>
            <a:endParaRPr lang="en-US" dirty="0">
              <a:solidFill>
                <a:schemeClr val="tx1">
                  <a:lumMod val="50000"/>
                </a:schemeClr>
              </a:solidFill>
              <a:latin typeface="Gotham Book" pitchFamily="50" charset="0"/>
            </a:endParaRPr>
          </a:p>
          <a:p>
            <a:endParaRPr lang="en-US" sz="2400" dirty="0">
              <a:latin typeface="Gotham Book" pitchFamily="50" charset="0"/>
              <a:ea typeface="Cambria"/>
            </a:endParaRPr>
          </a:p>
          <a:p>
            <a:r>
              <a:rPr lang="en-US" sz="2400" dirty="0">
                <a:latin typeface="Gotham Book" pitchFamily="50" charset="0"/>
                <a:ea typeface="Cambria"/>
              </a:rPr>
              <a:t>Leadership and Nominating Committee (LNC) Members</a:t>
            </a:r>
          </a:p>
          <a:p>
            <a:endParaRPr lang="en-US" dirty="0">
              <a:ea typeface="Cambria"/>
            </a:endParaRPr>
          </a:p>
        </p:txBody>
      </p:sp>
    </p:spTree>
    <p:extLst>
      <p:ext uri="{BB962C8B-B14F-4D97-AF65-F5344CB8AC3E}">
        <p14:creationId xmlns:p14="http://schemas.microsoft.com/office/powerpoint/2010/main" val="31926525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0EF771-F67E-40EA-C523-3024749B75C8}"/>
              </a:ext>
            </a:extLst>
          </p:cNvPr>
          <p:cNvSpPr>
            <a:spLocks noGrp="1"/>
          </p:cNvSpPr>
          <p:nvPr>
            <p:ph type="title"/>
          </p:nvPr>
        </p:nvSpPr>
        <p:spPr/>
        <p:txBody>
          <a:bodyPr/>
          <a:lstStyle/>
          <a:p>
            <a:r>
              <a:rPr lang="en-US" dirty="0"/>
              <a:t>Leadership and Nominating Committee (LNC)</a:t>
            </a:r>
          </a:p>
        </p:txBody>
      </p:sp>
      <p:pic>
        <p:nvPicPr>
          <p:cNvPr id="14" name="Picture Placeholder 13" descr="Medium shot of a person wearing glasses&#10;&#10;Description automatically generated">
            <a:extLst>
              <a:ext uri="{FF2B5EF4-FFF2-40B4-BE49-F238E27FC236}">
                <a16:creationId xmlns:a16="http://schemas.microsoft.com/office/drawing/2014/main" id="{73494BA4-A244-4FCC-1668-D39AE26DE48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b="25000"/>
          <a:stretch/>
        </p:blipFill>
        <p:spPr>
          <a:xfrm>
            <a:off x="5339202" y="3442566"/>
            <a:ext cx="3730752" cy="3730752"/>
          </a:xfrm>
        </p:spPr>
      </p:pic>
      <p:sp>
        <p:nvSpPr>
          <p:cNvPr id="6" name="Text Placeholder 5">
            <a:extLst>
              <a:ext uri="{FF2B5EF4-FFF2-40B4-BE49-F238E27FC236}">
                <a16:creationId xmlns:a16="http://schemas.microsoft.com/office/drawing/2014/main" id="{36C04D47-349A-5418-C062-505B850A55FE}"/>
              </a:ext>
            </a:extLst>
          </p:cNvPr>
          <p:cNvSpPr>
            <a:spLocks noGrp="1"/>
          </p:cNvSpPr>
          <p:nvPr>
            <p:ph type="body" sz="quarter" idx="11"/>
          </p:nvPr>
        </p:nvSpPr>
        <p:spPr>
          <a:xfrm>
            <a:off x="5121530" y="7635875"/>
            <a:ext cx="4506912" cy="2031325"/>
          </a:xfrm>
        </p:spPr>
        <p:txBody>
          <a:bodyPr/>
          <a:lstStyle/>
          <a:p>
            <a:r>
              <a:rPr lang="en-US" dirty="0">
                <a:solidFill>
                  <a:schemeClr val="accent1"/>
                </a:solidFill>
                <a:latin typeface="Hello Mogels" pitchFamily="2" charset="0"/>
              </a:rPr>
              <a:t>Paula Pace Shepherd</a:t>
            </a:r>
          </a:p>
          <a:p>
            <a:pPr algn="l"/>
            <a:r>
              <a:rPr lang="en-US" sz="2000" b="1" spc="300" dirty="0">
                <a:solidFill>
                  <a:schemeClr val="tx2">
                    <a:lumMod val="60000"/>
                    <a:lumOff val="40000"/>
                  </a:schemeClr>
                </a:solidFill>
                <a:latin typeface="Gotham Book" pitchFamily="50" charset="0"/>
              </a:rPr>
              <a:t>TEXAS EPSILON</a:t>
            </a:r>
            <a:endParaRPr lang="en-US" dirty="0">
              <a:solidFill>
                <a:schemeClr val="accent1"/>
              </a:solidFill>
              <a:latin typeface="Hello Mogels" pitchFamily="2" charset="0"/>
            </a:endParaRPr>
          </a:p>
          <a:p>
            <a:r>
              <a:rPr lang="en-US" sz="2400" dirty="0"/>
              <a:t>Leadership and Nominating Committee (LNC) Member</a:t>
            </a:r>
          </a:p>
          <a:p>
            <a:endParaRPr lang="en-US" dirty="0"/>
          </a:p>
        </p:txBody>
      </p:sp>
      <p:pic>
        <p:nvPicPr>
          <p:cNvPr id="12" name="Picture Placeholder 11" descr="A person in a black shirt&#10;&#10;Description automatically generated">
            <a:extLst>
              <a:ext uri="{FF2B5EF4-FFF2-40B4-BE49-F238E27FC236}">
                <a16:creationId xmlns:a16="http://schemas.microsoft.com/office/drawing/2014/main" id="{AE748F64-3672-56A9-4EFB-F5CB0028AE33}"/>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525" r="-525" b="24988"/>
          <a:stretch/>
        </p:blipFill>
        <p:spPr>
          <a:xfrm>
            <a:off x="10510808" y="3442566"/>
            <a:ext cx="3730752" cy="3730752"/>
          </a:xfrm>
        </p:spPr>
      </p:pic>
      <p:sp>
        <p:nvSpPr>
          <p:cNvPr id="8" name="Text Placeholder 7">
            <a:extLst>
              <a:ext uri="{FF2B5EF4-FFF2-40B4-BE49-F238E27FC236}">
                <a16:creationId xmlns:a16="http://schemas.microsoft.com/office/drawing/2014/main" id="{B996A1A6-1BED-F212-1473-5F356D60910F}"/>
              </a:ext>
            </a:extLst>
          </p:cNvPr>
          <p:cNvSpPr>
            <a:spLocks noGrp="1"/>
          </p:cNvSpPr>
          <p:nvPr>
            <p:ph type="body" sz="quarter" idx="13"/>
          </p:nvPr>
        </p:nvSpPr>
        <p:spPr>
          <a:xfrm>
            <a:off x="10293136" y="7635875"/>
            <a:ext cx="4506912" cy="2523768"/>
          </a:xfrm>
        </p:spPr>
        <p:txBody>
          <a:bodyPr/>
          <a:lstStyle/>
          <a:p>
            <a:r>
              <a:rPr lang="en-US" dirty="0">
                <a:solidFill>
                  <a:schemeClr val="accent1"/>
                </a:solidFill>
                <a:latin typeface="Hello Mogels" pitchFamily="2" charset="0"/>
              </a:rPr>
              <a:t>Jessica M. Chavez</a:t>
            </a:r>
          </a:p>
          <a:p>
            <a:pPr algn="l"/>
            <a:r>
              <a:rPr lang="en-US" sz="2000" b="1" spc="300" dirty="0">
                <a:solidFill>
                  <a:schemeClr val="tx2">
                    <a:lumMod val="60000"/>
                    <a:lumOff val="40000"/>
                  </a:schemeClr>
                </a:solidFill>
                <a:latin typeface="Gotham Book" pitchFamily="50" charset="0"/>
              </a:rPr>
              <a:t>NEW MEXICO ALPHA</a:t>
            </a:r>
            <a:endParaRPr lang="en-US" sz="2000" dirty="0">
              <a:solidFill>
                <a:schemeClr val="accent1"/>
              </a:solidFill>
              <a:latin typeface="Hello Mogels" pitchFamily="2" charset="0"/>
            </a:endParaRPr>
          </a:p>
          <a:p>
            <a:r>
              <a:rPr lang="en-US" sz="2400" dirty="0"/>
              <a:t>Leadership and Nominating Committee (LNC) Member</a:t>
            </a:r>
          </a:p>
          <a:p>
            <a:endParaRPr lang="en-US" dirty="0"/>
          </a:p>
          <a:p>
            <a:endParaRPr lang="en-US" dirty="0"/>
          </a:p>
        </p:txBody>
      </p:sp>
    </p:spTree>
    <p:extLst>
      <p:ext uri="{BB962C8B-B14F-4D97-AF65-F5344CB8AC3E}">
        <p14:creationId xmlns:p14="http://schemas.microsoft.com/office/powerpoint/2010/main" val="41908563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E20C7-D107-B063-8587-89C5BBFABCFE}"/>
              </a:ext>
            </a:extLst>
          </p:cNvPr>
          <p:cNvSpPr>
            <a:spLocks noGrp="1"/>
          </p:cNvSpPr>
          <p:nvPr>
            <p:ph type="title"/>
          </p:nvPr>
        </p:nvSpPr>
        <p:spPr>
          <a:xfrm>
            <a:off x="1822449" y="1582782"/>
            <a:ext cx="17441231" cy="1015663"/>
          </a:xfrm>
        </p:spPr>
        <p:txBody>
          <a:bodyPr wrap="square" anchor="b">
            <a:normAutofit/>
          </a:bodyPr>
          <a:lstStyle/>
          <a:p>
            <a:r>
              <a:rPr lang="en-US"/>
              <a:t>Overview of LNC and Role of LNC</a:t>
            </a:r>
          </a:p>
        </p:txBody>
      </p:sp>
      <p:sp>
        <p:nvSpPr>
          <p:cNvPr id="3" name="Text Placeholder 2">
            <a:extLst>
              <a:ext uri="{FF2B5EF4-FFF2-40B4-BE49-F238E27FC236}">
                <a16:creationId xmlns:a16="http://schemas.microsoft.com/office/drawing/2014/main" id="{72351B63-6EC2-31BA-F2DF-080A60A41692}"/>
              </a:ext>
            </a:extLst>
          </p:cNvPr>
          <p:cNvSpPr>
            <a:spLocks noGrp="1"/>
          </p:cNvSpPr>
          <p:nvPr>
            <p:ph type="body" idx="1"/>
          </p:nvPr>
        </p:nvSpPr>
        <p:spPr>
          <a:xfrm>
            <a:off x="1822449" y="2883232"/>
            <a:ext cx="17441231" cy="7219285"/>
          </a:xfrm>
        </p:spPr>
        <p:txBody>
          <a:bodyPr wrap="square" lIns="0" tIns="0" rIns="0" bIns="0">
            <a:normAutofit/>
          </a:bodyPr>
          <a:lstStyle/>
          <a:p>
            <a:pPr marL="457200" indent="-457200">
              <a:spcAft>
                <a:spcPts val="600"/>
              </a:spcAft>
              <a:buFont typeface="Arial"/>
              <a:buChar char="•"/>
            </a:pPr>
            <a:r>
              <a:rPr lang="en-US" dirty="0"/>
              <a:t>Pi Beta Phi Fraternity is a volunteer-based organization, and our volunteers are the heart of this organization.</a:t>
            </a:r>
          </a:p>
          <a:p>
            <a:pPr marL="457200" indent="-457200">
              <a:spcAft>
                <a:spcPts val="600"/>
              </a:spcAft>
              <a:buFont typeface="Arial"/>
              <a:buChar char="•"/>
            </a:pPr>
            <a:r>
              <a:rPr lang="en-US" dirty="0"/>
              <a:t>LNC is entrusted by Grand Council and the Fraternity to identify and vet potential volunteers who will best serve the needs of the Fraternity as a whole.</a:t>
            </a:r>
          </a:p>
          <a:p>
            <a:pPr marL="457200" indent="-457200">
              <a:spcAft>
                <a:spcPts val="600"/>
              </a:spcAft>
              <a:buFont typeface="Arial"/>
              <a:buChar char="•"/>
            </a:pPr>
            <a:r>
              <a:rPr lang="en-US" dirty="0"/>
              <a:t>We could not remain in business without volunteers, for we depend on their commitment to Pi Beta Phi to enhance and expand the organization's development.</a:t>
            </a:r>
          </a:p>
          <a:p>
            <a:pPr marL="457200" indent="-457200">
              <a:spcAft>
                <a:spcPts val="600"/>
              </a:spcAft>
              <a:buFont typeface="Arial"/>
              <a:buChar char="•"/>
            </a:pPr>
            <a:endParaRPr lang="en-US" dirty="0"/>
          </a:p>
        </p:txBody>
      </p:sp>
    </p:spTree>
    <p:extLst>
      <p:ext uri="{BB962C8B-B14F-4D97-AF65-F5344CB8AC3E}">
        <p14:creationId xmlns:p14="http://schemas.microsoft.com/office/powerpoint/2010/main" val="3001303169"/>
      </p:ext>
    </p:extLst>
  </p:cSld>
  <p:clrMapOvr>
    <a:masterClrMapping/>
  </p:clrMapOvr>
  <p:extLst>
    <p:ext uri="{6950BFC3-D8DA-4A85-94F7-54DA5524770B}">
      <p188:commentRel xmlns:p188="http://schemas.microsoft.com/office/powerpoint/2018/8/main" r:id="rId2"/>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35D32-4593-00A3-82EC-9D182C2770CD}"/>
              </a:ext>
            </a:extLst>
          </p:cNvPr>
          <p:cNvSpPr>
            <a:spLocks noGrp="1"/>
          </p:cNvSpPr>
          <p:nvPr>
            <p:ph type="title"/>
          </p:nvPr>
        </p:nvSpPr>
        <p:spPr>
          <a:xfrm>
            <a:off x="1289050" y="1060177"/>
            <a:ext cx="17297400" cy="1015663"/>
          </a:xfrm>
        </p:spPr>
        <p:txBody>
          <a:bodyPr/>
          <a:lstStyle/>
          <a:p>
            <a:r>
              <a:rPr lang="en-US" dirty="0"/>
              <a:t>LNC Pods</a:t>
            </a:r>
          </a:p>
        </p:txBody>
      </p:sp>
      <p:graphicFrame>
        <p:nvGraphicFramePr>
          <p:cNvPr id="4" name="Table 3">
            <a:extLst>
              <a:ext uri="{FF2B5EF4-FFF2-40B4-BE49-F238E27FC236}">
                <a16:creationId xmlns:a16="http://schemas.microsoft.com/office/drawing/2014/main" id="{54D89BFF-FC6D-0884-5AA9-9F9C72C201D1}"/>
              </a:ext>
            </a:extLst>
          </p:cNvPr>
          <p:cNvGraphicFramePr>
            <a:graphicFrameLocks noGrp="1"/>
          </p:cNvGraphicFramePr>
          <p:nvPr/>
        </p:nvGraphicFramePr>
        <p:xfrm>
          <a:off x="1751309" y="2335227"/>
          <a:ext cx="16080741" cy="7406640"/>
        </p:xfrm>
        <a:graphic>
          <a:graphicData uri="http://schemas.openxmlformats.org/drawingml/2006/table">
            <a:tbl>
              <a:tblPr firstRow="1" bandRow="1">
                <a:tableStyleId>{5C22544A-7EE6-4342-B048-85BDC9FD1C3A}</a:tableStyleId>
              </a:tblPr>
              <a:tblGrid>
                <a:gridCol w="5360247">
                  <a:extLst>
                    <a:ext uri="{9D8B030D-6E8A-4147-A177-3AD203B41FA5}">
                      <a16:colId xmlns:a16="http://schemas.microsoft.com/office/drawing/2014/main" val="2125882244"/>
                    </a:ext>
                  </a:extLst>
                </a:gridCol>
                <a:gridCol w="5360247">
                  <a:extLst>
                    <a:ext uri="{9D8B030D-6E8A-4147-A177-3AD203B41FA5}">
                      <a16:colId xmlns:a16="http://schemas.microsoft.com/office/drawing/2014/main" val="1308332104"/>
                    </a:ext>
                  </a:extLst>
                </a:gridCol>
                <a:gridCol w="5360247">
                  <a:extLst>
                    <a:ext uri="{9D8B030D-6E8A-4147-A177-3AD203B41FA5}">
                      <a16:colId xmlns:a16="http://schemas.microsoft.com/office/drawing/2014/main" val="101683477"/>
                    </a:ext>
                  </a:extLst>
                </a:gridCol>
              </a:tblGrid>
              <a:tr h="1983615">
                <a:tc>
                  <a:txBody>
                    <a:bodyPr/>
                    <a:lstStyle/>
                    <a:p>
                      <a:pPr marL="0" lvl="0" indent="0" algn="l">
                        <a:lnSpc>
                          <a:spcPct val="100000"/>
                        </a:lnSpc>
                        <a:buNone/>
                      </a:pPr>
                      <a:r>
                        <a:rPr lang="en-US" b="1" i="0" u="none" strike="noStrike" baseline="0" noProof="0" dirty="0">
                          <a:solidFill>
                            <a:srgbClr val="FFFFFF"/>
                          </a:solidFill>
                          <a:latin typeface="Montserrat"/>
                        </a:rPr>
                        <a:t>Ashlee </a:t>
                      </a:r>
                      <a:r>
                        <a:rPr lang="en-US" b="1" i="0" u="none" strike="noStrike" baseline="0" noProof="0" dirty="0" err="1">
                          <a:solidFill>
                            <a:srgbClr val="FFFFFF"/>
                          </a:solidFill>
                          <a:latin typeface="Montserrat"/>
                        </a:rPr>
                        <a:t>Janovak</a:t>
                      </a:r>
                      <a:r>
                        <a:rPr lang="en-US" b="1" i="0" u="none" strike="noStrike" baseline="0" noProof="0" dirty="0">
                          <a:solidFill>
                            <a:srgbClr val="FFFFFF"/>
                          </a:solidFill>
                          <a:latin typeface="Montserrat"/>
                        </a:rPr>
                        <a:t> </a:t>
                      </a:r>
                      <a:r>
                        <a:rPr lang="en-US" b="0" i="0" u="none" strike="noStrike" baseline="0" noProof="0" dirty="0">
                          <a:solidFill>
                            <a:srgbClr val="FFFFFF"/>
                          </a:solidFill>
                          <a:latin typeface="Montserrat"/>
                        </a:rPr>
                        <a:t>(lncashlee@pibetaphi.org)</a:t>
                      </a:r>
                      <a:endParaRPr lang="en-US" b="0" dirty="0">
                        <a:latin typeface="Montserrat"/>
                      </a:endParaRPr>
                    </a:p>
                    <a:p>
                      <a:pPr marL="285750" lvl="0" indent="-285750" algn="l">
                        <a:lnSpc>
                          <a:spcPct val="100000"/>
                        </a:lnSpc>
                        <a:buFont typeface="Arial"/>
                        <a:buChar char="•"/>
                      </a:pPr>
                      <a:r>
                        <a:rPr lang="en-US" b="0" i="0" u="none" strike="noStrike" baseline="0" noProof="0" dirty="0">
                          <a:solidFill>
                            <a:srgbClr val="FFFFFF"/>
                          </a:solidFill>
                          <a:latin typeface="Montserrat"/>
                        </a:rPr>
                        <a:t>Region One</a:t>
                      </a:r>
                      <a:endParaRPr lang="en-US" b="0" dirty="0">
                        <a:latin typeface="Montserrat"/>
                      </a:endParaRPr>
                    </a:p>
                    <a:p>
                      <a:pPr marL="285750" lvl="0" indent="-285750" algn="l">
                        <a:lnSpc>
                          <a:spcPct val="100000"/>
                        </a:lnSpc>
                        <a:buFont typeface="Arial"/>
                        <a:buChar char="•"/>
                      </a:pPr>
                      <a:r>
                        <a:rPr lang="en-US" b="0" i="0" u="none" strike="noStrike" baseline="0" noProof="0" dirty="0">
                          <a:solidFill>
                            <a:srgbClr val="FFFFFF"/>
                          </a:solidFill>
                          <a:latin typeface="Montserrat"/>
                        </a:rPr>
                        <a:t>Grand Vice President Alumnae</a:t>
                      </a:r>
                      <a:endParaRPr lang="en-US" b="0" dirty="0">
                        <a:latin typeface="Montserrat"/>
                      </a:endParaRPr>
                    </a:p>
                    <a:p>
                      <a:pPr marL="285750" lvl="0" indent="-285750" algn="l">
                        <a:lnSpc>
                          <a:spcPct val="100000"/>
                        </a:lnSpc>
                        <a:buFont typeface="Arial"/>
                        <a:buChar char="•"/>
                      </a:pPr>
                      <a:r>
                        <a:rPr lang="en-US" b="0" i="0" u="none" strike="noStrike" baseline="0" noProof="0" dirty="0">
                          <a:solidFill>
                            <a:srgbClr val="FFFFFF"/>
                          </a:solidFill>
                          <a:latin typeface="Montserrat"/>
                        </a:rPr>
                        <a:t>Director Alumnae</a:t>
                      </a:r>
                      <a:endParaRPr lang="en-US" b="0" dirty="0">
                        <a:latin typeface="Montserrat"/>
                      </a:endParaRPr>
                    </a:p>
                    <a:p>
                      <a:pPr marL="285750" lvl="0" indent="-285750" algn="l">
                        <a:lnSpc>
                          <a:spcPct val="100000"/>
                        </a:lnSpc>
                        <a:buFont typeface="Arial"/>
                        <a:buChar char="•"/>
                      </a:pPr>
                      <a:r>
                        <a:rPr lang="en-US" b="0" i="0" u="none" strike="noStrike" baseline="0" noProof="0" dirty="0">
                          <a:solidFill>
                            <a:srgbClr val="FFFFFF"/>
                          </a:solidFill>
                          <a:latin typeface="Montserrat"/>
                        </a:rPr>
                        <a:t>Alumnae Club Support Officers</a:t>
                      </a:r>
                      <a:endParaRPr lang="en-US" b="0" dirty="0">
                        <a:latin typeface="Montserrat"/>
                      </a:endParaRPr>
                    </a:p>
                    <a:p>
                      <a:pPr marL="285750" lvl="0" indent="-285750" algn="l">
                        <a:lnSpc>
                          <a:spcPct val="100000"/>
                        </a:lnSpc>
                        <a:buFont typeface="Arial"/>
                        <a:buChar char="•"/>
                      </a:pPr>
                      <a:r>
                        <a:rPr lang="en-US" b="0" i="0" u="none" strike="noStrike" baseline="0" noProof="0" dirty="0">
                          <a:solidFill>
                            <a:srgbClr val="FFFFFF"/>
                          </a:solidFill>
                          <a:latin typeface="Montserrat"/>
                        </a:rPr>
                        <a:t>Fraternity Government Relations Coalition Representative </a:t>
                      </a:r>
                      <a:endParaRPr lang="en-US" b="0" dirty="0">
                        <a:latin typeface="Montserrat"/>
                      </a:endParaRPr>
                    </a:p>
                    <a:p>
                      <a:pPr marL="285750" lvl="0" indent="-285750" algn="l">
                        <a:lnSpc>
                          <a:spcPct val="100000"/>
                        </a:lnSpc>
                        <a:buFont typeface="Arial"/>
                        <a:buChar char="•"/>
                      </a:pPr>
                      <a:r>
                        <a:rPr lang="en-US" b="0" i="0" u="none" strike="noStrike" baseline="0" noProof="0" dirty="0">
                          <a:solidFill>
                            <a:srgbClr val="FFFFFF"/>
                          </a:solidFill>
                          <a:latin typeface="Montserrat"/>
                        </a:rPr>
                        <a:t>Music Chair</a:t>
                      </a:r>
                      <a:endParaRPr lang="en-US" b="0" dirty="0">
                        <a:latin typeface="Montserrat"/>
                      </a:endParaRPr>
                    </a:p>
                    <a:p>
                      <a:pPr marL="285750" lvl="0" indent="-285750" algn="l">
                        <a:lnSpc>
                          <a:spcPct val="100000"/>
                        </a:lnSpc>
                        <a:buFont typeface="Arial"/>
                        <a:buChar char="•"/>
                      </a:pPr>
                      <a:r>
                        <a:rPr lang="en-US" b="0" i="0" u="none" strike="noStrike" baseline="0" noProof="0" dirty="0">
                          <a:solidFill>
                            <a:srgbClr val="FFFFFF"/>
                          </a:solidFill>
                          <a:latin typeface="Montserrat"/>
                        </a:rPr>
                        <a:t>HQ Staff</a:t>
                      </a:r>
                      <a:endParaRPr lang="en-US" b="0" dirty="0">
                        <a:latin typeface="Montserrat"/>
                      </a:endParaRPr>
                    </a:p>
                  </a:txBody>
                  <a:tcPr>
                    <a:solidFill>
                      <a:srgbClr val="C29267"/>
                    </a:solidFill>
                  </a:tcPr>
                </a:tc>
                <a:tc>
                  <a:txBody>
                    <a:bodyPr/>
                    <a:lstStyle/>
                    <a:p>
                      <a:pPr marL="0" lvl="0" indent="0" algn="l">
                        <a:lnSpc>
                          <a:spcPct val="100000"/>
                        </a:lnSpc>
                        <a:buNone/>
                      </a:pPr>
                      <a:r>
                        <a:rPr lang="en-US" b="1" i="0" u="none" strike="noStrike" baseline="0" noProof="0" dirty="0">
                          <a:solidFill>
                            <a:srgbClr val="FFFFFF"/>
                          </a:solidFill>
                          <a:latin typeface="Montserrat"/>
                        </a:rPr>
                        <a:t>Michelle Billard</a:t>
                      </a:r>
                      <a:r>
                        <a:rPr lang="en-US" b="0" i="0" u="none" strike="noStrike" baseline="0" noProof="0" dirty="0">
                          <a:solidFill>
                            <a:srgbClr val="FFFFFF"/>
                          </a:solidFill>
                          <a:latin typeface="Montserrat"/>
                        </a:rPr>
                        <a:t> (lncmichelle@pibetaphi.org)</a:t>
                      </a:r>
                      <a:endParaRPr lang="en-US" b="0" dirty="0">
                        <a:latin typeface="Montserrat"/>
                      </a:endParaRPr>
                    </a:p>
                    <a:p>
                      <a:pPr marL="285750" lvl="0" indent="-285750" algn="l">
                        <a:lnSpc>
                          <a:spcPct val="100000"/>
                        </a:lnSpc>
                        <a:buFont typeface="Arial"/>
                        <a:buChar char="•"/>
                      </a:pPr>
                      <a:r>
                        <a:rPr lang="en-US" b="0" i="0" u="none" strike="noStrike" baseline="0" noProof="0" dirty="0">
                          <a:solidFill>
                            <a:srgbClr val="FFFFFF"/>
                          </a:solidFill>
                          <a:latin typeface="Montserrat"/>
                        </a:rPr>
                        <a:t>Region Four</a:t>
                      </a:r>
                      <a:endParaRPr lang="en-US" b="0" dirty="0">
                        <a:latin typeface="Montserrat"/>
                      </a:endParaRPr>
                    </a:p>
                    <a:p>
                      <a:pPr marL="285750" lvl="0" indent="-285750" algn="l">
                        <a:lnSpc>
                          <a:spcPct val="100000"/>
                        </a:lnSpc>
                        <a:buFont typeface="Arial"/>
                        <a:buChar char="•"/>
                      </a:pPr>
                      <a:r>
                        <a:rPr lang="en-US" b="0" i="0" u="none" strike="noStrike" baseline="0" noProof="0" dirty="0">
                          <a:solidFill>
                            <a:srgbClr val="FFFFFF"/>
                          </a:solidFill>
                          <a:latin typeface="Montserrat"/>
                        </a:rPr>
                        <a:t>Director Community Relations</a:t>
                      </a:r>
                      <a:endParaRPr lang="en-US" b="0" dirty="0">
                        <a:latin typeface="Montserrat"/>
                      </a:endParaRPr>
                    </a:p>
                    <a:p>
                      <a:pPr marL="285750" lvl="0" indent="-285750" algn="l">
                        <a:lnSpc>
                          <a:spcPct val="100000"/>
                        </a:lnSpc>
                        <a:buFont typeface="Arial"/>
                        <a:buChar char="•"/>
                      </a:pPr>
                      <a:r>
                        <a:rPr lang="en-US" b="0" i="0" u="none" strike="noStrike" baseline="0" noProof="0" dirty="0">
                          <a:solidFill>
                            <a:srgbClr val="FFFFFF"/>
                          </a:solidFill>
                          <a:latin typeface="Montserrat"/>
                        </a:rPr>
                        <a:t>Arrow in the Arctic</a:t>
                      </a:r>
                      <a:endParaRPr lang="en-US" b="0" dirty="0">
                        <a:latin typeface="Montserrat"/>
                      </a:endParaRPr>
                    </a:p>
                    <a:p>
                      <a:pPr marL="285750" lvl="0" indent="-285750" algn="l">
                        <a:lnSpc>
                          <a:spcPct val="100000"/>
                        </a:lnSpc>
                        <a:buFont typeface="Arial"/>
                        <a:buChar char="•"/>
                      </a:pPr>
                      <a:r>
                        <a:rPr lang="en-US" b="0" i="0" u="none" strike="noStrike" baseline="0" noProof="0" dirty="0">
                          <a:solidFill>
                            <a:srgbClr val="FFFFFF"/>
                          </a:solidFill>
                          <a:latin typeface="Montserrat"/>
                        </a:rPr>
                        <a:t>HQ Staff</a:t>
                      </a:r>
                      <a:endParaRPr lang="en-US" b="0" dirty="0">
                        <a:latin typeface="Montserrat"/>
                      </a:endParaRPr>
                    </a:p>
                    <a:p>
                      <a:pPr lvl="0">
                        <a:buNone/>
                      </a:pPr>
                      <a:endParaRPr lang="en-US" b="0" dirty="0">
                        <a:latin typeface="Montserrat"/>
                      </a:endParaRPr>
                    </a:p>
                  </a:txBody>
                  <a:tcPr>
                    <a:solidFill>
                      <a:srgbClr val="C29267"/>
                    </a:solidFill>
                  </a:tcPr>
                </a:tc>
                <a:tc>
                  <a:txBody>
                    <a:bodyPr/>
                    <a:lstStyle/>
                    <a:p>
                      <a:pPr marL="0" lvl="0" indent="0" algn="l">
                        <a:lnSpc>
                          <a:spcPct val="100000"/>
                        </a:lnSpc>
                        <a:buNone/>
                      </a:pPr>
                      <a:r>
                        <a:rPr lang="en-US" b="1" i="0" u="none" strike="noStrike" baseline="0" noProof="0" dirty="0">
                          <a:solidFill>
                            <a:srgbClr val="FFFFFF"/>
                          </a:solidFill>
                          <a:latin typeface="Montserrat"/>
                        </a:rPr>
                        <a:t>Betty Smithgall </a:t>
                      </a:r>
                      <a:r>
                        <a:rPr lang="en-US" b="0" i="0" u="none" strike="noStrike" baseline="0" noProof="0" dirty="0">
                          <a:solidFill>
                            <a:srgbClr val="FFFFFF"/>
                          </a:solidFill>
                          <a:latin typeface="Montserrat"/>
                        </a:rPr>
                        <a:t>(lnc@pibetaphi.org)</a:t>
                      </a:r>
                      <a:endParaRPr lang="en-US" b="0" dirty="0">
                        <a:latin typeface="Montserrat"/>
                      </a:endParaRPr>
                    </a:p>
                    <a:p>
                      <a:pPr marL="285750" lvl="0" indent="-285750" algn="l">
                        <a:lnSpc>
                          <a:spcPct val="100000"/>
                        </a:lnSpc>
                        <a:buFont typeface="Arial"/>
                        <a:buChar char="•"/>
                      </a:pPr>
                      <a:r>
                        <a:rPr lang="en-US" b="0" i="0" u="none" strike="noStrike" baseline="0" noProof="0" dirty="0">
                          <a:solidFill>
                            <a:srgbClr val="FFFFFF"/>
                          </a:solidFill>
                          <a:latin typeface="Montserrat"/>
                        </a:rPr>
                        <a:t>Region Seven</a:t>
                      </a:r>
                      <a:endParaRPr lang="en-US" b="0" dirty="0">
                        <a:latin typeface="Montserrat"/>
                      </a:endParaRPr>
                    </a:p>
                    <a:p>
                      <a:pPr marL="285750" lvl="0" indent="-285750" algn="l">
                        <a:lnSpc>
                          <a:spcPct val="100000"/>
                        </a:lnSpc>
                        <a:buFont typeface="Arial"/>
                        <a:buChar char="•"/>
                      </a:pPr>
                      <a:r>
                        <a:rPr lang="en-US" b="0" i="0" u="none" strike="noStrike" baseline="0" noProof="0" dirty="0">
                          <a:solidFill>
                            <a:srgbClr val="FFFFFF"/>
                          </a:solidFill>
                          <a:latin typeface="Montserrat"/>
                        </a:rPr>
                        <a:t>Grand President</a:t>
                      </a:r>
                      <a:endParaRPr lang="en-US" b="0" dirty="0">
                        <a:latin typeface="Montserrat"/>
                      </a:endParaRPr>
                    </a:p>
                    <a:p>
                      <a:pPr marL="285750" lvl="0" indent="-285750" algn="l">
                        <a:lnSpc>
                          <a:spcPct val="100000"/>
                        </a:lnSpc>
                        <a:buFont typeface="Arial"/>
                        <a:buChar char="•"/>
                      </a:pPr>
                      <a:r>
                        <a:rPr lang="en-US" b="0" i="0" u="none" strike="noStrike" baseline="0" noProof="0" dirty="0">
                          <a:solidFill>
                            <a:srgbClr val="FFFFFF"/>
                          </a:solidFill>
                          <a:latin typeface="Montserrat"/>
                        </a:rPr>
                        <a:t>Leadership Development Officer</a:t>
                      </a:r>
                      <a:endParaRPr lang="en-US" b="0" dirty="0">
                        <a:latin typeface="Montserrat"/>
                      </a:endParaRPr>
                    </a:p>
                    <a:p>
                      <a:pPr marL="285750" lvl="0" indent="-285750" algn="l">
                        <a:lnSpc>
                          <a:spcPct val="100000"/>
                        </a:lnSpc>
                        <a:buFont typeface="Arial"/>
                        <a:buChar char="•"/>
                      </a:pPr>
                      <a:r>
                        <a:rPr lang="en-US" b="0" i="0" u="none" strike="noStrike" baseline="0" noProof="0" dirty="0">
                          <a:solidFill>
                            <a:srgbClr val="FFFFFF"/>
                          </a:solidFill>
                          <a:latin typeface="Montserrat"/>
                        </a:rPr>
                        <a:t>HQ Staff</a:t>
                      </a:r>
                      <a:endParaRPr lang="en-US" b="0" dirty="0">
                        <a:latin typeface="Montserrat"/>
                      </a:endParaRPr>
                    </a:p>
                    <a:p>
                      <a:pPr lvl="0">
                        <a:buNone/>
                      </a:pPr>
                      <a:endParaRPr lang="en-US" b="0" dirty="0">
                        <a:latin typeface="Montserrat"/>
                      </a:endParaRPr>
                    </a:p>
                  </a:txBody>
                  <a:tcPr>
                    <a:solidFill>
                      <a:srgbClr val="C29267"/>
                    </a:solidFill>
                  </a:tcPr>
                </a:tc>
                <a:extLst>
                  <a:ext uri="{0D108BD9-81ED-4DB2-BD59-A6C34878D82A}">
                    <a16:rowId xmlns:a16="http://schemas.microsoft.com/office/drawing/2014/main" val="3280883573"/>
                  </a:ext>
                </a:extLst>
              </a:tr>
              <a:tr h="1983614">
                <a:tc>
                  <a:txBody>
                    <a:bodyPr/>
                    <a:lstStyle/>
                    <a:p>
                      <a:pPr marL="0" lvl="0" indent="0" algn="l">
                        <a:lnSpc>
                          <a:spcPct val="100000"/>
                        </a:lnSpc>
                        <a:buNone/>
                      </a:pPr>
                      <a:r>
                        <a:rPr lang="en-US" b="1" i="0" u="none" strike="noStrike" baseline="0" noProof="0" dirty="0">
                          <a:solidFill>
                            <a:srgbClr val="010203"/>
                          </a:solidFill>
                          <a:latin typeface="Montserrat"/>
                        </a:rPr>
                        <a:t>Nadia </a:t>
                      </a:r>
                      <a:r>
                        <a:rPr lang="en-US" b="1" i="0" u="none" strike="noStrike" baseline="0" noProof="0" dirty="0" err="1">
                          <a:solidFill>
                            <a:srgbClr val="010203"/>
                          </a:solidFill>
                          <a:latin typeface="Montserrat"/>
                        </a:rPr>
                        <a:t>Smid</a:t>
                      </a:r>
                      <a:r>
                        <a:rPr lang="en-US" b="0" i="0" u="none" strike="noStrike" baseline="0" noProof="0" dirty="0">
                          <a:solidFill>
                            <a:srgbClr val="010203"/>
                          </a:solidFill>
                          <a:latin typeface="Montserrat"/>
                        </a:rPr>
                        <a:t> (lncnadia@pibetaphi.org)</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Region Two</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Grand Vice President Inclusion/Community Relations</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Director Diversity, Equity and Inclusion</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Diversity, Equity and Inclusion Advisory Committee</a:t>
                      </a:r>
                    </a:p>
                    <a:p>
                      <a:pPr marL="285750" lvl="0" indent="-285750" algn="l">
                        <a:lnSpc>
                          <a:spcPct val="100000"/>
                        </a:lnSpc>
                        <a:buFont typeface="Arial"/>
                        <a:buChar char="•"/>
                      </a:pPr>
                      <a:r>
                        <a:rPr lang="en-US" b="0" i="0" u="none" strike="noStrike" baseline="0" noProof="0" dirty="0">
                          <a:solidFill>
                            <a:srgbClr val="010203"/>
                          </a:solidFill>
                          <a:latin typeface="Montserrat"/>
                        </a:rPr>
                        <a:t>HQ Staff</a:t>
                      </a:r>
                      <a:endParaRPr lang="en-US" b="0" dirty="0">
                        <a:solidFill>
                          <a:srgbClr val="010203"/>
                        </a:solidFill>
                        <a:latin typeface="Montserrat"/>
                      </a:endParaRPr>
                    </a:p>
                    <a:p>
                      <a:pPr lvl="0">
                        <a:buNone/>
                      </a:pPr>
                      <a:endParaRPr lang="en-US" b="0" dirty="0">
                        <a:solidFill>
                          <a:srgbClr val="010203"/>
                        </a:solidFill>
                        <a:latin typeface="Montserrat"/>
                      </a:endParaRPr>
                    </a:p>
                  </a:txBody>
                  <a:tcPr>
                    <a:solidFill>
                      <a:schemeClr val="accent5">
                        <a:lumMod val="60000"/>
                        <a:lumOff val="40000"/>
                      </a:schemeClr>
                    </a:solidFill>
                  </a:tcPr>
                </a:tc>
                <a:tc>
                  <a:txBody>
                    <a:bodyPr/>
                    <a:lstStyle/>
                    <a:p>
                      <a:pPr marL="0" lvl="0" indent="0" algn="l">
                        <a:lnSpc>
                          <a:spcPct val="100000"/>
                        </a:lnSpc>
                        <a:buNone/>
                      </a:pPr>
                      <a:r>
                        <a:rPr lang="en-US" b="1" i="0" u="none" strike="noStrike" baseline="0" noProof="0" dirty="0">
                          <a:solidFill>
                            <a:srgbClr val="010203"/>
                          </a:solidFill>
                          <a:latin typeface="Montserrat"/>
                        </a:rPr>
                        <a:t>Maggie Ibrahim-Taney</a:t>
                      </a:r>
                      <a:r>
                        <a:rPr lang="en-US" b="0" i="0" u="none" strike="noStrike" baseline="0" noProof="0" dirty="0">
                          <a:solidFill>
                            <a:srgbClr val="010203"/>
                          </a:solidFill>
                          <a:latin typeface="Montserrat"/>
                        </a:rPr>
                        <a:t> (lncmaggie@pibetaphi.org)</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Region Five</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Director Chapter Support</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Archivist/Historian</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HQ Staff</a:t>
                      </a:r>
                      <a:endParaRPr lang="en-US" b="0" dirty="0">
                        <a:solidFill>
                          <a:srgbClr val="010203"/>
                        </a:solidFill>
                        <a:latin typeface="Montserrat"/>
                      </a:endParaRPr>
                    </a:p>
                    <a:p>
                      <a:pPr lvl="0">
                        <a:buNone/>
                      </a:pPr>
                      <a:endParaRPr lang="en-US" b="0" dirty="0">
                        <a:solidFill>
                          <a:srgbClr val="010203"/>
                        </a:solidFill>
                        <a:latin typeface="Montserrat"/>
                      </a:endParaRPr>
                    </a:p>
                  </a:txBody>
                  <a:tcPr>
                    <a:solidFill>
                      <a:schemeClr val="accent5">
                        <a:lumMod val="60000"/>
                        <a:lumOff val="40000"/>
                      </a:schemeClr>
                    </a:solidFill>
                  </a:tcPr>
                </a:tc>
                <a:tc>
                  <a:txBody>
                    <a:bodyPr/>
                    <a:lstStyle/>
                    <a:p>
                      <a:pPr marL="0" lvl="0" indent="0" algn="l">
                        <a:lnSpc>
                          <a:spcPct val="100000"/>
                        </a:lnSpc>
                        <a:buNone/>
                      </a:pPr>
                      <a:r>
                        <a:rPr lang="en-US" b="1" i="0" u="none" strike="noStrike" baseline="0" noProof="0" dirty="0">
                          <a:solidFill>
                            <a:srgbClr val="010203"/>
                          </a:solidFill>
                          <a:latin typeface="Montserrat"/>
                        </a:rPr>
                        <a:t>Jessica Chavez </a:t>
                      </a:r>
                      <a:r>
                        <a:rPr lang="en-US" b="0" i="0" u="none" strike="noStrike" baseline="0" noProof="0" dirty="0">
                          <a:solidFill>
                            <a:srgbClr val="010203"/>
                          </a:solidFill>
                          <a:latin typeface="Montserrat"/>
                        </a:rPr>
                        <a:t>(lncjessica@pibetaphi.org)</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Region Eight</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Grand Vice President Fraternity Growth</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Director Recruitment</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Director Operations</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RFM Officer</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HQ Staff</a:t>
                      </a:r>
                      <a:endParaRPr lang="en-US" b="0" dirty="0">
                        <a:solidFill>
                          <a:srgbClr val="010203"/>
                        </a:solidFill>
                        <a:latin typeface="Montserrat"/>
                      </a:endParaRPr>
                    </a:p>
                    <a:p>
                      <a:pPr lvl="0">
                        <a:buNone/>
                      </a:pPr>
                      <a:endParaRPr lang="en-US" b="0" dirty="0">
                        <a:solidFill>
                          <a:srgbClr val="010203"/>
                        </a:solidFill>
                        <a:latin typeface="Montserrat"/>
                      </a:endParaRPr>
                    </a:p>
                  </a:txBody>
                  <a:tcPr>
                    <a:solidFill>
                      <a:schemeClr val="accent5">
                        <a:lumMod val="60000"/>
                        <a:lumOff val="40000"/>
                      </a:schemeClr>
                    </a:solidFill>
                  </a:tcPr>
                </a:tc>
                <a:extLst>
                  <a:ext uri="{0D108BD9-81ED-4DB2-BD59-A6C34878D82A}">
                    <a16:rowId xmlns:a16="http://schemas.microsoft.com/office/drawing/2014/main" val="638275713"/>
                  </a:ext>
                </a:extLst>
              </a:tr>
              <a:tr h="1983614">
                <a:tc>
                  <a:txBody>
                    <a:bodyPr/>
                    <a:lstStyle/>
                    <a:p>
                      <a:pPr marL="0" lvl="0" indent="0" algn="l">
                        <a:lnSpc>
                          <a:spcPct val="100000"/>
                        </a:lnSpc>
                        <a:buNone/>
                      </a:pPr>
                      <a:r>
                        <a:rPr lang="en-US" b="1" i="0" u="none" strike="noStrike" baseline="0" noProof="0" dirty="0">
                          <a:solidFill>
                            <a:srgbClr val="010203"/>
                          </a:solidFill>
                          <a:latin typeface="Montserrat"/>
                        </a:rPr>
                        <a:t>Lara </a:t>
                      </a:r>
                      <a:r>
                        <a:rPr lang="en-US" b="1" i="0" u="none" strike="noStrike" baseline="0" noProof="0" dirty="0" err="1">
                          <a:solidFill>
                            <a:srgbClr val="010203"/>
                          </a:solidFill>
                          <a:latin typeface="Montserrat"/>
                        </a:rPr>
                        <a:t>Omps-Botteicher</a:t>
                      </a:r>
                      <a:r>
                        <a:rPr lang="en-US" b="0" i="0" u="none" strike="noStrike" baseline="0" noProof="0" dirty="0">
                          <a:solidFill>
                            <a:srgbClr val="010203"/>
                          </a:solidFill>
                          <a:latin typeface="Montserrat"/>
                        </a:rPr>
                        <a:t> (lnclara@pibetaphi.org)</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Region Three</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Grand Vice President Collegians</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Director Risk Management</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Awards Committee</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HQ Staff</a:t>
                      </a:r>
                      <a:endParaRPr lang="en-US" b="0" dirty="0">
                        <a:solidFill>
                          <a:srgbClr val="010203"/>
                        </a:solidFill>
                        <a:latin typeface="Montserrat"/>
                      </a:endParaRPr>
                    </a:p>
                    <a:p>
                      <a:pPr lvl="0">
                        <a:buNone/>
                      </a:pPr>
                      <a:endParaRPr lang="en-US" b="0" dirty="0">
                        <a:solidFill>
                          <a:srgbClr val="010203"/>
                        </a:solidFill>
                        <a:latin typeface="Montserrat"/>
                      </a:endParaRPr>
                    </a:p>
                  </a:txBody>
                  <a:tcPr>
                    <a:solidFill>
                      <a:schemeClr val="accent5">
                        <a:lumMod val="20000"/>
                        <a:lumOff val="80000"/>
                      </a:schemeClr>
                    </a:solidFill>
                  </a:tcPr>
                </a:tc>
                <a:tc>
                  <a:txBody>
                    <a:bodyPr/>
                    <a:lstStyle/>
                    <a:p>
                      <a:pPr marL="0" lvl="0" indent="0" algn="l">
                        <a:lnSpc>
                          <a:spcPct val="100000"/>
                        </a:lnSpc>
                        <a:buNone/>
                      </a:pPr>
                      <a:r>
                        <a:rPr lang="en-US" b="1" i="0" u="none" strike="noStrike" baseline="0" noProof="0" dirty="0">
                          <a:solidFill>
                            <a:srgbClr val="010203"/>
                          </a:solidFill>
                          <a:latin typeface="Montserrat"/>
                        </a:rPr>
                        <a:t>Jessie Ashton </a:t>
                      </a:r>
                      <a:r>
                        <a:rPr lang="en-US" b="0" i="0" u="none" strike="noStrike" baseline="0" noProof="0" dirty="0">
                          <a:solidFill>
                            <a:srgbClr val="010203"/>
                          </a:solidFill>
                          <a:latin typeface="Montserrat"/>
                        </a:rPr>
                        <a:t>(lncjessie@pibetaphi.org)</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Region Six</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Grand Vice President Finance/Housing</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Director Finance/Housing</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Fraternity Housing Corporation Board</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HQ Staff</a:t>
                      </a:r>
                      <a:endParaRPr lang="en-US" b="0" dirty="0">
                        <a:solidFill>
                          <a:srgbClr val="010203"/>
                        </a:solidFill>
                        <a:latin typeface="Montserrat"/>
                      </a:endParaRPr>
                    </a:p>
                    <a:p>
                      <a:pPr lvl="0">
                        <a:buNone/>
                      </a:pPr>
                      <a:endParaRPr lang="en-US" b="0" dirty="0">
                        <a:solidFill>
                          <a:srgbClr val="010203"/>
                        </a:solidFill>
                        <a:latin typeface="Montserrat"/>
                      </a:endParaRPr>
                    </a:p>
                  </a:txBody>
                  <a:tcPr>
                    <a:solidFill>
                      <a:schemeClr val="accent5">
                        <a:lumMod val="20000"/>
                        <a:lumOff val="80000"/>
                      </a:schemeClr>
                    </a:solidFill>
                  </a:tcPr>
                </a:tc>
                <a:tc>
                  <a:txBody>
                    <a:bodyPr/>
                    <a:lstStyle/>
                    <a:p>
                      <a:pPr marL="0" lvl="0" indent="0" algn="l">
                        <a:lnSpc>
                          <a:spcPct val="100000"/>
                        </a:lnSpc>
                        <a:buNone/>
                      </a:pPr>
                      <a:r>
                        <a:rPr lang="en-US" b="1" i="0" u="none" strike="noStrike" baseline="0" noProof="0" dirty="0">
                          <a:solidFill>
                            <a:srgbClr val="010203"/>
                          </a:solidFill>
                          <a:latin typeface="Montserrat"/>
                        </a:rPr>
                        <a:t>Paula Shepherd </a:t>
                      </a:r>
                      <a:r>
                        <a:rPr lang="en-US" b="0" i="0" u="none" strike="noStrike" baseline="0" noProof="0" dirty="0">
                          <a:solidFill>
                            <a:srgbClr val="010203"/>
                          </a:solidFill>
                          <a:latin typeface="Montserrat"/>
                        </a:rPr>
                        <a:t>(lncpaula@pibetaphi.org)</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Region Nine</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Grand Vice President Member Experience</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Director Member Experience</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Panhellenic Officers</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Legislative Committee</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Parliamentarian </a:t>
                      </a:r>
                      <a:endParaRPr lang="en-US" b="0" dirty="0">
                        <a:solidFill>
                          <a:srgbClr val="010203"/>
                        </a:solidFill>
                        <a:latin typeface="Montserrat"/>
                      </a:endParaRPr>
                    </a:p>
                    <a:p>
                      <a:pPr marL="285750" lvl="0" indent="-285750" algn="l">
                        <a:lnSpc>
                          <a:spcPct val="100000"/>
                        </a:lnSpc>
                        <a:buFont typeface="Arial"/>
                        <a:buChar char="•"/>
                      </a:pPr>
                      <a:r>
                        <a:rPr lang="en-US" b="0" i="0" u="none" strike="noStrike" baseline="0" noProof="0" dirty="0">
                          <a:solidFill>
                            <a:srgbClr val="010203"/>
                          </a:solidFill>
                          <a:latin typeface="Montserrat"/>
                        </a:rPr>
                        <a:t>HQ Staff</a:t>
                      </a:r>
                      <a:endParaRPr lang="en-US" b="0" dirty="0">
                        <a:solidFill>
                          <a:srgbClr val="010203"/>
                        </a:solidFill>
                        <a:latin typeface="Montserrat"/>
                      </a:endParaRPr>
                    </a:p>
                  </a:txBody>
                  <a:tcPr>
                    <a:solidFill>
                      <a:schemeClr val="accent5">
                        <a:lumMod val="20000"/>
                        <a:lumOff val="80000"/>
                      </a:schemeClr>
                    </a:solidFill>
                  </a:tcPr>
                </a:tc>
                <a:extLst>
                  <a:ext uri="{0D108BD9-81ED-4DB2-BD59-A6C34878D82A}">
                    <a16:rowId xmlns:a16="http://schemas.microsoft.com/office/drawing/2014/main" val="15797566"/>
                  </a:ext>
                </a:extLst>
              </a:tr>
            </a:tbl>
          </a:graphicData>
        </a:graphic>
      </p:graphicFrame>
    </p:spTree>
    <p:extLst>
      <p:ext uri="{BB962C8B-B14F-4D97-AF65-F5344CB8AC3E}">
        <p14:creationId xmlns:p14="http://schemas.microsoft.com/office/powerpoint/2010/main" val="734059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CD875-2DFB-7A30-CD70-D3C16242A746}"/>
              </a:ext>
            </a:extLst>
          </p:cNvPr>
          <p:cNvSpPr>
            <a:spLocks noGrp="1"/>
          </p:cNvSpPr>
          <p:nvPr>
            <p:ph type="title"/>
          </p:nvPr>
        </p:nvSpPr>
        <p:spPr>
          <a:xfrm>
            <a:off x="1822449" y="1582782"/>
            <a:ext cx="17441231" cy="1015663"/>
          </a:xfrm>
        </p:spPr>
        <p:txBody>
          <a:bodyPr wrap="square" anchor="b">
            <a:normAutofit/>
          </a:bodyPr>
          <a:lstStyle/>
          <a:p>
            <a:r>
              <a:rPr lang="en-US"/>
              <a:t>Service to the Organization: Volunteering</a:t>
            </a:r>
          </a:p>
        </p:txBody>
      </p:sp>
      <p:sp>
        <p:nvSpPr>
          <p:cNvPr id="3" name="Text Placeholder 2">
            <a:extLst>
              <a:ext uri="{FF2B5EF4-FFF2-40B4-BE49-F238E27FC236}">
                <a16:creationId xmlns:a16="http://schemas.microsoft.com/office/drawing/2014/main" id="{37B60485-4B5B-4FB5-3025-65A1E89988B2}"/>
              </a:ext>
            </a:extLst>
          </p:cNvPr>
          <p:cNvSpPr>
            <a:spLocks noGrp="1"/>
          </p:cNvSpPr>
          <p:nvPr>
            <p:ph type="body" idx="1"/>
          </p:nvPr>
        </p:nvSpPr>
        <p:spPr>
          <a:xfrm>
            <a:off x="3034305" y="2883232"/>
            <a:ext cx="17441231" cy="7219285"/>
          </a:xfrm>
        </p:spPr>
        <p:txBody>
          <a:bodyPr wrap="square" lIns="0" tIns="0" rIns="0" bIns="0">
            <a:normAutofit/>
          </a:bodyPr>
          <a:lstStyle/>
          <a:p>
            <a:pPr marL="457200" indent="-457200">
              <a:lnSpc>
                <a:spcPct val="90000"/>
              </a:lnSpc>
              <a:spcAft>
                <a:spcPts val="600"/>
              </a:spcAft>
              <a:buFont typeface="Arial" panose="020B0604020202020204" pitchFamily="34" charset="0"/>
              <a:buChar char="•"/>
            </a:pPr>
            <a:r>
              <a:rPr lang="en-US" dirty="0">
                <a:latin typeface="Gotham Book" pitchFamily="50" charset="0"/>
              </a:rPr>
              <a:t>Committees</a:t>
            </a:r>
          </a:p>
          <a:p>
            <a:pPr marL="1200150" lvl="2" indent="-285750">
              <a:lnSpc>
                <a:spcPct val="90000"/>
              </a:lnSpc>
              <a:spcAft>
                <a:spcPts val="600"/>
              </a:spcAft>
              <a:buFont typeface="Courier New"/>
              <a:buChar char="o"/>
            </a:pPr>
            <a:r>
              <a:rPr lang="en-US" sz="3600" dirty="0">
                <a:solidFill>
                  <a:schemeClr val="tx1"/>
                </a:solidFill>
                <a:latin typeface="Gotham Book" pitchFamily="50" charset="0"/>
              </a:rPr>
              <a:t>Diversity, Equity and Inclusion (DEI) Advisory Committee</a:t>
            </a:r>
          </a:p>
          <a:p>
            <a:pPr marL="1200150" lvl="2" indent="-285750">
              <a:lnSpc>
                <a:spcPct val="90000"/>
              </a:lnSpc>
              <a:spcAft>
                <a:spcPts val="600"/>
              </a:spcAft>
              <a:buFont typeface="Courier New"/>
              <a:buChar char="o"/>
            </a:pPr>
            <a:r>
              <a:rPr lang="en-US" sz="3600" dirty="0">
                <a:solidFill>
                  <a:schemeClr val="tx1"/>
                </a:solidFill>
                <a:latin typeface="Gotham Book" pitchFamily="50" charset="0"/>
              </a:rPr>
              <a:t>Awards Committee</a:t>
            </a:r>
          </a:p>
          <a:p>
            <a:pPr marL="457200" indent="-457200">
              <a:lnSpc>
                <a:spcPct val="90000"/>
              </a:lnSpc>
              <a:spcAft>
                <a:spcPts val="600"/>
              </a:spcAft>
              <a:buFont typeface="Arial" panose="020B0604020202020204" pitchFamily="34" charset="0"/>
              <a:buChar char="•"/>
            </a:pPr>
            <a:r>
              <a:rPr lang="en-US" dirty="0">
                <a:latin typeface="Gotham Book" pitchFamily="50" charset="0"/>
              </a:rPr>
              <a:t>Appointed Officers</a:t>
            </a:r>
          </a:p>
          <a:p>
            <a:pPr marL="1200150" lvl="2" indent="-285750">
              <a:lnSpc>
                <a:spcPct val="90000"/>
              </a:lnSpc>
              <a:spcAft>
                <a:spcPts val="600"/>
              </a:spcAft>
              <a:buFont typeface="Courier New"/>
              <a:buChar char="o"/>
            </a:pPr>
            <a:r>
              <a:rPr lang="en-US" sz="3600" dirty="0">
                <a:solidFill>
                  <a:schemeClr val="tx1"/>
                </a:solidFill>
                <a:latin typeface="Gotham Book" pitchFamily="50" charset="0"/>
              </a:rPr>
              <a:t>Music Chair</a:t>
            </a:r>
          </a:p>
          <a:p>
            <a:pPr marL="1200150" lvl="2" indent="-285750">
              <a:lnSpc>
                <a:spcPct val="90000"/>
              </a:lnSpc>
              <a:spcAft>
                <a:spcPts val="600"/>
              </a:spcAft>
              <a:buFont typeface="Courier New"/>
              <a:buChar char="o"/>
            </a:pPr>
            <a:r>
              <a:rPr lang="en-US" sz="3600" dirty="0">
                <a:solidFill>
                  <a:schemeClr val="tx1"/>
                </a:solidFill>
                <a:latin typeface="Gotham Book" pitchFamily="50" charset="0"/>
              </a:rPr>
              <a:t>Panhellenic Officers</a:t>
            </a:r>
          </a:p>
          <a:p>
            <a:pPr marL="1200150" lvl="2" indent="-285750">
              <a:lnSpc>
                <a:spcPct val="90000"/>
              </a:lnSpc>
              <a:spcAft>
                <a:spcPts val="600"/>
              </a:spcAft>
              <a:buFont typeface="Courier New"/>
              <a:buChar char="o"/>
            </a:pPr>
            <a:r>
              <a:rPr lang="en-US" sz="3600" dirty="0">
                <a:solidFill>
                  <a:schemeClr val="tx1"/>
                </a:solidFill>
                <a:latin typeface="Gotham Book" pitchFamily="50" charset="0"/>
              </a:rPr>
              <a:t>Parliamentarian</a:t>
            </a:r>
          </a:p>
          <a:p>
            <a:pPr marL="1200150" lvl="2" indent="-285750">
              <a:lnSpc>
                <a:spcPct val="90000"/>
              </a:lnSpc>
              <a:spcAft>
                <a:spcPts val="600"/>
              </a:spcAft>
              <a:buFont typeface="Courier New"/>
              <a:buChar char="o"/>
            </a:pPr>
            <a:r>
              <a:rPr lang="en-US" sz="3600" dirty="0">
                <a:solidFill>
                  <a:schemeClr val="tx1"/>
                </a:solidFill>
                <a:latin typeface="Gotham Book" pitchFamily="50" charset="0"/>
              </a:rPr>
              <a:t>Archivist/Historian</a:t>
            </a:r>
          </a:p>
          <a:p>
            <a:pPr marL="1200150" lvl="2" indent="-285750">
              <a:lnSpc>
                <a:spcPct val="90000"/>
              </a:lnSpc>
              <a:spcAft>
                <a:spcPts val="600"/>
              </a:spcAft>
              <a:buFont typeface="Courier New"/>
              <a:buChar char="o"/>
            </a:pPr>
            <a:r>
              <a:rPr lang="en-US" sz="3600" dirty="0">
                <a:solidFill>
                  <a:schemeClr val="tx1"/>
                </a:solidFill>
                <a:latin typeface="Gotham Book" pitchFamily="50" charset="0"/>
              </a:rPr>
              <a:t>And more!</a:t>
            </a:r>
          </a:p>
          <a:p>
            <a:pPr marL="457200" indent="-457200">
              <a:lnSpc>
                <a:spcPct val="90000"/>
              </a:lnSpc>
              <a:spcAft>
                <a:spcPts val="600"/>
              </a:spcAft>
              <a:buFont typeface="Arial" panose="020B0604020202020204" pitchFamily="34" charset="0"/>
              <a:buChar char="•"/>
            </a:pPr>
            <a:r>
              <a:rPr lang="en-US" dirty="0">
                <a:latin typeface="Gotham Book" pitchFamily="50" charset="0"/>
              </a:rPr>
              <a:t>Specialists</a:t>
            </a:r>
          </a:p>
          <a:p>
            <a:pPr marL="457200" indent="-457200">
              <a:lnSpc>
                <a:spcPct val="90000"/>
              </a:lnSpc>
              <a:spcAft>
                <a:spcPts val="600"/>
              </a:spcAft>
              <a:buFont typeface="Arial" panose="020B0604020202020204" pitchFamily="34" charset="0"/>
              <a:buChar char="•"/>
            </a:pPr>
            <a:r>
              <a:rPr lang="en-US" dirty="0">
                <a:latin typeface="Gotham Book" pitchFamily="50" charset="0"/>
              </a:rPr>
              <a:t>Elected positions</a:t>
            </a:r>
          </a:p>
          <a:p>
            <a:pPr>
              <a:lnSpc>
                <a:spcPct val="90000"/>
              </a:lnSpc>
              <a:spcAft>
                <a:spcPts val="600"/>
              </a:spcAft>
            </a:pPr>
            <a:endParaRPr lang="en-US" sz="4000" dirty="0"/>
          </a:p>
        </p:txBody>
      </p:sp>
    </p:spTree>
    <p:extLst>
      <p:ext uri="{BB962C8B-B14F-4D97-AF65-F5344CB8AC3E}">
        <p14:creationId xmlns:p14="http://schemas.microsoft.com/office/powerpoint/2010/main" val="3126023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3C408-B983-D8FC-B65F-FEB7C0D62E2F}"/>
              </a:ext>
            </a:extLst>
          </p:cNvPr>
          <p:cNvSpPr>
            <a:spLocks noGrp="1"/>
          </p:cNvSpPr>
          <p:nvPr>
            <p:ph type="title"/>
          </p:nvPr>
        </p:nvSpPr>
        <p:spPr>
          <a:xfrm>
            <a:off x="1289050" y="1611024"/>
            <a:ext cx="17297400" cy="1015663"/>
          </a:xfrm>
        </p:spPr>
        <p:txBody>
          <a:bodyPr wrap="square" anchor="b">
            <a:normAutofit/>
          </a:bodyPr>
          <a:lstStyle/>
          <a:p>
            <a:r>
              <a:rPr lang="en-US"/>
              <a:t>Service to the Organization: Volunteering</a:t>
            </a:r>
          </a:p>
        </p:txBody>
      </p:sp>
      <p:sp>
        <p:nvSpPr>
          <p:cNvPr id="3" name="Text Placeholder 2">
            <a:extLst>
              <a:ext uri="{FF2B5EF4-FFF2-40B4-BE49-F238E27FC236}">
                <a16:creationId xmlns:a16="http://schemas.microsoft.com/office/drawing/2014/main" id="{237CAA20-35AC-4BF4-CA9E-8A676750609E}"/>
              </a:ext>
            </a:extLst>
          </p:cNvPr>
          <p:cNvSpPr>
            <a:spLocks noGrp="1"/>
          </p:cNvSpPr>
          <p:nvPr>
            <p:ph type="body" idx="1"/>
          </p:nvPr>
        </p:nvSpPr>
        <p:spPr>
          <a:xfrm>
            <a:off x="1432271" y="3032661"/>
            <a:ext cx="17297400" cy="7219285"/>
          </a:xfrm>
        </p:spPr>
        <p:txBody>
          <a:bodyPr wrap="square" lIns="0" tIns="0" rIns="0" bIns="0">
            <a:normAutofit/>
          </a:bodyPr>
          <a:lstStyle/>
          <a:p>
            <a:pPr marL="457200" indent="-457200">
              <a:spcAft>
                <a:spcPts val="600"/>
              </a:spcAft>
              <a:buFont typeface="Arial"/>
              <a:buChar char="•"/>
            </a:pPr>
            <a:r>
              <a:rPr lang="en-US" dirty="0">
                <a:latin typeface="Gotham Book" pitchFamily="50" charset="0"/>
              </a:rPr>
              <a:t>Who do you know?</a:t>
            </a:r>
          </a:p>
          <a:p>
            <a:pPr marL="914400" lvl="1" indent="-457200">
              <a:spcAft>
                <a:spcPts val="600"/>
              </a:spcAft>
              <a:buFont typeface="Courier New"/>
              <a:buChar char="o"/>
            </a:pPr>
            <a:r>
              <a:rPr lang="en-US" sz="3600" dirty="0">
                <a:solidFill>
                  <a:schemeClr val="tx1"/>
                </a:solidFill>
                <a:latin typeface="Gotham Book" pitchFamily="50" charset="0"/>
              </a:rPr>
              <a:t>Potential volunteers (Neighbor, close friend, or member of your alumnae club)</a:t>
            </a:r>
          </a:p>
          <a:p>
            <a:pPr marL="457200" indent="-457200">
              <a:spcAft>
                <a:spcPts val="600"/>
              </a:spcAft>
              <a:buFont typeface="Arial"/>
              <a:buChar char="•"/>
            </a:pPr>
            <a:r>
              <a:rPr lang="en-US" dirty="0">
                <a:latin typeface="Gotham Book" pitchFamily="50" charset="0"/>
              </a:rPr>
              <a:t>What feedback do you have to share?</a:t>
            </a:r>
          </a:p>
          <a:p>
            <a:pPr marL="457200" indent="-457200">
              <a:spcAft>
                <a:spcPts val="600"/>
              </a:spcAft>
              <a:buFont typeface="Arial"/>
              <a:buChar char="•"/>
            </a:pPr>
            <a:r>
              <a:rPr lang="en-US" dirty="0">
                <a:latin typeface="Gotham Book" pitchFamily="50" charset="0"/>
              </a:rPr>
              <a:t>We want to get to know more about YOU!</a:t>
            </a:r>
          </a:p>
          <a:p>
            <a:pPr marL="914400" lvl="1" indent="-457200">
              <a:spcAft>
                <a:spcPts val="600"/>
              </a:spcAft>
              <a:buFont typeface="Courier New"/>
              <a:buChar char="o"/>
            </a:pPr>
            <a:r>
              <a:rPr lang="en-US" sz="3600" dirty="0">
                <a:solidFill>
                  <a:schemeClr val="tx1"/>
                </a:solidFill>
                <a:latin typeface="Gotham Book" pitchFamily="50" charset="0"/>
              </a:rPr>
              <a:t>What do you enjoy? What excites you about volunteering?</a:t>
            </a:r>
          </a:p>
          <a:p>
            <a:pPr marL="914400" lvl="1" indent="-457200">
              <a:spcAft>
                <a:spcPts val="600"/>
              </a:spcAft>
              <a:buFont typeface="Courier New"/>
              <a:buChar char="o"/>
            </a:pPr>
            <a:r>
              <a:rPr lang="en-US" sz="3600" dirty="0">
                <a:solidFill>
                  <a:schemeClr val="tx1"/>
                </a:solidFill>
                <a:latin typeface="Gotham Book" pitchFamily="50" charset="0"/>
              </a:rPr>
              <a:t>Not interested now, but want to learn more?</a:t>
            </a:r>
          </a:p>
          <a:p>
            <a:pPr marL="914400" lvl="1" indent="-457200">
              <a:spcAft>
                <a:spcPts val="600"/>
              </a:spcAft>
              <a:buFont typeface="Courier New"/>
              <a:buChar char="o"/>
            </a:pPr>
            <a:r>
              <a:rPr lang="en-US" sz="3600" dirty="0">
                <a:solidFill>
                  <a:schemeClr val="tx1"/>
                </a:solidFill>
                <a:latin typeface="Gotham Book" pitchFamily="50" charset="0"/>
              </a:rPr>
              <a:t>Not sure what interests you?  </a:t>
            </a:r>
          </a:p>
          <a:p>
            <a:pPr marL="914400" lvl="1" indent="-457200">
              <a:spcAft>
                <a:spcPts val="600"/>
              </a:spcAft>
              <a:buFont typeface="Courier New"/>
              <a:buChar char="o"/>
            </a:pPr>
            <a:r>
              <a:rPr lang="en-US" sz="3600" dirty="0">
                <a:solidFill>
                  <a:schemeClr val="tx1"/>
                </a:solidFill>
                <a:latin typeface="Gotham Book" pitchFamily="50" charset="0"/>
              </a:rPr>
              <a:t>Not sure of your skillset? </a:t>
            </a:r>
          </a:p>
          <a:p>
            <a:pPr marL="457200" indent="-457200">
              <a:spcAft>
                <a:spcPts val="600"/>
              </a:spcAft>
              <a:buFont typeface="Arial"/>
              <a:buChar char="•"/>
            </a:pPr>
            <a:r>
              <a:rPr lang="en-US" dirty="0">
                <a:latin typeface="Gotham Book" pitchFamily="50" charset="0"/>
              </a:rPr>
              <a:t>Come talk to us!</a:t>
            </a:r>
          </a:p>
          <a:p>
            <a:pPr>
              <a:spcAft>
                <a:spcPts val="600"/>
              </a:spcAft>
            </a:pPr>
            <a:endParaRPr lang="en-US" dirty="0"/>
          </a:p>
        </p:txBody>
      </p:sp>
    </p:spTree>
    <p:extLst>
      <p:ext uri="{BB962C8B-B14F-4D97-AF65-F5344CB8AC3E}">
        <p14:creationId xmlns:p14="http://schemas.microsoft.com/office/powerpoint/2010/main" val="21679441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2766F-C627-9F33-4F73-4A771CF6CFFD}"/>
              </a:ext>
            </a:extLst>
          </p:cNvPr>
          <p:cNvSpPr>
            <a:spLocks noGrp="1"/>
          </p:cNvSpPr>
          <p:nvPr>
            <p:ph type="title"/>
          </p:nvPr>
        </p:nvSpPr>
        <p:spPr>
          <a:xfrm>
            <a:off x="1201922" y="1337315"/>
            <a:ext cx="17765527" cy="1015663"/>
          </a:xfrm>
        </p:spPr>
        <p:txBody>
          <a:bodyPr/>
          <a:lstStyle/>
          <a:p>
            <a:r>
              <a:rPr lang="en-US" dirty="0"/>
              <a:t>AAC Track Facilitators</a:t>
            </a:r>
          </a:p>
        </p:txBody>
      </p:sp>
      <p:pic>
        <p:nvPicPr>
          <p:cNvPr id="14" name="Picture Placeholder 13" descr="A person in a pink shirt&#10;&#10;Description automatically generated">
            <a:extLst>
              <a:ext uri="{FF2B5EF4-FFF2-40B4-BE49-F238E27FC236}">
                <a16:creationId xmlns:a16="http://schemas.microsoft.com/office/drawing/2014/main" id="{59F1F07F-8C83-0328-CD50-7E82B9E68C81}"/>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t="4601" b="21185"/>
          <a:stretch/>
        </p:blipFill>
        <p:spPr>
          <a:xfrm>
            <a:off x="1201922" y="3332396"/>
            <a:ext cx="3730752" cy="3730752"/>
          </a:xfrm>
        </p:spPr>
      </p:pic>
      <p:sp>
        <p:nvSpPr>
          <p:cNvPr id="8" name="Text Placeholder 7">
            <a:extLst>
              <a:ext uri="{FF2B5EF4-FFF2-40B4-BE49-F238E27FC236}">
                <a16:creationId xmlns:a16="http://schemas.microsoft.com/office/drawing/2014/main" id="{ADB87D4A-1E4E-D953-2BEF-9BFB40F7282C}"/>
              </a:ext>
            </a:extLst>
          </p:cNvPr>
          <p:cNvSpPr>
            <a:spLocks noGrp="1"/>
          </p:cNvSpPr>
          <p:nvPr>
            <p:ph type="body" sz="quarter" idx="11"/>
          </p:nvPr>
        </p:nvSpPr>
        <p:spPr>
          <a:xfrm>
            <a:off x="984250" y="7635875"/>
            <a:ext cx="4506912" cy="1661993"/>
          </a:xfrm>
        </p:spPr>
        <p:txBody>
          <a:bodyPr/>
          <a:lstStyle/>
          <a:p>
            <a:pPr algn="ctr"/>
            <a:r>
              <a:rPr lang="en-US" b="1" dirty="0">
                <a:solidFill>
                  <a:schemeClr val="accent1"/>
                </a:solidFill>
                <a:latin typeface="Hello Mogels" pitchFamily="2" charset="77"/>
              </a:rPr>
              <a:t>Michelle Drouse Woodhouse</a:t>
            </a:r>
          </a:p>
          <a:p>
            <a:pPr algn="ctr"/>
            <a:r>
              <a:rPr lang="en-US" sz="2000" b="1" spc="300" dirty="0">
                <a:solidFill>
                  <a:schemeClr val="tx2">
                    <a:lumMod val="60000"/>
                    <a:lumOff val="40000"/>
                  </a:schemeClr>
                </a:solidFill>
                <a:latin typeface="Gotham Book" pitchFamily="50" charset="0"/>
              </a:rPr>
              <a:t>CALIFORNIA ETA</a:t>
            </a:r>
          </a:p>
          <a:p>
            <a:pPr algn="ctr"/>
            <a:r>
              <a:rPr lang="en-US" sz="2400" b="1" dirty="0">
                <a:solidFill>
                  <a:srgbClr val="010203"/>
                </a:solidFill>
              </a:rPr>
              <a:t>Director Alumnae</a:t>
            </a:r>
          </a:p>
        </p:txBody>
      </p:sp>
      <p:pic>
        <p:nvPicPr>
          <p:cNvPr id="5" name="Picture Placeholder 4" descr="A close-up of a person smiling&#10;&#10;Description automatically generated">
            <a:extLst>
              <a:ext uri="{FF2B5EF4-FFF2-40B4-BE49-F238E27FC236}">
                <a16:creationId xmlns:a16="http://schemas.microsoft.com/office/drawing/2014/main" id="{3BCA0156-C212-DC33-08CB-B9BE33805A76}"/>
              </a:ext>
            </a:extLst>
          </p:cNvPr>
          <p:cNvPicPr>
            <a:picLocks noGrp="1" noChangeAspect="1"/>
          </p:cNvPicPr>
          <p:nvPr>
            <p:ph type="pic" sz="quarter" idx="12"/>
          </p:nvPr>
        </p:nvPicPr>
        <p:blipFill>
          <a:blip r:embed="rId3" cstate="print">
            <a:extLst>
              <a:ext uri="{28A0092B-C50C-407E-A947-70E740481C1C}">
                <a14:useLocalDpi xmlns:a14="http://schemas.microsoft.com/office/drawing/2010/main" val="0"/>
              </a:ext>
            </a:extLst>
          </a:blip>
          <a:srcRect b="25834"/>
          <a:stretch/>
        </p:blipFill>
        <p:spPr>
          <a:xfrm>
            <a:off x="6373528" y="3332396"/>
            <a:ext cx="3730752" cy="3730752"/>
          </a:xfrm>
        </p:spPr>
      </p:pic>
      <p:sp>
        <p:nvSpPr>
          <p:cNvPr id="10" name="Text Placeholder 9">
            <a:extLst>
              <a:ext uri="{FF2B5EF4-FFF2-40B4-BE49-F238E27FC236}">
                <a16:creationId xmlns:a16="http://schemas.microsoft.com/office/drawing/2014/main" id="{A2F94A76-91CD-F0DA-2F4F-BF8B78AA835B}"/>
              </a:ext>
            </a:extLst>
          </p:cNvPr>
          <p:cNvSpPr>
            <a:spLocks noGrp="1"/>
          </p:cNvSpPr>
          <p:nvPr>
            <p:ph type="body" sz="quarter" idx="13"/>
          </p:nvPr>
        </p:nvSpPr>
        <p:spPr>
          <a:xfrm>
            <a:off x="5839396" y="7635875"/>
            <a:ext cx="4799015" cy="2031325"/>
          </a:xfrm>
        </p:spPr>
        <p:txBody>
          <a:bodyPr/>
          <a:lstStyle/>
          <a:p>
            <a:pPr algn="ctr"/>
            <a:r>
              <a:rPr lang="en-US" b="1" dirty="0">
                <a:solidFill>
                  <a:schemeClr val="accent1"/>
                </a:solidFill>
                <a:latin typeface="Hello Mogels" pitchFamily="2" charset="77"/>
              </a:rPr>
              <a:t>Kimberly Sisk Crowe</a:t>
            </a:r>
          </a:p>
          <a:p>
            <a:pPr algn="ctr"/>
            <a:r>
              <a:rPr lang="en-US" sz="2000" b="1" spc="300" dirty="0">
                <a:solidFill>
                  <a:schemeClr val="tx2">
                    <a:lumMod val="60000"/>
                    <a:lumOff val="40000"/>
                  </a:schemeClr>
                </a:solidFill>
                <a:latin typeface="Gotham Book" pitchFamily="50" charset="0"/>
              </a:rPr>
              <a:t>KENTUCKY BETA</a:t>
            </a:r>
          </a:p>
          <a:p>
            <a:pPr algn="ctr"/>
            <a:r>
              <a:rPr lang="en-US" sz="2400" b="1" dirty="0">
                <a:solidFill>
                  <a:srgbClr val="010203"/>
                </a:solidFill>
              </a:rPr>
              <a:t>Region 3 Alumnae Engagement Director</a:t>
            </a:r>
          </a:p>
          <a:p>
            <a:endParaRPr lang="en-US" dirty="0"/>
          </a:p>
        </p:txBody>
      </p:sp>
      <p:pic>
        <p:nvPicPr>
          <p:cNvPr id="16" name="Picture Placeholder 15" descr="A person smiling at the camera&#10;&#10;Description automatically generated">
            <a:extLst>
              <a:ext uri="{FF2B5EF4-FFF2-40B4-BE49-F238E27FC236}">
                <a16:creationId xmlns:a16="http://schemas.microsoft.com/office/drawing/2014/main" id="{F4B8C425-2396-E576-5125-2AD9F62AC20B}"/>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l="-836" r="836" b="25786"/>
          <a:stretch/>
        </p:blipFill>
        <p:spPr>
          <a:xfrm>
            <a:off x="11545135" y="3321379"/>
            <a:ext cx="3730752" cy="3730752"/>
          </a:xfrm>
        </p:spPr>
      </p:pic>
      <p:sp>
        <p:nvSpPr>
          <p:cNvPr id="12" name="Text Placeholder 11">
            <a:extLst>
              <a:ext uri="{FF2B5EF4-FFF2-40B4-BE49-F238E27FC236}">
                <a16:creationId xmlns:a16="http://schemas.microsoft.com/office/drawing/2014/main" id="{86E26848-1C8A-B004-BBAF-D1057833C288}"/>
              </a:ext>
            </a:extLst>
          </p:cNvPr>
          <p:cNvSpPr>
            <a:spLocks noGrp="1"/>
          </p:cNvSpPr>
          <p:nvPr>
            <p:ph type="body" sz="quarter" idx="15"/>
          </p:nvPr>
        </p:nvSpPr>
        <p:spPr>
          <a:xfrm>
            <a:off x="11327463" y="7635875"/>
            <a:ext cx="4506912" cy="1661993"/>
          </a:xfrm>
        </p:spPr>
        <p:txBody>
          <a:bodyPr/>
          <a:lstStyle/>
          <a:p>
            <a:pPr algn="ctr"/>
            <a:r>
              <a:rPr lang="en-US" b="1" dirty="0">
                <a:solidFill>
                  <a:schemeClr val="accent1"/>
                </a:solidFill>
                <a:latin typeface="Hello Mogels" pitchFamily="2" charset="77"/>
              </a:rPr>
              <a:t>Allison Kimball</a:t>
            </a:r>
          </a:p>
          <a:p>
            <a:pPr algn="ctr"/>
            <a:r>
              <a:rPr lang="en-US" sz="2000" b="1" spc="300" dirty="0">
                <a:solidFill>
                  <a:schemeClr val="tx2">
                    <a:lumMod val="60000"/>
                    <a:lumOff val="40000"/>
                  </a:schemeClr>
                </a:solidFill>
                <a:latin typeface="Gotham Book" pitchFamily="50" charset="0"/>
              </a:rPr>
              <a:t>HEADQUARTERS STAFF</a:t>
            </a:r>
          </a:p>
          <a:p>
            <a:pPr algn="ctr"/>
            <a:r>
              <a:rPr lang="en-US" sz="2400" b="1" dirty="0">
                <a:solidFill>
                  <a:srgbClr val="010203"/>
                </a:solidFill>
              </a:rPr>
              <a:t>Alumnae Services Director</a:t>
            </a:r>
          </a:p>
          <a:p>
            <a:endParaRPr lang="en-US" dirty="0"/>
          </a:p>
        </p:txBody>
      </p:sp>
    </p:spTree>
    <p:extLst>
      <p:ext uri="{BB962C8B-B14F-4D97-AF65-F5344CB8AC3E}">
        <p14:creationId xmlns:p14="http://schemas.microsoft.com/office/powerpoint/2010/main" val="2783033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D1B56-DAB6-E974-F6CF-E91F11B0AD7F}"/>
              </a:ext>
            </a:extLst>
          </p:cNvPr>
          <p:cNvSpPr>
            <a:spLocks noGrp="1"/>
          </p:cNvSpPr>
          <p:nvPr>
            <p:ph type="title"/>
          </p:nvPr>
        </p:nvSpPr>
        <p:spPr>
          <a:xfrm>
            <a:off x="1822449" y="1582782"/>
            <a:ext cx="17441231" cy="1015663"/>
          </a:xfrm>
        </p:spPr>
        <p:txBody>
          <a:bodyPr wrap="square" anchor="b">
            <a:normAutofit/>
          </a:bodyPr>
          <a:lstStyle/>
          <a:p>
            <a:r>
              <a:rPr lang="en-US"/>
              <a:t>Service to the Organization: Let's Talk!</a:t>
            </a:r>
          </a:p>
        </p:txBody>
      </p:sp>
      <p:sp>
        <p:nvSpPr>
          <p:cNvPr id="3" name="Text Placeholder 2">
            <a:extLst>
              <a:ext uri="{FF2B5EF4-FFF2-40B4-BE49-F238E27FC236}">
                <a16:creationId xmlns:a16="http://schemas.microsoft.com/office/drawing/2014/main" id="{A35DA397-B429-98E6-D3B9-78D63AC8D836}"/>
              </a:ext>
            </a:extLst>
          </p:cNvPr>
          <p:cNvSpPr>
            <a:spLocks noGrp="1"/>
          </p:cNvSpPr>
          <p:nvPr>
            <p:ph type="body" idx="1"/>
          </p:nvPr>
        </p:nvSpPr>
        <p:spPr>
          <a:xfrm>
            <a:off x="2053806" y="2883232"/>
            <a:ext cx="17441231" cy="7219285"/>
          </a:xfrm>
        </p:spPr>
        <p:txBody>
          <a:bodyPr wrap="square" lIns="0" tIns="0" rIns="0" bIns="0">
            <a:normAutofit/>
          </a:bodyPr>
          <a:lstStyle/>
          <a:p>
            <a:pPr marL="457200" indent="-457200">
              <a:lnSpc>
                <a:spcPct val="90000"/>
              </a:lnSpc>
              <a:spcAft>
                <a:spcPts val="600"/>
              </a:spcAft>
              <a:buFont typeface="Arial"/>
              <a:buChar char="•"/>
            </a:pPr>
            <a:r>
              <a:rPr lang="en-US" sz="3200" dirty="0">
                <a:latin typeface="Gotham Book" pitchFamily="50" charset="0"/>
              </a:rPr>
              <a:t>Connect with your regional LNC liaison at any time</a:t>
            </a:r>
          </a:p>
          <a:p>
            <a:pPr marL="914400" lvl="1" indent="-457200">
              <a:lnSpc>
                <a:spcPct val="90000"/>
              </a:lnSpc>
              <a:spcAft>
                <a:spcPts val="600"/>
              </a:spcAft>
              <a:buFont typeface="Courier New"/>
              <a:buChar char="o"/>
            </a:pPr>
            <a:r>
              <a:rPr lang="en-US" sz="3200" dirty="0">
                <a:solidFill>
                  <a:schemeClr val="tx1"/>
                </a:solidFill>
                <a:latin typeface="Gotham Book" pitchFamily="50" charset="0"/>
              </a:rPr>
              <a:t>Liaisons</a:t>
            </a:r>
          </a:p>
          <a:p>
            <a:pPr marL="2743200" lvl="5" indent="-457200">
              <a:lnSpc>
                <a:spcPct val="90000"/>
              </a:lnSpc>
              <a:spcAft>
                <a:spcPts val="600"/>
              </a:spcAft>
              <a:buFont typeface="Wingdings"/>
              <a:buChar char="§"/>
            </a:pPr>
            <a:r>
              <a:rPr lang="en-US" sz="3200" dirty="0">
                <a:solidFill>
                  <a:schemeClr val="tx1"/>
                </a:solidFill>
                <a:latin typeface="Gotham Book" pitchFamily="50" charset="0"/>
              </a:rPr>
              <a:t>Region One: </a:t>
            </a:r>
            <a:r>
              <a:rPr lang="en-US" sz="3200" b="1" dirty="0">
                <a:solidFill>
                  <a:schemeClr val="tx1"/>
                </a:solidFill>
                <a:latin typeface="Gotham Book" pitchFamily="50" charset="0"/>
              </a:rPr>
              <a:t>Ashlee </a:t>
            </a:r>
            <a:r>
              <a:rPr lang="en-US" sz="3200" b="1" dirty="0" err="1">
                <a:solidFill>
                  <a:schemeClr val="tx1"/>
                </a:solidFill>
                <a:latin typeface="Gotham Book" pitchFamily="50" charset="0"/>
              </a:rPr>
              <a:t>Janovak</a:t>
            </a:r>
            <a:r>
              <a:rPr lang="en-US" sz="3200" b="1" dirty="0">
                <a:solidFill>
                  <a:schemeClr val="tx1"/>
                </a:solidFill>
                <a:latin typeface="Gotham Book" pitchFamily="50" charset="0"/>
              </a:rPr>
              <a:t>, lncashlee@pibetaphi.org</a:t>
            </a:r>
          </a:p>
          <a:p>
            <a:pPr marL="2743200" lvl="5" indent="-457200">
              <a:lnSpc>
                <a:spcPct val="90000"/>
              </a:lnSpc>
              <a:spcAft>
                <a:spcPts val="600"/>
              </a:spcAft>
              <a:buFont typeface="Wingdings"/>
              <a:buChar char="§"/>
            </a:pPr>
            <a:r>
              <a:rPr lang="en-US" sz="3200" dirty="0">
                <a:solidFill>
                  <a:schemeClr val="tx1"/>
                </a:solidFill>
                <a:latin typeface="Gotham Book" pitchFamily="50" charset="0"/>
              </a:rPr>
              <a:t>Region Two: </a:t>
            </a:r>
            <a:r>
              <a:rPr lang="en-US" sz="3200" b="1" dirty="0">
                <a:solidFill>
                  <a:schemeClr val="tx1"/>
                </a:solidFill>
                <a:latin typeface="Gotham Book" pitchFamily="50" charset="0"/>
              </a:rPr>
              <a:t>Nadia </a:t>
            </a:r>
            <a:r>
              <a:rPr lang="en-US" sz="3200" b="1" dirty="0" err="1">
                <a:solidFill>
                  <a:schemeClr val="tx1"/>
                </a:solidFill>
                <a:latin typeface="Gotham Book" pitchFamily="50" charset="0"/>
              </a:rPr>
              <a:t>Smid</a:t>
            </a:r>
            <a:r>
              <a:rPr lang="en-US" sz="3200" b="1" dirty="0">
                <a:solidFill>
                  <a:schemeClr val="tx1"/>
                </a:solidFill>
                <a:latin typeface="Gotham Book" pitchFamily="50" charset="0"/>
              </a:rPr>
              <a:t>, lncnadia@pibetaphi.org</a:t>
            </a:r>
          </a:p>
          <a:p>
            <a:pPr marL="2743200" lvl="5" indent="-457200">
              <a:lnSpc>
                <a:spcPct val="90000"/>
              </a:lnSpc>
              <a:spcAft>
                <a:spcPts val="600"/>
              </a:spcAft>
              <a:buFont typeface="Wingdings"/>
              <a:buChar char="§"/>
            </a:pPr>
            <a:r>
              <a:rPr lang="en-US" sz="3200" dirty="0">
                <a:solidFill>
                  <a:schemeClr val="tx1"/>
                </a:solidFill>
                <a:latin typeface="Gotham Book" pitchFamily="50" charset="0"/>
              </a:rPr>
              <a:t>Region Three: </a:t>
            </a:r>
            <a:r>
              <a:rPr lang="en-US" sz="3200" b="1" dirty="0">
                <a:solidFill>
                  <a:schemeClr val="tx1"/>
                </a:solidFill>
                <a:latin typeface="Gotham Book" pitchFamily="50" charset="0"/>
              </a:rPr>
              <a:t>Lara </a:t>
            </a:r>
            <a:r>
              <a:rPr lang="en-US" sz="3200" b="1" dirty="0" err="1">
                <a:solidFill>
                  <a:schemeClr val="tx1"/>
                </a:solidFill>
                <a:latin typeface="Gotham Book" pitchFamily="50" charset="0"/>
              </a:rPr>
              <a:t>Omps-Botteicher</a:t>
            </a:r>
            <a:r>
              <a:rPr lang="en-US" sz="3200" b="1" dirty="0">
                <a:solidFill>
                  <a:schemeClr val="tx1"/>
                </a:solidFill>
                <a:latin typeface="Gotham Book" pitchFamily="50" charset="0"/>
              </a:rPr>
              <a:t>, lnclara@pibetaphi.org</a:t>
            </a:r>
          </a:p>
          <a:p>
            <a:pPr marL="2743200" lvl="5" indent="-457200">
              <a:lnSpc>
                <a:spcPct val="90000"/>
              </a:lnSpc>
              <a:spcAft>
                <a:spcPts val="600"/>
              </a:spcAft>
              <a:buFont typeface="Wingdings"/>
              <a:buChar char="§"/>
            </a:pPr>
            <a:r>
              <a:rPr lang="en-US" sz="3200" dirty="0">
                <a:solidFill>
                  <a:schemeClr val="tx1"/>
                </a:solidFill>
                <a:latin typeface="Gotham Book" pitchFamily="50" charset="0"/>
              </a:rPr>
              <a:t>Region Four: </a:t>
            </a:r>
            <a:r>
              <a:rPr lang="en-US" sz="3200" b="1" dirty="0">
                <a:solidFill>
                  <a:schemeClr val="tx1"/>
                </a:solidFill>
                <a:latin typeface="Gotham Book" pitchFamily="50" charset="0"/>
              </a:rPr>
              <a:t>Michelle Billard, lncmichelle@pibetaphi.org</a:t>
            </a:r>
          </a:p>
          <a:p>
            <a:pPr marL="2743200" lvl="5" indent="-457200">
              <a:lnSpc>
                <a:spcPct val="90000"/>
              </a:lnSpc>
              <a:spcAft>
                <a:spcPts val="600"/>
              </a:spcAft>
              <a:buFont typeface="Wingdings"/>
              <a:buChar char="§"/>
            </a:pPr>
            <a:r>
              <a:rPr lang="en-US" sz="3200" dirty="0">
                <a:solidFill>
                  <a:schemeClr val="tx1"/>
                </a:solidFill>
                <a:latin typeface="Gotham Book" pitchFamily="50" charset="0"/>
              </a:rPr>
              <a:t>Region Five: </a:t>
            </a:r>
            <a:r>
              <a:rPr lang="en-US" sz="3200" b="1" dirty="0">
                <a:solidFill>
                  <a:schemeClr val="tx1"/>
                </a:solidFill>
                <a:latin typeface="Gotham Book" pitchFamily="50" charset="0"/>
              </a:rPr>
              <a:t>Maggie Ibrahim-Taney, lncmaggie@pibetaphi.org</a:t>
            </a:r>
          </a:p>
          <a:p>
            <a:pPr marL="2743200" lvl="5" indent="-457200">
              <a:lnSpc>
                <a:spcPct val="90000"/>
              </a:lnSpc>
              <a:spcAft>
                <a:spcPts val="600"/>
              </a:spcAft>
              <a:buFont typeface="Wingdings"/>
              <a:buChar char="§"/>
            </a:pPr>
            <a:r>
              <a:rPr lang="en-US" sz="3200" dirty="0">
                <a:solidFill>
                  <a:schemeClr val="tx1"/>
                </a:solidFill>
                <a:latin typeface="Gotham Book" pitchFamily="50" charset="0"/>
              </a:rPr>
              <a:t>Region Six: </a:t>
            </a:r>
            <a:r>
              <a:rPr lang="en-US" sz="3200" b="1" dirty="0">
                <a:solidFill>
                  <a:schemeClr val="tx1"/>
                </a:solidFill>
                <a:latin typeface="Gotham Book" pitchFamily="50" charset="0"/>
              </a:rPr>
              <a:t>Jessie Ashton, lncjessie@pibetaphi.org</a:t>
            </a:r>
          </a:p>
          <a:p>
            <a:pPr marL="2743200" lvl="5" indent="-457200">
              <a:lnSpc>
                <a:spcPct val="90000"/>
              </a:lnSpc>
              <a:spcAft>
                <a:spcPts val="600"/>
              </a:spcAft>
              <a:buFont typeface="Wingdings"/>
              <a:buChar char="§"/>
            </a:pPr>
            <a:r>
              <a:rPr lang="en-US" sz="3200" dirty="0">
                <a:solidFill>
                  <a:schemeClr val="tx1"/>
                </a:solidFill>
                <a:latin typeface="Gotham Book" pitchFamily="50" charset="0"/>
              </a:rPr>
              <a:t>Region Seven: </a:t>
            </a:r>
            <a:r>
              <a:rPr lang="en-US" sz="3200" b="1" dirty="0">
                <a:solidFill>
                  <a:schemeClr val="tx1"/>
                </a:solidFill>
                <a:latin typeface="Gotham Book" pitchFamily="50" charset="0"/>
              </a:rPr>
              <a:t>Betty Smithgall, lnc@pibetaphi.org</a:t>
            </a:r>
          </a:p>
          <a:p>
            <a:pPr marL="2743200" lvl="5" indent="-457200">
              <a:lnSpc>
                <a:spcPct val="90000"/>
              </a:lnSpc>
              <a:spcAft>
                <a:spcPts val="600"/>
              </a:spcAft>
              <a:buFont typeface="Wingdings"/>
              <a:buChar char="§"/>
            </a:pPr>
            <a:r>
              <a:rPr lang="en-US" sz="3200" dirty="0">
                <a:solidFill>
                  <a:schemeClr val="tx1"/>
                </a:solidFill>
                <a:latin typeface="Gotham Book" pitchFamily="50" charset="0"/>
              </a:rPr>
              <a:t>Region Eight: </a:t>
            </a:r>
            <a:r>
              <a:rPr lang="en-US" sz="3200" b="1" dirty="0">
                <a:solidFill>
                  <a:schemeClr val="tx1"/>
                </a:solidFill>
                <a:latin typeface="Gotham Book" pitchFamily="50" charset="0"/>
              </a:rPr>
              <a:t>Jessica Chavez, lncjessica@pibetaphi.org</a:t>
            </a:r>
          </a:p>
          <a:p>
            <a:pPr marL="2743200" lvl="5" indent="-457200">
              <a:lnSpc>
                <a:spcPct val="90000"/>
              </a:lnSpc>
              <a:spcAft>
                <a:spcPts val="600"/>
              </a:spcAft>
              <a:buFont typeface="Wingdings"/>
              <a:buChar char="§"/>
            </a:pPr>
            <a:r>
              <a:rPr lang="en-US" sz="3200" dirty="0">
                <a:solidFill>
                  <a:schemeClr val="tx1"/>
                </a:solidFill>
                <a:latin typeface="Gotham Book" pitchFamily="50" charset="0"/>
              </a:rPr>
              <a:t>Region Nine: </a:t>
            </a:r>
            <a:r>
              <a:rPr lang="en-US" sz="3200" b="1" dirty="0">
                <a:solidFill>
                  <a:schemeClr val="tx1"/>
                </a:solidFill>
                <a:latin typeface="Gotham Book" pitchFamily="50" charset="0"/>
              </a:rPr>
              <a:t>Paula Shepherd, lncpaula@pibetaphi.org</a:t>
            </a:r>
          </a:p>
          <a:p>
            <a:pPr marL="914400" lvl="1" indent="-457200">
              <a:lnSpc>
                <a:spcPct val="90000"/>
              </a:lnSpc>
              <a:spcAft>
                <a:spcPts val="600"/>
              </a:spcAft>
              <a:buFont typeface="Courier New"/>
              <a:buChar char="o"/>
            </a:pPr>
            <a:r>
              <a:rPr lang="en-US" sz="3200" b="1" dirty="0">
                <a:solidFill>
                  <a:srgbClr val="0070C0"/>
                </a:solidFill>
                <a:latin typeface="Gotham Book" pitchFamily="50" charset="0"/>
              </a:rPr>
              <a:t>LNC@pibetaphi.org </a:t>
            </a:r>
          </a:p>
          <a:p>
            <a:pPr marL="457200" indent="-457200">
              <a:lnSpc>
                <a:spcPct val="90000"/>
              </a:lnSpc>
              <a:spcAft>
                <a:spcPts val="600"/>
              </a:spcAft>
              <a:buFont typeface="Arial"/>
              <a:buChar char="•"/>
            </a:pPr>
            <a:r>
              <a:rPr lang="en-US" sz="3200" dirty="0">
                <a:latin typeface="Gotham Book" pitchFamily="50" charset="0"/>
              </a:rPr>
              <a:t>Meet with us this weekend!</a:t>
            </a:r>
          </a:p>
          <a:p>
            <a:pPr marL="457200" indent="-457200">
              <a:lnSpc>
                <a:spcPct val="90000"/>
              </a:lnSpc>
              <a:spcAft>
                <a:spcPts val="600"/>
              </a:spcAft>
              <a:buFont typeface="Arial"/>
              <a:buChar char="•"/>
            </a:pPr>
            <a:r>
              <a:rPr lang="en-US" sz="3200" dirty="0">
                <a:latin typeface="Gotham Book" pitchFamily="50" charset="0"/>
              </a:rPr>
              <a:t>Questions?</a:t>
            </a:r>
          </a:p>
          <a:p>
            <a:pPr>
              <a:lnSpc>
                <a:spcPct val="90000"/>
              </a:lnSpc>
              <a:spcAft>
                <a:spcPts val="600"/>
              </a:spcAft>
            </a:pPr>
            <a:endParaRPr lang="en-US" sz="3200" dirty="0"/>
          </a:p>
          <a:p>
            <a:pPr>
              <a:lnSpc>
                <a:spcPct val="90000"/>
              </a:lnSpc>
              <a:spcAft>
                <a:spcPts val="600"/>
              </a:spcAft>
            </a:pPr>
            <a:endParaRPr lang="en-US" sz="3200" dirty="0"/>
          </a:p>
        </p:txBody>
      </p:sp>
    </p:spTree>
    <p:extLst>
      <p:ext uri="{BB962C8B-B14F-4D97-AF65-F5344CB8AC3E}">
        <p14:creationId xmlns:p14="http://schemas.microsoft.com/office/powerpoint/2010/main" val="41410978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qr code on a white background&#10;&#10;Description automatically generated">
            <a:extLst>
              <a:ext uri="{FF2B5EF4-FFF2-40B4-BE49-F238E27FC236}">
                <a16:creationId xmlns:a16="http://schemas.microsoft.com/office/drawing/2014/main" id="{D8652094-9D77-07D8-608D-B248B9122B9D}"/>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24" r="16624"/>
          <a:stretch>
            <a:fillRect/>
          </a:stretch>
        </p:blipFill>
        <p:spPr>
          <a:xfrm>
            <a:off x="13637236" y="2064415"/>
            <a:ext cx="4793268" cy="7180519"/>
          </a:xfrm>
        </p:spPr>
      </p:pic>
      <p:sp>
        <p:nvSpPr>
          <p:cNvPr id="4" name="Title 3">
            <a:extLst>
              <a:ext uri="{FF2B5EF4-FFF2-40B4-BE49-F238E27FC236}">
                <a16:creationId xmlns:a16="http://schemas.microsoft.com/office/drawing/2014/main" id="{A161C57C-9951-8158-8B71-8491A6CA8545}"/>
              </a:ext>
            </a:extLst>
          </p:cNvPr>
          <p:cNvSpPr>
            <a:spLocks noGrp="1"/>
          </p:cNvSpPr>
          <p:nvPr>
            <p:ph type="title"/>
          </p:nvPr>
        </p:nvSpPr>
        <p:spPr/>
        <p:txBody>
          <a:bodyPr/>
          <a:lstStyle/>
          <a:p>
            <a:r>
              <a:rPr lang="en-US" dirty="0"/>
              <a:t>Schedule a meeting with us!</a:t>
            </a:r>
          </a:p>
        </p:txBody>
      </p:sp>
      <p:pic>
        <p:nvPicPr>
          <p:cNvPr id="13" name="Picture 12">
            <a:extLst>
              <a:ext uri="{FF2B5EF4-FFF2-40B4-BE49-F238E27FC236}">
                <a16:creationId xmlns:a16="http://schemas.microsoft.com/office/drawing/2014/main" id="{CFF65A82-5022-53D8-CB53-5DEAD16EE829}"/>
              </a:ext>
            </a:extLst>
          </p:cNvPr>
          <p:cNvPicPr>
            <a:picLocks noChangeAspect="1"/>
          </p:cNvPicPr>
          <p:nvPr/>
        </p:nvPicPr>
        <p:blipFill>
          <a:blip r:embed="rId3"/>
          <a:stretch>
            <a:fillRect/>
          </a:stretch>
        </p:blipFill>
        <p:spPr>
          <a:xfrm>
            <a:off x="1392047" y="2965079"/>
            <a:ext cx="10137708" cy="5379192"/>
          </a:xfrm>
          <a:prstGeom prst="rect">
            <a:avLst/>
          </a:prstGeom>
        </p:spPr>
      </p:pic>
    </p:spTree>
    <p:extLst>
      <p:ext uri="{BB962C8B-B14F-4D97-AF65-F5344CB8AC3E}">
        <p14:creationId xmlns:p14="http://schemas.microsoft.com/office/powerpoint/2010/main" val="18245448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A39D46-05FD-AAC0-68AD-F1C8A27FC137}"/>
              </a:ext>
            </a:extLst>
          </p:cNvPr>
          <p:cNvSpPr>
            <a:spLocks noGrp="1"/>
          </p:cNvSpPr>
          <p:nvPr>
            <p:ph type="ctrTitle"/>
          </p:nvPr>
        </p:nvSpPr>
        <p:spPr>
          <a:xfrm>
            <a:off x="13447713" y="2608263"/>
            <a:ext cx="4800600" cy="3046412"/>
          </a:xfrm>
        </p:spPr>
        <p:txBody>
          <a:bodyPr/>
          <a:lstStyle/>
          <a:p>
            <a:pPr algn="l" fontAlgn="auto">
              <a:spcBef>
                <a:spcPts val="0"/>
              </a:spcBef>
              <a:spcAft>
                <a:spcPts val="0"/>
              </a:spcAft>
              <a:defRPr/>
            </a:pPr>
            <a:r>
              <a:rPr lang="en-US" dirty="0"/>
              <a:t>Leading with an Inclusive Heart</a:t>
            </a:r>
          </a:p>
        </p:txBody>
      </p:sp>
      <p:sp>
        <p:nvSpPr>
          <p:cNvPr id="20483" name="Subtitle 4">
            <a:extLst>
              <a:ext uri="{FF2B5EF4-FFF2-40B4-BE49-F238E27FC236}">
                <a16:creationId xmlns:a16="http://schemas.microsoft.com/office/drawing/2014/main" id="{F3D4F2B1-4035-EF5B-1EAF-A30C30A1D3A7}"/>
              </a:ext>
            </a:extLst>
          </p:cNvPr>
          <p:cNvSpPr>
            <a:spLocks noGrp="1" noChangeArrowheads="1"/>
          </p:cNvSpPr>
          <p:nvPr>
            <p:ph type="subTitle" idx="4"/>
          </p:nvPr>
        </p:nvSpPr>
        <p:spPr>
          <a:xfrm>
            <a:off x="13481050" y="5894388"/>
            <a:ext cx="4800600" cy="2216150"/>
          </a:xfrm>
        </p:spPr>
        <p:txBody>
          <a:bodyPr/>
          <a:lstStyle/>
          <a:p>
            <a:pPr>
              <a:spcBef>
                <a:spcPct val="0"/>
              </a:spcBef>
            </a:pPr>
            <a:r>
              <a:rPr lang="en-US" altLang="en-US" dirty="0">
                <a:latin typeface="Gotham Book" pitchFamily="50" charset="0"/>
              </a:rPr>
              <a:t>Understanding the role of equity and inclusion in AAC and advising collegians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itle 28">
            <a:extLst>
              <a:ext uri="{FF2B5EF4-FFF2-40B4-BE49-F238E27FC236}">
                <a16:creationId xmlns:a16="http://schemas.microsoft.com/office/drawing/2014/main" id="{BA00CE23-E2FC-839C-1581-99449EBE1B19}"/>
              </a:ext>
            </a:extLst>
          </p:cNvPr>
          <p:cNvSpPr>
            <a:spLocks noGrp="1"/>
          </p:cNvSpPr>
          <p:nvPr>
            <p:ph type="title"/>
          </p:nvPr>
        </p:nvSpPr>
        <p:spPr>
          <a:xfrm>
            <a:off x="1201738" y="1755775"/>
            <a:ext cx="17765712" cy="1016000"/>
          </a:xfrm>
        </p:spPr>
        <p:txBody>
          <a:bodyPr/>
          <a:lstStyle/>
          <a:p>
            <a:pPr fontAlgn="auto">
              <a:spcBef>
                <a:spcPts val="0"/>
              </a:spcBef>
              <a:spcAft>
                <a:spcPts val="0"/>
              </a:spcAft>
              <a:defRPr/>
            </a:pPr>
            <a:r>
              <a:rPr lang="en-US" dirty="0"/>
              <a:t>Great to see YOU!</a:t>
            </a:r>
          </a:p>
        </p:txBody>
      </p:sp>
      <p:pic>
        <p:nvPicPr>
          <p:cNvPr id="3" name="Picture Placeholder 2" descr="A person with red hair smiling&#10;&#10;Description automatically generated">
            <a:extLst>
              <a:ext uri="{FF2B5EF4-FFF2-40B4-BE49-F238E27FC236}">
                <a16:creationId xmlns:a16="http://schemas.microsoft.com/office/drawing/2014/main" id="{00E26071-4BCF-F2FA-0850-DCC4C68EC4B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9" b="25825"/>
          <a:stretch/>
        </p:blipFill>
        <p:spPr>
          <a:xfrm>
            <a:off x="8186738" y="3140075"/>
            <a:ext cx="3730625" cy="3730625"/>
          </a:xfrm>
        </p:spPr>
      </p:pic>
      <p:sp>
        <p:nvSpPr>
          <p:cNvPr id="21508" name="Text Placeholder 30">
            <a:extLst>
              <a:ext uri="{FF2B5EF4-FFF2-40B4-BE49-F238E27FC236}">
                <a16:creationId xmlns:a16="http://schemas.microsoft.com/office/drawing/2014/main" id="{D463F631-E7B4-DD5A-1324-DACC341C2A29}"/>
              </a:ext>
            </a:extLst>
          </p:cNvPr>
          <p:cNvSpPr>
            <a:spLocks noGrp="1" noChangeArrowheads="1"/>
          </p:cNvSpPr>
          <p:nvPr>
            <p:ph type="body" sz="quarter" idx="11"/>
          </p:nvPr>
        </p:nvSpPr>
        <p:spPr>
          <a:xfrm>
            <a:off x="7461250" y="7331075"/>
            <a:ext cx="6894513" cy="2092881"/>
          </a:xfrm>
        </p:spPr>
        <p:txBody>
          <a:bodyPr/>
          <a:lstStyle/>
          <a:p>
            <a:pPr>
              <a:spcBef>
                <a:spcPct val="0"/>
              </a:spcBef>
            </a:pPr>
            <a:r>
              <a:rPr lang="en-US" altLang="en-US" sz="4000" dirty="0">
                <a:solidFill>
                  <a:schemeClr val="accent1"/>
                </a:solidFill>
                <a:latin typeface="Hello Mogels" pitchFamily="2" charset="77"/>
              </a:rPr>
              <a:t>Teresia Williams</a:t>
            </a:r>
          </a:p>
          <a:p>
            <a:pPr>
              <a:spcBef>
                <a:spcPct val="0"/>
              </a:spcBef>
            </a:pPr>
            <a:r>
              <a:rPr lang="en-US" sz="2800" b="1" spc="300" dirty="0">
                <a:solidFill>
                  <a:schemeClr val="tx2">
                    <a:lumMod val="60000"/>
                    <a:lumOff val="40000"/>
                  </a:schemeClr>
                </a:solidFill>
                <a:latin typeface="Gotham Book" pitchFamily="50" charset="0"/>
              </a:rPr>
              <a:t>HEADQUARTERS STAFF</a:t>
            </a:r>
            <a:endParaRPr lang="en-US" altLang="en-US" sz="2800" dirty="0">
              <a:latin typeface="Gotham Book" pitchFamily="50" charset="0"/>
            </a:endParaRPr>
          </a:p>
          <a:p>
            <a:pPr>
              <a:spcBef>
                <a:spcPct val="0"/>
              </a:spcBef>
            </a:pPr>
            <a:r>
              <a:rPr lang="en-US" altLang="en-US" dirty="0">
                <a:latin typeface="Gotham Book" pitchFamily="50" charset="0"/>
              </a:rPr>
              <a:t>Education and Inclusion Director</a:t>
            </a:r>
          </a:p>
          <a:p>
            <a:pPr>
              <a:spcBef>
                <a:spcPct val="0"/>
              </a:spcBef>
            </a:pPr>
            <a:endParaRPr lang="en-US" altLang="en-US" dirty="0">
              <a:latin typeface="Gotham Book" pitchFamily="50"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3">
            <a:extLst>
              <a:ext uri="{FF2B5EF4-FFF2-40B4-BE49-F238E27FC236}">
                <a16:creationId xmlns:a16="http://schemas.microsoft.com/office/drawing/2014/main" id="{55BE4F3A-B46C-0A38-F352-6B0DD8B40248}"/>
              </a:ext>
            </a:extLst>
          </p:cNvPr>
          <p:cNvSpPr>
            <a:spLocks noGrp="1" noChangeArrowheads="1"/>
          </p:cNvSpPr>
          <p:nvPr>
            <p:ph type="ctrTitle"/>
          </p:nvPr>
        </p:nvSpPr>
        <p:spPr>
          <a:xfrm>
            <a:off x="3194050" y="2881312"/>
            <a:ext cx="15163800" cy="1477963"/>
          </a:xfrm>
        </p:spPr>
        <p:txBody>
          <a:bodyPr/>
          <a:lstStyle/>
          <a:p>
            <a:r>
              <a:rPr lang="en-US" altLang="en-US" dirty="0">
                <a:latin typeface="Hello Mogels" pitchFamily="2" charset="0"/>
                <a:cs typeface="Hello Mogels" pitchFamily="2" charset="0"/>
              </a:rPr>
              <a:t>Your Story in a Name…</a:t>
            </a:r>
          </a:p>
        </p:txBody>
      </p:sp>
      <p:sp>
        <p:nvSpPr>
          <p:cNvPr id="22531" name="Subtitle 4">
            <a:extLst>
              <a:ext uri="{FF2B5EF4-FFF2-40B4-BE49-F238E27FC236}">
                <a16:creationId xmlns:a16="http://schemas.microsoft.com/office/drawing/2014/main" id="{E387989E-4DF1-42FF-B6E1-5F79456023CD}"/>
              </a:ext>
            </a:extLst>
          </p:cNvPr>
          <p:cNvSpPr>
            <a:spLocks noGrp="1" noChangeArrowheads="1"/>
          </p:cNvSpPr>
          <p:nvPr>
            <p:ph type="subTitle" idx="4"/>
          </p:nvPr>
        </p:nvSpPr>
        <p:spPr>
          <a:xfrm>
            <a:off x="3532187" y="4543227"/>
            <a:ext cx="15130463" cy="4616648"/>
          </a:xfrm>
        </p:spPr>
        <p:txBody>
          <a:bodyPr/>
          <a:lstStyle/>
          <a:p>
            <a:pPr>
              <a:spcBef>
                <a:spcPct val="0"/>
              </a:spcBef>
              <a:buFontTx/>
              <a:buChar char="•"/>
            </a:pPr>
            <a:r>
              <a:rPr lang="en-US" altLang="en-US" sz="4400" b="1" dirty="0">
                <a:latin typeface="Gotham Book" pitchFamily="50" charset="0"/>
              </a:rPr>
              <a:t>Who gave you your name? Why?​</a:t>
            </a:r>
          </a:p>
          <a:p>
            <a:pPr>
              <a:spcBef>
                <a:spcPct val="0"/>
              </a:spcBef>
              <a:buFontTx/>
              <a:buChar char="•"/>
            </a:pPr>
            <a:r>
              <a:rPr lang="en-US" altLang="en-US" sz="4400" b="1" dirty="0">
                <a:latin typeface="Gotham Book" pitchFamily="50" charset="0"/>
              </a:rPr>
              <a:t>What is the origin of your name? ​</a:t>
            </a:r>
          </a:p>
          <a:p>
            <a:pPr>
              <a:spcBef>
                <a:spcPct val="0"/>
              </a:spcBef>
              <a:buFontTx/>
              <a:buChar char="•"/>
            </a:pPr>
            <a:r>
              <a:rPr lang="en-US" altLang="en-US" sz="4400" b="1" dirty="0">
                <a:latin typeface="Gotham Book" pitchFamily="50" charset="0"/>
              </a:rPr>
              <a:t>When did you come to know this?​</a:t>
            </a:r>
          </a:p>
          <a:p>
            <a:pPr>
              <a:spcBef>
                <a:spcPct val="0"/>
              </a:spcBef>
              <a:buFontTx/>
              <a:buChar char="•"/>
            </a:pPr>
            <a:r>
              <a:rPr lang="en-US" altLang="en-US" sz="4400" b="1" dirty="0">
                <a:latin typeface="Gotham Book" pitchFamily="50" charset="0"/>
              </a:rPr>
              <a:t>Do you have any nicknames? </a:t>
            </a:r>
          </a:p>
          <a:p>
            <a:pPr>
              <a:spcBef>
                <a:spcPct val="0"/>
              </a:spcBef>
            </a:pPr>
            <a:r>
              <a:rPr lang="en-US" altLang="en-US" sz="4400" b="1" dirty="0">
                <a:latin typeface="Gotham Book" pitchFamily="50" charset="0"/>
              </a:rPr>
              <a:t>    Who gave you these?​</a:t>
            </a:r>
          </a:p>
          <a:p>
            <a:pPr>
              <a:spcBef>
                <a:spcPct val="0"/>
              </a:spcBef>
              <a:buFontTx/>
              <a:buChar char="•"/>
            </a:pPr>
            <a:r>
              <a:rPr lang="en-US" altLang="en-US" sz="4400" b="1" dirty="0">
                <a:latin typeface="Gotham Book" pitchFamily="50" charset="0"/>
              </a:rPr>
              <a:t>What do you prefer to be called?</a:t>
            </a:r>
          </a:p>
          <a:p>
            <a:pPr algn="ctr">
              <a:spcBef>
                <a:spcPct val="0"/>
              </a:spcBef>
            </a:pPr>
            <a:endParaRPr lang="en-US" altLang="en-US" dirty="0">
              <a:latin typeface="Gotham Book" pitchFamily="50"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57C15D-E872-6E22-C000-0A68086ED216}"/>
              </a:ext>
            </a:extLst>
          </p:cNvPr>
          <p:cNvSpPr>
            <a:spLocks noGrp="1"/>
          </p:cNvSpPr>
          <p:nvPr>
            <p:ph type="ctrTitle"/>
          </p:nvPr>
        </p:nvSpPr>
        <p:spPr>
          <a:xfrm>
            <a:off x="11574463" y="4816475"/>
            <a:ext cx="7512050" cy="1016000"/>
          </a:xfrm>
        </p:spPr>
        <p:txBody>
          <a:bodyPr/>
          <a:lstStyle/>
          <a:p>
            <a:pPr fontAlgn="auto">
              <a:spcBef>
                <a:spcPts val="0"/>
              </a:spcBef>
              <a:spcAft>
                <a:spcPts val="0"/>
              </a:spcAft>
              <a:defRPr/>
            </a:pPr>
            <a:r>
              <a:rPr lang="en-US" dirty="0"/>
              <a:t>Shared Language</a:t>
            </a:r>
          </a:p>
        </p:txBody>
      </p:sp>
      <p:sp>
        <p:nvSpPr>
          <p:cNvPr id="23555" name="Subtitle 4">
            <a:extLst>
              <a:ext uri="{FF2B5EF4-FFF2-40B4-BE49-F238E27FC236}">
                <a16:creationId xmlns:a16="http://schemas.microsoft.com/office/drawing/2014/main" id="{1E888D05-14EC-E99C-CED4-3A7931B0CF60}"/>
              </a:ext>
            </a:extLst>
          </p:cNvPr>
          <p:cNvSpPr>
            <a:spLocks noGrp="1" noChangeArrowheads="1"/>
          </p:cNvSpPr>
          <p:nvPr>
            <p:ph type="subTitle" idx="4"/>
          </p:nvPr>
        </p:nvSpPr>
        <p:spPr>
          <a:xfrm>
            <a:off x="11607800" y="6072188"/>
            <a:ext cx="7512050" cy="1108075"/>
          </a:xfrm>
        </p:spPr>
        <p:txBody>
          <a:bodyPr/>
          <a:lstStyle/>
          <a:p>
            <a:pPr algn="ctr">
              <a:spcBef>
                <a:spcPct val="0"/>
              </a:spcBef>
            </a:pPr>
            <a:r>
              <a:rPr lang="en-US" altLang="en-US">
                <a:latin typeface="Gotham Book" pitchFamily="50" charset="0"/>
              </a:rPr>
              <a:t>Understanding Pi Phi’s Inclusion Terminology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DAABE7-5A24-858B-513E-62EFE2F2B9A0}"/>
              </a:ext>
            </a:extLst>
          </p:cNvPr>
          <p:cNvSpPr>
            <a:spLocks noGrp="1"/>
          </p:cNvSpPr>
          <p:nvPr>
            <p:ph type="ctrTitle"/>
          </p:nvPr>
        </p:nvSpPr>
        <p:spPr>
          <a:xfrm>
            <a:off x="755650" y="5045075"/>
            <a:ext cx="18891250" cy="2708275"/>
          </a:xfrm>
        </p:spPr>
        <p:txBody>
          <a:bodyPr>
            <a:noAutofit/>
          </a:bodyPr>
          <a:lstStyle/>
          <a:p>
            <a:pPr fontAlgn="auto">
              <a:spcBef>
                <a:spcPts val="0"/>
              </a:spcBef>
              <a:spcAft>
                <a:spcPts val="0"/>
              </a:spcAft>
              <a:defRPr/>
            </a:pPr>
            <a:r>
              <a:rPr lang="en-US" sz="11873" dirty="0">
                <a:latin typeface="Hello Mogels" pitchFamily="2" charset="0"/>
                <a:ea typeface="Cambria"/>
              </a:rPr>
              <a:t>Shared Language Helps to Ground and Unify Us</a:t>
            </a:r>
            <a:endParaRPr lang="en-US" sz="11873" dirty="0">
              <a:latin typeface="Hello Mogels" pitchFamily="2"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2084C6-863C-927D-2D82-0C0DFAB0531F}"/>
              </a:ext>
            </a:extLst>
          </p:cNvPr>
          <p:cNvSpPr>
            <a:spLocks noGrp="1"/>
          </p:cNvSpPr>
          <p:nvPr>
            <p:ph type="title"/>
          </p:nvPr>
        </p:nvSpPr>
        <p:spPr>
          <a:xfrm>
            <a:off x="1201738" y="1122363"/>
            <a:ext cx="12207875" cy="1016000"/>
          </a:xfrm>
        </p:spPr>
        <p:txBody>
          <a:bodyPr/>
          <a:lstStyle/>
          <a:p>
            <a:pPr fontAlgn="auto">
              <a:spcBef>
                <a:spcPts val="0"/>
              </a:spcBef>
              <a:spcAft>
                <a:spcPts val="0"/>
              </a:spcAft>
              <a:defRPr/>
            </a:pPr>
            <a:r>
              <a:rPr lang="en-US" sz="6600" dirty="0">
                <a:solidFill>
                  <a:schemeClr val="accent5"/>
                </a:solidFill>
                <a:latin typeface="Hello Mogels"/>
                <a:cs typeface="Hello Mogels"/>
              </a:rPr>
              <a:t>Shared Language </a:t>
            </a:r>
          </a:p>
        </p:txBody>
      </p:sp>
      <p:sp>
        <p:nvSpPr>
          <p:cNvPr id="3" name="Content Placeholder 2">
            <a:extLst>
              <a:ext uri="{FF2B5EF4-FFF2-40B4-BE49-F238E27FC236}">
                <a16:creationId xmlns:a16="http://schemas.microsoft.com/office/drawing/2014/main" id="{3E2C3ADD-6F01-052B-0E7F-1C39EB312815}"/>
              </a:ext>
            </a:extLst>
          </p:cNvPr>
          <p:cNvSpPr>
            <a:spLocks noGrp="1"/>
          </p:cNvSpPr>
          <p:nvPr>
            <p:ph idx="1"/>
          </p:nvPr>
        </p:nvSpPr>
        <p:spPr>
          <a:xfrm>
            <a:off x="1279525" y="3394075"/>
            <a:ext cx="15384463" cy="6772275"/>
          </a:xfrm>
        </p:spPr>
        <p:txBody>
          <a:bodyPr lIns="150781" tIns="75390" rIns="150781" bIns="75390" rtlCol="0">
            <a:normAutofit/>
          </a:bodyPr>
          <a:lstStyle/>
          <a:p>
            <a:pPr fontAlgn="auto">
              <a:spcBef>
                <a:spcPts val="0"/>
              </a:spcBef>
              <a:spcAft>
                <a:spcPts val="0"/>
              </a:spcAft>
              <a:defRPr/>
            </a:pPr>
            <a:r>
              <a:rPr lang="en-US" b="1" dirty="0">
                <a:ea typeface="+mn-lt"/>
                <a:cs typeface="+mn-lt"/>
              </a:rPr>
              <a:t>Diversity:</a:t>
            </a:r>
            <a:r>
              <a:rPr lang="en-US" dirty="0">
                <a:ea typeface="+mn-lt"/>
                <a:cs typeface="+mn-lt"/>
              </a:rPr>
              <a:t> The presence of different identities, backgrounds, experiences, and perspectives within an organization or community. Each Pi Phi brings their own uniqueness to strengthen our sisterhood. These characteristics impact the way a member is perceived and received by others, as well as how a member perceives the world.  </a:t>
            </a:r>
            <a:endParaRPr lang="en-US" dirty="0"/>
          </a:p>
          <a:p>
            <a:pPr fontAlgn="auto">
              <a:spcBef>
                <a:spcPts val="0"/>
              </a:spcBef>
              <a:spcAft>
                <a:spcPts val="0"/>
              </a:spcAft>
              <a:defRPr/>
            </a:pPr>
            <a:endParaRPr lang="en-US" dirty="0">
              <a:ea typeface="+mn-lt"/>
              <a:cs typeface="+mn-lt"/>
            </a:endParaRPr>
          </a:p>
          <a:p>
            <a:pPr fontAlgn="auto">
              <a:spcBef>
                <a:spcPts val="0"/>
              </a:spcBef>
              <a:spcAft>
                <a:spcPts val="0"/>
              </a:spcAft>
              <a:defRPr/>
            </a:pPr>
            <a:endParaRPr lang="en-US" dirty="0">
              <a:ea typeface="Cambria"/>
            </a:endParaRPr>
          </a:p>
          <a:p>
            <a:pPr fontAlgn="auto">
              <a:spcBef>
                <a:spcPts val="0"/>
              </a:spcBef>
              <a:spcAft>
                <a:spcPts val="0"/>
              </a:spcAft>
              <a:defRPr/>
            </a:pP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86A39-63DE-FDBD-FEE6-0775D3622028}"/>
              </a:ext>
            </a:extLst>
          </p:cNvPr>
          <p:cNvSpPr>
            <a:spLocks noGrp="1"/>
          </p:cNvSpPr>
          <p:nvPr>
            <p:ph type="title"/>
          </p:nvPr>
        </p:nvSpPr>
        <p:spPr>
          <a:xfrm>
            <a:off x="1201738" y="1122363"/>
            <a:ext cx="12207875" cy="1016000"/>
          </a:xfrm>
        </p:spPr>
        <p:txBody>
          <a:bodyPr/>
          <a:lstStyle/>
          <a:p>
            <a:pPr fontAlgn="auto">
              <a:spcBef>
                <a:spcPts val="0"/>
              </a:spcBef>
              <a:spcAft>
                <a:spcPts val="0"/>
              </a:spcAft>
              <a:defRPr/>
            </a:pPr>
            <a:r>
              <a:rPr lang="en-US" sz="6600" dirty="0">
                <a:solidFill>
                  <a:schemeClr val="accent5"/>
                </a:solidFill>
                <a:latin typeface="Hello Mogels"/>
                <a:cs typeface="Hello Mogels"/>
              </a:rPr>
              <a:t>Shared Language </a:t>
            </a:r>
          </a:p>
        </p:txBody>
      </p:sp>
      <p:sp>
        <p:nvSpPr>
          <p:cNvPr id="3" name="Content Placeholder 2">
            <a:extLst>
              <a:ext uri="{FF2B5EF4-FFF2-40B4-BE49-F238E27FC236}">
                <a16:creationId xmlns:a16="http://schemas.microsoft.com/office/drawing/2014/main" id="{2FE1B9DA-4A3A-C953-27BD-7A1A93F53A97}"/>
              </a:ext>
            </a:extLst>
          </p:cNvPr>
          <p:cNvSpPr>
            <a:spLocks noGrp="1"/>
          </p:cNvSpPr>
          <p:nvPr>
            <p:ph idx="1"/>
          </p:nvPr>
        </p:nvSpPr>
        <p:spPr>
          <a:xfrm>
            <a:off x="1633538" y="3073400"/>
            <a:ext cx="15384462" cy="6772275"/>
          </a:xfrm>
        </p:spPr>
        <p:txBody>
          <a:bodyPr lIns="150781" tIns="75390" rIns="150781" bIns="75390" rtlCol="0">
            <a:normAutofit/>
          </a:bodyPr>
          <a:lstStyle/>
          <a:p>
            <a:pPr fontAlgn="auto">
              <a:spcBef>
                <a:spcPts val="0"/>
              </a:spcBef>
              <a:spcAft>
                <a:spcPts val="0"/>
              </a:spcAft>
              <a:defRPr/>
            </a:pPr>
            <a:r>
              <a:rPr lang="en-US" b="1" dirty="0">
                <a:ea typeface="+mn-lt"/>
                <a:cs typeface="+mn-lt"/>
              </a:rPr>
              <a:t>Equity</a:t>
            </a:r>
            <a:r>
              <a:rPr lang="en-US" dirty="0">
                <a:ea typeface="+mn-lt"/>
                <a:cs typeface="+mn-lt"/>
              </a:rPr>
              <a:t>: The fair treatment, access, opportunity, and advancement for all people. In life, advantages and barriers exist – and as a result, we do not all start from the same place. Pi Beta Phi believes a premier member experience should be obtainable by every member and therefore the Fraternity works to remove unnecessary barriers.   </a:t>
            </a:r>
            <a:endParaRPr lang="en-US" dirty="0"/>
          </a:p>
          <a:p>
            <a:pPr fontAlgn="auto">
              <a:spcBef>
                <a:spcPts val="0"/>
              </a:spcBef>
              <a:spcAft>
                <a:spcPts val="0"/>
              </a:spcAft>
              <a:defRPr/>
            </a:pPr>
            <a:endParaRPr lang="en-US" dirty="0">
              <a:ea typeface="+mn-lt"/>
              <a:cs typeface="+mn-lt"/>
            </a:endParaRPr>
          </a:p>
          <a:p>
            <a:pPr fontAlgn="auto">
              <a:spcBef>
                <a:spcPts val="0"/>
              </a:spcBef>
              <a:spcAft>
                <a:spcPts val="0"/>
              </a:spcAft>
              <a:defRPr/>
            </a:pPr>
            <a:endParaRPr lang="en-US" dirty="0">
              <a:ea typeface="Cambria"/>
            </a:endParaRPr>
          </a:p>
          <a:p>
            <a:pPr fontAlgn="auto">
              <a:spcBef>
                <a:spcPts val="0"/>
              </a:spcBef>
              <a:spcAft>
                <a:spcPts val="0"/>
              </a:spcAft>
              <a:defRPr/>
            </a:pPr>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8FD0-D073-281B-DE9C-6525CF753893}"/>
              </a:ext>
            </a:extLst>
          </p:cNvPr>
          <p:cNvSpPr>
            <a:spLocks noGrp="1"/>
          </p:cNvSpPr>
          <p:nvPr>
            <p:ph type="title"/>
          </p:nvPr>
        </p:nvSpPr>
        <p:spPr>
          <a:xfrm>
            <a:off x="1201738" y="1122363"/>
            <a:ext cx="12207875" cy="1016000"/>
          </a:xfrm>
        </p:spPr>
        <p:txBody>
          <a:bodyPr/>
          <a:lstStyle/>
          <a:p>
            <a:pPr fontAlgn="auto">
              <a:spcBef>
                <a:spcPts val="0"/>
              </a:spcBef>
              <a:spcAft>
                <a:spcPts val="0"/>
              </a:spcAft>
              <a:defRPr/>
            </a:pPr>
            <a:r>
              <a:rPr lang="en-US" sz="6600" dirty="0">
                <a:solidFill>
                  <a:schemeClr val="accent5"/>
                </a:solidFill>
                <a:latin typeface="Hello Mogels"/>
                <a:cs typeface="Hello Mogels"/>
              </a:rPr>
              <a:t>Shared Language </a:t>
            </a:r>
          </a:p>
        </p:txBody>
      </p:sp>
      <p:sp>
        <p:nvSpPr>
          <p:cNvPr id="3" name="Content Placeholder 2">
            <a:extLst>
              <a:ext uri="{FF2B5EF4-FFF2-40B4-BE49-F238E27FC236}">
                <a16:creationId xmlns:a16="http://schemas.microsoft.com/office/drawing/2014/main" id="{F227ADA0-7B24-F7FF-BE25-498D7FE29E96}"/>
              </a:ext>
            </a:extLst>
          </p:cNvPr>
          <p:cNvSpPr>
            <a:spLocks noGrp="1"/>
          </p:cNvSpPr>
          <p:nvPr>
            <p:ph idx="1"/>
          </p:nvPr>
        </p:nvSpPr>
        <p:spPr>
          <a:xfrm>
            <a:off x="1574800" y="3149600"/>
            <a:ext cx="15384463" cy="6772275"/>
          </a:xfrm>
        </p:spPr>
        <p:txBody>
          <a:bodyPr lIns="150781" tIns="75390" rIns="150781" bIns="75390" rtlCol="0">
            <a:normAutofit/>
          </a:bodyPr>
          <a:lstStyle/>
          <a:p>
            <a:pPr fontAlgn="auto">
              <a:spcBef>
                <a:spcPts val="0"/>
              </a:spcBef>
              <a:spcAft>
                <a:spcPts val="0"/>
              </a:spcAft>
              <a:defRPr/>
            </a:pPr>
            <a:r>
              <a:rPr lang="en-US" b="1" dirty="0">
                <a:ea typeface="+mn-lt"/>
                <a:cs typeface="+mn-lt"/>
              </a:rPr>
              <a:t>Inclusion:</a:t>
            </a:r>
            <a:r>
              <a:rPr lang="en-US" dirty="0">
                <a:ea typeface="+mn-lt"/>
                <a:cs typeface="+mn-lt"/>
              </a:rPr>
              <a:t> Being welcomed and truly valued for what you contribute. Pi Beta Phi desires to create an environment where all members feel they have a voice, are valued, feel validated and can fully participate.   </a:t>
            </a:r>
            <a:endParaRPr lang="en-US" dirty="0"/>
          </a:p>
          <a:p>
            <a:pPr fontAlgn="auto">
              <a:spcBef>
                <a:spcPts val="0"/>
              </a:spcBef>
              <a:spcAft>
                <a:spcPts val="0"/>
              </a:spcAft>
              <a:defRPr/>
            </a:pPr>
            <a:endParaRPr lang="en-US" dirty="0">
              <a:ea typeface="+mn-lt"/>
              <a:cs typeface="+mn-lt"/>
            </a:endParaRPr>
          </a:p>
          <a:p>
            <a:pPr fontAlgn="auto">
              <a:spcBef>
                <a:spcPts val="0"/>
              </a:spcBef>
              <a:spcAft>
                <a:spcPts val="0"/>
              </a:spcAft>
              <a:defRPr/>
            </a:pPr>
            <a:endParaRPr lang="en-US" dirty="0">
              <a:ea typeface="Cambria"/>
            </a:endParaRPr>
          </a:p>
          <a:p>
            <a:pPr fontAlgn="auto">
              <a:spcBef>
                <a:spcPts val="0"/>
              </a:spcBef>
              <a:spcAft>
                <a:spcPts val="0"/>
              </a:spcAft>
              <a:defRPr/>
            </a:pP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017C601-A464-C328-A7CC-8377C173A031}"/>
              </a:ext>
            </a:extLst>
          </p:cNvPr>
          <p:cNvSpPr>
            <a:spLocks noGrp="1"/>
          </p:cNvSpPr>
          <p:nvPr>
            <p:ph type="title"/>
          </p:nvPr>
        </p:nvSpPr>
        <p:spPr/>
        <p:txBody>
          <a:bodyPr wrap="square" anchor="b">
            <a:normAutofit/>
          </a:bodyPr>
          <a:lstStyle/>
          <a:p>
            <a:r>
              <a:rPr lang="en-US"/>
              <a:t>AAC College Learning Outcomes</a:t>
            </a:r>
          </a:p>
        </p:txBody>
      </p:sp>
      <p:sp>
        <p:nvSpPr>
          <p:cNvPr id="5" name="Text Placeholder 4">
            <a:extLst>
              <a:ext uri="{FF2B5EF4-FFF2-40B4-BE49-F238E27FC236}">
                <a16:creationId xmlns:a16="http://schemas.microsoft.com/office/drawing/2014/main" id="{A642E9E9-1432-EAFA-16B0-BFF1B883EE05}"/>
              </a:ext>
            </a:extLst>
          </p:cNvPr>
          <p:cNvSpPr>
            <a:spLocks noGrp="1"/>
          </p:cNvSpPr>
          <p:nvPr>
            <p:ph type="body" idx="1"/>
          </p:nvPr>
        </p:nvSpPr>
        <p:spPr/>
        <p:txBody>
          <a:bodyPr wrap="square" lIns="0" tIns="0" rIns="0" bIns="0">
            <a:normAutofit/>
          </a:bodyPr>
          <a:lstStyle/>
          <a:p>
            <a:pPr>
              <a:spcAft>
                <a:spcPts val="600"/>
              </a:spcAft>
            </a:pPr>
            <a:r>
              <a:rPr lang="en-US" dirty="0"/>
              <a:t>By participating in Pi Beta Phi’s Alumnae Advisory Committee (AAC) College, participants will be able to:</a:t>
            </a:r>
          </a:p>
          <a:p>
            <a:pPr marL="457200" indent="-457200">
              <a:spcAft>
                <a:spcPts val="600"/>
              </a:spcAft>
              <a:buFont typeface="Arial"/>
              <a:buChar char="•"/>
            </a:pPr>
            <a:r>
              <a:rPr lang="en-US" dirty="0"/>
              <a:t>Utilize Pi Beta Phi’s Leadership Model to guide their actions and increase their awareness of AAC’s role in representing the Fraternity with the chapter they advise. </a:t>
            </a:r>
          </a:p>
          <a:p>
            <a:pPr marL="457200" indent="-457200">
              <a:spcAft>
                <a:spcPts val="600"/>
              </a:spcAft>
              <a:buFont typeface="Arial"/>
              <a:buChar char="•"/>
            </a:pPr>
            <a:r>
              <a:rPr lang="en-US" dirty="0"/>
              <a:t>Apply techniques to be a collaborator, listener and coach when addressing common issues facing Pi Beta Phi chapters.  </a:t>
            </a:r>
          </a:p>
          <a:p>
            <a:pPr marL="457200" indent="-457200">
              <a:spcAft>
                <a:spcPts val="600"/>
              </a:spcAft>
              <a:buFont typeface="Arial"/>
              <a:buChar char="•"/>
            </a:pPr>
            <a:r>
              <a:rPr lang="en-US" dirty="0"/>
              <a:t>Increase their confidence in and knowledge of Fraternity resources and support structures.  </a:t>
            </a:r>
          </a:p>
          <a:p>
            <a:pPr>
              <a:spcAft>
                <a:spcPts val="600"/>
              </a:spcAft>
            </a:pPr>
            <a:endParaRPr lang="en-US" dirty="0"/>
          </a:p>
        </p:txBody>
      </p:sp>
    </p:spTree>
    <p:extLst>
      <p:ext uri="{BB962C8B-B14F-4D97-AF65-F5344CB8AC3E}">
        <p14:creationId xmlns:p14="http://schemas.microsoft.com/office/powerpoint/2010/main" val="14289221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A5987-68B2-2A2E-4258-A68F1D9EE751}"/>
              </a:ext>
            </a:extLst>
          </p:cNvPr>
          <p:cNvSpPr>
            <a:spLocks noGrp="1"/>
          </p:cNvSpPr>
          <p:nvPr>
            <p:ph type="title"/>
          </p:nvPr>
        </p:nvSpPr>
        <p:spPr>
          <a:xfrm>
            <a:off x="1201738" y="1122363"/>
            <a:ext cx="12207875" cy="1016000"/>
          </a:xfrm>
        </p:spPr>
        <p:txBody>
          <a:bodyPr/>
          <a:lstStyle/>
          <a:p>
            <a:pPr fontAlgn="auto">
              <a:spcBef>
                <a:spcPts val="0"/>
              </a:spcBef>
              <a:spcAft>
                <a:spcPts val="0"/>
              </a:spcAft>
              <a:defRPr/>
            </a:pPr>
            <a:r>
              <a:rPr lang="en-US" sz="6600" dirty="0">
                <a:solidFill>
                  <a:schemeClr val="accent5"/>
                </a:solidFill>
                <a:latin typeface="Hello Mogels"/>
                <a:cs typeface="Hello Mogels"/>
              </a:rPr>
              <a:t>Shared Language </a:t>
            </a:r>
          </a:p>
        </p:txBody>
      </p:sp>
      <p:sp>
        <p:nvSpPr>
          <p:cNvPr id="3" name="Content Placeholder 2">
            <a:extLst>
              <a:ext uri="{FF2B5EF4-FFF2-40B4-BE49-F238E27FC236}">
                <a16:creationId xmlns:a16="http://schemas.microsoft.com/office/drawing/2014/main" id="{F065EC78-D35E-48BB-F0B2-85707F64455D}"/>
              </a:ext>
            </a:extLst>
          </p:cNvPr>
          <p:cNvSpPr>
            <a:spLocks noGrp="1"/>
          </p:cNvSpPr>
          <p:nvPr>
            <p:ph idx="1"/>
          </p:nvPr>
        </p:nvSpPr>
        <p:spPr>
          <a:xfrm>
            <a:off x="1382713" y="3149600"/>
            <a:ext cx="15382875" cy="6772275"/>
          </a:xfrm>
        </p:spPr>
        <p:txBody>
          <a:bodyPr lIns="150781" tIns="75390" rIns="150781" bIns="75390" rtlCol="0">
            <a:normAutofit/>
          </a:bodyPr>
          <a:lstStyle/>
          <a:p>
            <a:pPr fontAlgn="auto">
              <a:spcBef>
                <a:spcPts val="0"/>
              </a:spcBef>
              <a:spcAft>
                <a:spcPts val="0"/>
              </a:spcAft>
              <a:defRPr/>
            </a:pPr>
            <a:r>
              <a:rPr lang="en-US" b="1" dirty="0">
                <a:ea typeface="+mn-lt"/>
                <a:cs typeface="+mn-lt"/>
              </a:rPr>
              <a:t>Identity:</a:t>
            </a:r>
            <a:r>
              <a:rPr lang="en-US" dirty="0">
                <a:ea typeface="+mn-lt"/>
                <a:cs typeface="+mn-lt"/>
              </a:rPr>
              <a:t> How we define ourselves as individuals, including our personal characteristics, history, personality, name, race, sexual orientation, gender and other characteristics that make us unique and different from other individuals.  </a:t>
            </a:r>
            <a:endParaRPr lang="en-US" dirty="0"/>
          </a:p>
          <a:p>
            <a:pPr fontAlgn="auto">
              <a:spcBef>
                <a:spcPts val="0"/>
              </a:spcBef>
              <a:spcAft>
                <a:spcPts val="0"/>
              </a:spcAft>
              <a:defRPr/>
            </a:pPr>
            <a:endParaRPr lang="en-US" dirty="0">
              <a:ea typeface="+mn-lt"/>
              <a:cs typeface="+mn-lt"/>
            </a:endParaRPr>
          </a:p>
          <a:p>
            <a:pPr fontAlgn="auto">
              <a:spcBef>
                <a:spcPts val="0"/>
              </a:spcBef>
              <a:spcAft>
                <a:spcPts val="0"/>
              </a:spcAft>
              <a:defRPr/>
            </a:pPr>
            <a:endParaRPr lang="en-US" dirty="0">
              <a:ea typeface="Cambria"/>
            </a:endParaRPr>
          </a:p>
          <a:p>
            <a:pPr fontAlgn="auto">
              <a:spcBef>
                <a:spcPts val="0"/>
              </a:spcBef>
              <a:spcAft>
                <a:spcPts val="0"/>
              </a:spcAft>
              <a:defRPr/>
            </a:pPr>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E0B66-B7FD-45F8-1C31-FA83DD324692}"/>
              </a:ext>
            </a:extLst>
          </p:cNvPr>
          <p:cNvSpPr>
            <a:spLocks noGrp="1"/>
          </p:cNvSpPr>
          <p:nvPr>
            <p:ph type="title"/>
          </p:nvPr>
        </p:nvSpPr>
        <p:spPr>
          <a:xfrm>
            <a:off x="984250" y="1463675"/>
            <a:ext cx="17765713" cy="8125301"/>
          </a:xfrm>
        </p:spPr>
        <p:txBody>
          <a:bodyPr/>
          <a:lstStyle/>
          <a:p>
            <a:pPr fontAlgn="auto">
              <a:spcBef>
                <a:spcPts val="0"/>
              </a:spcBef>
              <a:spcAft>
                <a:spcPts val="0"/>
              </a:spcAft>
              <a:defRPr/>
            </a:pPr>
            <a:r>
              <a:rPr lang="en-US" sz="4800" dirty="0"/>
              <a:t>As true friends, we honor the uniqueness of each sister. </a:t>
            </a:r>
            <a:br>
              <a:rPr lang="en-US" sz="4800" dirty="0"/>
            </a:br>
            <a:r>
              <a:rPr lang="en-US" sz="4800" dirty="0"/>
              <a:t>We empower one another through meaningful relationships grounded in empathy. We promise an inclusive sisterhood where every member feels welcome, is supported and knows they belong.</a:t>
            </a:r>
            <a:br>
              <a:rPr lang="en-US" sz="4800" dirty="0"/>
            </a:br>
            <a:br>
              <a:rPr lang="en-US" sz="4800" dirty="0"/>
            </a:br>
            <a:r>
              <a:rPr lang="en-US" sz="4800" dirty="0"/>
              <a:t>As the first fraternity for women, we own our role and responsibility in the fraternal movement. We recognize our power and privilege as college-educated women to work for an equitable society. We commit to developing the servant leaders our diverse world needs.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Placeholder 5" descr="A circular chart with text on it&#10;&#10;Description automatically generated">
            <a:extLst>
              <a:ext uri="{FF2B5EF4-FFF2-40B4-BE49-F238E27FC236}">
                <a16:creationId xmlns:a16="http://schemas.microsoft.com/office/drawing/2014/main" id="{54190937-DC9D-7311-CA67-4931A8870779}"/>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l="3168" r="3226"/>
          <a:stretch>
            <a:fillRect/>
          </a:stretch>
        </p:blipFill>
        <p:spPr>
          <a:xfrm>
            <a:off x="450850" y="625475"/>
            <a:ext cx="10217685" cy="9371013"/>
          </a:xfrm>
        </p:spPr>
      </p:pic>
      <p:sp>
        <p:nvSpPr>
          <p:cNvPr id="2" name="Title 1">
            <a:extLst>
              <a:ext uri="{FF2B5EF4-FFF2-40B4-BE49-F238E27FC236}">
                <a16:creationId xmlns:a16="http://schemas.microsoft.com/office/drawing/2014/main" id="{4D05B67D-CD94-D65C-010D-DD7C48666139}"/>
              </a:ext>
            </a:extLst>
          </p:cNvPr>
          <p:cNvSpPr>
            <a:spLocks noGrp="1"/>
          </p:cNvSpPr>
          <p:nvPr>
            <p:ph type="title"/>
          </p:nvPr>
        </p:nvSpPr>
        <p:spPr>
          <a:xfrm>
            <a:off x="8528050" y="2276475"/>
            <a:ext cx="10591800" cy="1016000"/>
          </a:xfrm>
        </p:spPr>
        <p:txBody>
          <a:bodyPr/>
          <a:lstStyle/>
          <a:p>
            <a:pPr fontAlgn="auto">
              <a:spcBef>
                <a:spcPts val="0"/>
              </a:spcBef>
              <a:spcAft>
                <a:spcPts val="0"/>
              </a:spcAft>
              <a:defRPr/>
            </a:pPr>
            <a:r>
              <a:rPr lang="en-US" dirty="0"/>
              <a:t>Social Identity </a:t>
            </a:r>
          </a:p>
        </p:txBody>
      </p:sp>
      <p:sp>
        <p:nvSpPr>
          <p:cNvPr id="32772" name="Text Placeholder 2">
            <a:extLst>
              <a:ext uri="{FF2B5EF4-FFF2-40B4-BE49-F238E27FC236}">
                <a16:creationId xmlns:a16="http://schemas.microsoft.com/office/drawing/2014/main" id="{DAA7F3D5-69D3-1F15-D3F8-AC3D8AC11A31}"/>
              </a:ext>
            </a:extLst>
          </p:cNvPr>
          <p:cNvSpPr>
            <a:spLocks noGrp="1" noChangeArrowheads="1"/>
          </p:cNvSpPr>
          <p:nvPr>
            <p:ph type="body" idx="1"/>
          </p:nvPr>
        </p:nvSpPr>
        <p:spPr>
          <a:xfrm>
            <a:off x="11195050" y="3521075"/>
            <a:ext cx="8077200" cy="5909310"/>
          </a:xfrm>
        </p:spPr>
        <p:txBody>
          <a:bodyPr/>
          <a:lstStyle/>
          <a:p>
            <a:pPr>
              <a:spcBef>
                <a:spcPct val="0"/>
              </a:spcBef>
            </a:pPr>
            <a:r>
              <a:rPr lang="en-US" altLang="en-US" dirty="0">
                <a:latin typeface="Gotham Book" pitchFamily="50" charset="0"/>
              </a:rPr>
              <a:t>Involves the ways in which one characterizes oneself, the affinities one has with other people, the ways one has learned to behave in stereotyped social settings, the things one values in oneself and in the world, and the norms that one recognizes or accepts governing everyday behavior.</a:t>
            </a:r>
          </a:p>
          <a:p>
            <a:pPr>
              <a:spcBef>
                <a:spcPct val="0"/>
              </a:spcBef>
            </a:pPr>
            <a:endParaRPr lang="en-US" altLang="en-US" dirty="0">
              <a:latin typeface="Gotham Book" pitchFamily="50" charset="0"/>
            </a:endParaRPr>
          </a:p>
          <a:p>
            <a:pPr algn="r">
              <a:spcBef>
                <a:spcPct val="0"/>
              </a:spcBef>
            </a:pPr>
            <a:r>
              <a:rPr lang="en-US" altLang="en-US" sz="2400" i="1" dirty="0">
                <a:latin typeface="Gotham Book" pitchFamily="50" charset="0"/>
              </a:rPr>
              <a:t>Pi Beta Phi Inclusive Language Guide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B5F5011-F7A5-8CAD-E962-1E22EA957C3D}"/>
              </a:ext>
            </a:extLst>
          </p:cNvPr>
          <p:cNvSpPr>
            <a:spLocks noGrp="1"/>
          </p:cNvSpPr>
          <p:nvPr>
            <p:ph type="title"/>
          </p:nvPr>
        </p:nvSpPr>
        <p:spPr/>
        <p:txBody>
          <a:bodyPr/>
          <a:lstStyle/>
          <a:p>
            <a:r>
              <a:rPr lang="en-US"/>
              <a:t>The Circles Within Me</a:t>
            </a:r>
          </a:p>
        </p:txBody>
      </p:sp>
      <p:pic>
        <p:nvPicPr>
          <p:cNvPr id="1026" name="Picture 2" descr="A picture containing light, vector graphics&#10;&#10;Description automatically generated">
            <a:extLst>
              <a:ext uri="{FF2B5EF4-FFF2-40B4-BE49-F238E27FC236}">
                <a16:creationId xmlns:a16="http://schemas.microsoft.com/office/drawing/2014/main" id="{70B7C343-8D76-EB26-4084-662EFFD11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9190" y="1967979"/>
            <a:ext cx="8439730" cy="7920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11588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E8488-BDFD-C133-AD6F-EAA8877227F7}"/>
              </a:ext>
            </a:extLst>
          </p:cNvPr>
          <p:cNvSpPr>
            <a:spLocks noGrp="1"/>
          </p:cNvSpPr>
          <p:nvPr>
            <p:ph type="ctrTitle"/>
          </p:nvPr>
        </p:nvSpPr>
        <p:spPr>
          <a:xfrm>
            <a:off x="3575050" y="4824448"/>
            <a:ext cx="12954000" cy="1354217"/>
          </a:xfrm>
        </p:spPr>
        <p:txBody>
          <a:bodyPr/>
          <a:lstStyle/>
          <a:p>
            <a:r>
              <a:rPr lang="en-US"/>
              <a:t>Competency and Humility </a:t>
            </a:r>
          </a:p>
        </p:txBody>
      </p:sp>
    </p:spTree>
    <p:extLst>
      <p:ext uri="{BB962C8B-B14F-4D97-AF65-F5344CB8AC3E}">
        <p14:creationId xmlns:p14="http://schemas.microsoft.com/office/powerpoint/2010/main" val="3211067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diagram of a diagram&#10;&#10;AI-generated content may be incorrect.">
            <a:extLst>
              <a:ext uri="{FF2B5EF4-FFF2-40B4-BE49-F238E27FC236}">
                <a16:creationId xmlns:a16="http://schemas.microsoft.com/office/drawing/2014/main" id="{42AB577E-4BEF-E291-71F4-64A57AB09680}"/>
              </a:ext>
            </a:extLst>
          </p:cNvPr>
          <p:cNvPicPr>
            <a:picLocks noChangeAspect="1"/>
          </p:cNvPicPr>
          <p:nvPr/>
        </p:nvPicPr>
        <p:blipFill>
          <a:blip r:embed="rId3"/>
          <a:stretch>
            <a:fillRect/>
          </a:stretch>
        </p:blipFill>
        <p:spPr>
          <a:xfrm>
            <a:off x="1761367" y="856743"/>
            <a:ext cx="20099834" cy="9592689"/>
          </a:xfrm>
          <a:prstGeom prst="rect">
            <a:avLst/>
          </a:prstGeom>
        </p:spPr>
      </p:pic>
    </p:spTree>
    <p:extLst>
      <p:ext uri="{BB962C8B-B14F-4D97-AF65-F5344CB8AC3E}">
        <p14:creationId xmlns:p14="http://schemas.microsoft.com/office/powerpoint/2010/main" val="547966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02C0-AA94-EC40-BCFC-DB5C00FD0368}"/>
              </a:ext>
            </a:extLst>
          </p:cNvPr>
          <p:cNvSpPr>
            <a:spLocks noGrp="1"/>
          </p:cNvSpPr>
          <p:nvPr>
            <p:ph type="title"/>
          </p:nvPr>
        </p:nvSpPr>
        <p:spPr>
          <a:xfrm>
            <a:off x="417203" y="234664"/>
            <a:ext cx="17339786" cy="1015663"/>
          </a:xfrm>
        </p:spPr>
        <p:txBody>
          <a:bodyPr wrap="square" lIns="0" tIns="0" rIns="0" bIns="0" anchor="t">
            <a:spAutoFit/>
          </a:bodyPr>
          <a:lstStyle/>
          <a:p>
            <a:r>
              <a:rPr lang="en-US">
                <a:solidFill>
                  <a:schemeClr val="accent5"/>
                </a:solidFill>
                <a:ea typeface="Cambria"/>
              </a:rPr>
              <a:t>Happy Holidays?</a:t>
            </a:r>
          </a:p>
        </p:txBody>
      </p:sp>
      <p:sp>
        <p:nvSpPr>
          <p:cNvPr id="3" name="Content Placeholder 2">
            <a:extLst>
              <a:ext uri="{FF2B5EF4-FFF2-40B4-BE49-F238E27FC236}">
                <a16:creationId xmlns:a16="http://schemas.microsoft.com/office/drawing/2014/main" id="{D319939A-01C7-0F41-80DC-3183A2F844ED}"/>
              </a:ext>
            </a:extLst>
          </p:cNvPr>
          <p:cNvSpPr>
            <a:spLocks noGrp="1"/>
          </p:cNvSpPr>
          <p:nvPr>
            <p:ph idx="1"/>
          </p:nvPr>
        </p:nvSpPr>
        <p:spPr>
          <a:xfrm>
            <a:off x="238179" y="1247414"/>
            <a:ext cx="19621539" cy="8112897"/>
          </a:xfrm>
        </p:spPr>
        <p:txBody>
          <a:bodyPr vert="horz" wrap="square" lIns="150781" tIns="75390" rIns="150781" bIns="75390" rtlCol="0" anchor="t">
            <a:noAutofit/>
          </a:bodyPr>
          <a:lstStyle/>
          <a:p>
            <a:r>
              <a:rPr lang="en-US" sz="4000">
                <a:latin typeface="Gotham Book"/>
                <a:ea typeface="Cambria"/>
                <a:cs typeface="Calibri"/>
              </a:rPr>
              <a:t>November has come and multiple members have shared with you how excited they are about the holiday season. The chapter president asks to schedule a meeting with you about holiday decorations, event calendar, meals, and budgets as their hope is to be more inclusive of holidays outside of Christmas. After three meetings with chapter officers and fellow AAC members, the chapter has decided to pivot and center Hannukah and Kwanza as 20% of the chapter identifies with these holidays (per the AME). You share with your housing staff that things will be different this holiday season and that the meal menu and decorations will reflect the numerous ethnicities, religions and cultures reflected in the chapter. </a:t>
            </a:r>
          </a:p>
          <a:p>
            <a:endParaRPr lang="en-US" sz="4000">
              <a:latin typeface="Gotham Book" pitchFamily="50" charset="0"/>
              <a:ea typeface="Cambria"/>
            </a:endParaRPr>
          </a:p>
          <a:p>
            <a:r>
              <a:rPr lang="en-US" sz="4000">
                <a:latin typeface="Gotham Book"/>
                <a:ea typeface="Cambria"/>
                <a:cs typeface="Calibri"/>
              </a:rPr>
              <a:t>New decorations and meals are introduced the week before Thanksgiving. You overhear chapter members on multiple occasions talking and using offensive speech when talking about members, their cultures and holiday celebrations. Multiple confrontations have occurred between members.</a:t>
            </a:r>
            <a:endParaRPr lang="en-US" sz="4000">
              <a:latin typeface="Gotham Book"/>
              <a:cs typeface="Calibri"/>
            </a:endParaRPr>
          </a:p>
        </p:txBody>
      </p:sp>
    </p:spTree>
    <p:extLst>
      <p:ext uri="{BB962C8B-B14F-4D97-AF65-F5344CB8AC3E}">
        <p14:creationId xmlns:p14="http://schemas.microsoft.com/office/powerpoint/2010/main" val="408326809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4C02C0-AA94-EC40-BCFC-DB5C00FD0368}"/>
              </a:ext>
            </a:extLst>
          </p:cNvPr>
          <p:cNvSpPr>
            <a:spLocks noGrp="1"/>
          </p:cNvSpPr>
          <p:nvPr>
            <p:ph type="title"/>
          </p:nvPr>
        </p:nvSpPr>
        <p:spPr>
          <a:xfrm>
            <a:off x="1202617" y="1024885"/>
            <a:ext cx="12207769" cy="1015663"/>
          </a:xfrm>
        </p:spPr>
        <p:txBody>
          <a:bodyPr/>
          <a:lstStyle/>
          <a:p>
            <a:r>
              <a:rPr lang="en-US">
                <a:solidFill>
                  <a:schemeClr val="accent5"/>
                </a:solidFill>
                <a:ea typeface="Cambria"/>
              </a:rPr>
              <a:t>Happy Holidays?</a:t>
            </a:r>
          </a:p>
        </p:txBody>
      </p:sp>
      <p:sp>
        <p:nvSpPr>
          <p:cNvPr id="3" name="Content Placeholder 2">
            <a:extLst>
              <a:ext uri="{FF2B5EF4-FFF2-40B4-BE49-F238E27FC236}">
                <a16:creationId xmlns:a16="http://schemas.microsoft.com/office/drawing/2014/main" id="{D319939A-01C7-0F41-80DC-3183A2F844ED}"/>
              </a:ext>
            </a:extLst>
          </p:cNvPr>
          <p:cNvSpPr>
            <a:spLocks noGrp="1"/>
          </p:cNvSpPr>
          <p:nvPr>
            <p:ph idx="1"/>
          </p:nvPr>
        </p:nvSpPr>
        <p:spPr>
          <a:xfrm>
            <a:off x="1202617" y="2454616"/>
            <a:ext cx="15443741" cy="8097597"/>
          </a:xfrm>
        </p:spPr>
        <p:txBody>
          <a:bodyPr vert="horz" wrap="square" lIns="150781" tIns="75390" rIns="150781" bIns="75390" rtlCol="0" anchor="t">
            <a:normAutofit/>
          </a:bodyPr>
          <a:lstStyle/>
          <a:p>
            <a:r>
              <a:rPr lang="en-US">
                <a:latin typeface="Gotham Book" pitchFamily="50" charset="0"/>
                <a:ea typeface="Cambria"/>
                <a:cs typeface="Calibri"/>
              </a:rPr>
              <a:t>What are the important aspects of this scenario? Has anyone experienced anything similar? </a:t>
            </a:r>
          </a:p>
          <a:p>
            <a:endParaRPr lang="en-US">
              <a:latin typeface="Gotham Book" pitchFamily="50" charset="0"/>
              <a:ea typeface="Cambria" panose="02040503050406030204" pitchFamily="18" charset="0"/>
            </a:endParaRPr>
          </a:p>
          <a:p>
            <a:r>
              <a:rPr lang="en-US">
                <a:latin typeface="Gotham Book" pitchFamily="50" charset="0"/>
                <a:ea typeface="Cambria"/>
                <a:cs typeface="Calibri"/>
              </a:rPr>
              <a:t>Who are the key stakeholders in this scenario?</a:t>
            </a:r>
          </a:p>
          <a:p>
            <a:endParaRPr lang="en-US">
              <a:latin typeface="Gotham Book" pitchFamily="50" charset="0"/>
              <a:ea typeface="Cambria"/>
              <a:cs typeface="Calibri"/>
            </a:endParaRPr>
          </a:p>
          <a:p>
            <a:r>
              <a:rPr lang="en-US">
                <a:latin typeface="Gotham Book" pitchFamily="50" charset="0"/>
                <a:ea typeface="Cambria"/>
                <a:cs typeface="Calibri"/>
              </a:rPr>
              <a:t>What would be your role in helping to address the behaviors and who would you need to work with?</a:t>
            </a:r>
          </a:p>
          <a:p>
            <a:endParaRPr lang="en-US">
              <a:latin typeface="Gotham Book" pitchFamily="50" charset="0"/>
              <a:ea typeface="Cambria"/>
              <a:cs typeface="Calibri"/>
            </a:endParaRPr>
          </a:p>
          <a:p>
            <a:r>
              <a:rPr lang="en-US">
                <a:latin typeface="Gotham Book" pitchFamily="50" charset="0"/>
                <a:ea typeface="Cambria"/>
                <a:cs typeface="Calibri"/>
              </a:rPr>
              <a:t>What struggles would you have assisting the chapter in handling this scenario?</a:t>
            </a:r>
          </a:p>
          <a:p>
            <a:endParaRPr lang="en-US">
              <a:latin typeface="Gotham Book" pitchFamily="50" charset="0"/>
              <a:ea typeface="Cambria"/>
              <a:cs typeface="Calibri"/>
            </a:endParaRPr>
          </a:p>
          <a:p>
            <a:r>
              <a:rPr lang="en-US">
                <a:latin typeface="Gotham Book" pitchFamily="50" charset="0"/>
                <a:ea typeface="Cambria"/>
              </a:rPr>
              <a:t>Other takeaways?</a:t>
            </a:r>
          </a:p>
        </p:txBody>
      </p:sp>
    </p:spTree>
    <p:extLst>
      <p:ext uri="{BB962C8B-B14F-4D97-AF65-F5344CB8AC3E}">
        <p14:creationId xmlns:p14="http://schemas.microsoft.com/office/powerpoint/2010/main" val="10914787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3EA32C-BD2B-3F19-B950-815A9A1857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890F62-64A4-41F8-2C9E-9159A78F591C}"/>
              </a:ext>
            </a:extLst>
          </p:cNvPr>
          <p:cNvSpPr>
            <a:spLocks noGrp="1"/>
          </p:cNvSpPr>
          <p:nvPr>
            <p:ph type="ctrTitle"/>
          </p:nvPr>
        </p:nvSpPr>
        <p:spPr/>
        <p:txBody>
          <a:bodyPr wrap="square" anchor="b">
            <a:normAutofit fontScale="90000"/>
          </a:bodyPr>
          <a:lstStyle/>
          <a:p>
            <a:r>
              <a:rPr lang="en-US"/>
              <a:t>Specialty Area Review and Deep Dive</a:t>
            </a:r>
          </a:p>
        </p:txBody>
      </p:sp>
      <p:sp>
        <p:nvSpPr>
          <p:cNvPr id="3" name="Subtitle 2">
            <a:extLst>
              <a:ext uri="{FF2B5EF4-FFF2-40B4-BE49-F238E27FC236}">
                <a16:creationId xmlns:a16="http://schemas.microsoft.com/office/drawing/2014/main" id="{B34B1209-6888-738E-5FD1-865973DBF9AA}"/>
              </a:ext>
            </a:extLst>
          </p:cNvPr>
          <p:cNvSpPr>
            <a:spLocks noGrp="1"/>
          </p:cNvSpPr>
          <p:nvPr>
            <p:ph type="subTitle" idx="4"/>
          </p:nvPr>
        </p:nvSpPr>
        <p:spPr/>
        <p:txBody>
          <a:bodyPr wrap="square" lIns="0" tIns="0" rIns="0" bIns="0">
            <a:normAutofit/>
          </a:bodyPr>
          <a:lstStyle/>
          <a:p>
            <a:pPr>
              <a:spcAft>
                <a:spcPts val="600"/>
              </a:spcAft>
            </a:pPr>
            <a:r>
              <a:rPr lang="en-US" dirty="0"/>
              <a:t>Allison Kimball</a:t>
            </a:r>
          </a:p>
          <a:p>
            <a:pPr>
              <a:spcAft>
                <a:spcPts val="600"/>
              </a:spcAft>
            </a:pPr>
            <a:r>
              <a:rPr lang="en-US" sz="2400" dirty="0"/>
              <a:t>HQ Alumnae Services Director</a:t>
            </a:r>
          </a:p>
        </p:txBody>
      </p:sp>
    </p:spTree>
    <p:extLst>
      <p:ext uri="{BB962C8B-B14F-4D97-AF65-F5344CB8AC3E}">
        <p14:creationId xmlns:p14="http://schemas.microsoft.com/office/powerpoint/2010/main" val="3341492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C6659C-7883-C575-48C4-1BA623C99A2F}"/>
              </a:ext>
            </a:extLst>
          </p:cNvPr>
          <p:cNvSpPr>
            <a:spLocks noGrp="1"/>
          </p:cNvSpPr>
          <p:nvPr>
            <p:ph type="title"/>
          </p:nvPr>
        </p:nvSpPr>
        <p:spPr>
          <a:xfrm>
            <a:off x="2194408" y="1241825"/>
            <a:ext cx="17441231" cy="1015663"/>
          </a:xfrm>
        </p:spPr>
        <p:txBody>
          <a:bodyPr wrap="square" anchor="b">
            <a:normAutofit/>
          </a:bodyPr>
          <a:lstStyle/>
          <a:p>
            <a:r>
              <a:rPr lang="en-US" dirty="0"/>
              <a:t>Specialty Area Conversations</a:t>
            </a:r>
          </a:p>
        </p:txBody>
      </p:sp>
      <p:sp>
        <p:nvSpPr>
          <p:cNvPr id="4" name="Text Placeholder 3">
            <a:extLst>
              <a:ext uri="{FF2B5EF4-FFF2-40B4-BE49-F238E27FC236}">
                <a16:creationId xmlns:a16="http://schemas.microsoft.com/office/drawing/2014/main" id="{013E486F-52CD-8A12-81B3-CBA378D3EF28}"/>
              </a:ext>
            </a:extLst>
          </p:cNvPr>
          <p:cNvSpPr>
            <a:spLocks noGrp="1"/>
          </p:cNvSpPr>
          <p:nvPr>
            <p:ph type="body" idx="1"/>
          </p:nvPr>
        </p:nvSpPr>
        <p:spPr>
          <a:xfrm>
            <a:off x="2070423" y="2848240"/>
            <a:ext cx="17441231" cy="7219285"/>
          </a:xfrm>
        </p:spPr>
        <p:txBody>
          <a:bodyPr wrap="square" lIns="0" tIns="0" rIns="0" bIns="0">
            <a:normAutofit/>
          </a:bodyPr>
          <a:lstStyle/>
          <a:p>
            <a:pPr marL="1200150" lvl="1" indent="-742950">
              <a:lnSpc>
                <a:spcPct val="90000"/>
              </a:lnSpc>
              <a:spcAft>
                <a:spcPts val="600"/>
              </a:spcAft>
              <a:buFont typeface="+mj-lt"/>
              <a:buAutoNum type="arabicPeriod"/>
            </a:pPr>
            <a:r>
              <a:rPr lang="en-US" sz="3600" dirty="0">
                <a:solidFill>
                  <a:schemeClr val="tx1"/>
                </a:solidFill>
                <a:latin typeface="Gotham Book" pitchFamily="50" charset="0"/>
              </a:rPr>
              <a:t>Discussion</a:t>
            </a:r>
          </a:p>
          <a:p>
            <a:pPr marL="1485900" lvl="2" indent="-571500">
              <a:lnSpc>
                <a:spcPct val="90000"/>
              </a:lnSpc>
              <a:spcAft>
                <a:spcPts val="600"/>
              </a:spcAft>
              <a:buFont typeface="Arial" panose="020B0604020202020204" pitchFamily="34" charset="0"/>
              <a:buChar char="•"/>
            </a:pPr>
            <a:r>
              <a:rPr lang="en-US" sz="3600" b="0" i="0" dirty="0">
                <a:solidFill>
                  <a:schemeClr val="tx1"/>
                </a:solidFill>
                <a:effectLst/>
                <a:latin typeface="Gotham Book" pitchFamily="50" charset="0"/>
              </a:rPr>
              <a:t>What trends are you seeing in this area, or more generally over your years of service?  </a:t>
            </a:r>
            <a:endParaRPr lang="en-US" sz="3600" dirty="0">
              <a:solidFill>
                <a:schemeClr val="tx1"/>
              </a:solidFill>
              <a:latin typeface="Gotham Book" pitchFamily="50" charset="0"/>
            </a:endParaRPr>
          </a:p>
          <a:p>
            <a:pPr marL="1485900" lvl="2" indent="-571500">
              <a:lnSpc>
                <a:spcPct val="90000"/>
              </a:lnSpc>
              <a:spcAft>
                <a:spcPts val="600"/>
              </a:spcAft>
              <a:buFont typeface="Arial" panose="020B0604020202020204" pitchFamily="34" charset="0"/>
              <a:buChar char="•"/>
            </a:pPr>
            <a:r>
              <a:rPr lang="en-US" sz="3600" b="0" i="0" dirty="0">
                <a:solidFill>
                  <a:schemeClr val="tx1"/>
                </a:solidFill>
                <a:effectLst/>
                <a:latin typeface="Gotham Book" pitchFamily="50" charset="0"/>
              </a:rPr>
              <a:t>What does your chapter do well in this area? What makes you most proud? Share tips with others!</a:t>
            </a:r>
          </a:p>
          <a:p>
            <a:pPr marL="1485900" lvl="2" indent="-571500">
              <a:lnSpc>
                <a:spcPct val="90000"/>
              </a:lnSpc>
              <a:spcAft>
                <a:spcPts val="600"/>
              </a:spcAft>
              <a:buFont typeface="Arial" panose="020B0604020202020204" pitchFamily="34" charset="0"/>
              <a:buChar char="•"/>
            </a:pPr>
            <a:r>
              <a:rPr lang="en-US" sz="3600" b="0" i="0" dirty="0">
                <a:solidFill>
                  <a:schemeClr val="tx1"/>
                </a:solidFill>
                <a:effectLst/>
                <a:latin typeface="Gotham Book" pitchFamily="50" charset="0"/>
              </a:rPr>
              <a:t>What are the current challenges your chapter has in this area? Ask the group for ideas!</a:t>
            </a:r>
          </a:p>
          <a:p>
            <a:pPr lvl="2">
              <a:lnSpc>
                <a:spcPct val="90000"/>
              </a:lnSpc>
              <a:spcAft>
                <a:spcPts val="600"/>
              </a:spcAft>
            </a:pPr>
            <a:r>
              <a:rPr lang="en-US" sz="3600" b="0" i="0" dirty="0">
                <a:solidFill>
                  <a:schemeClr val="tx1"/>
                </a:solidFill>
                <a:effectLst/>
                <a:latin typeface="Gotham Book" pitchFamily="50" charset="0"/>
              </a:rPr>
              <a:t> </a:t>
            </a:r>
          </a:p>
          <a:p>
            <a:pPr marL="1200150" lvl="1" indent="-742950">
              <a:lnSpc>
                <a:spcPct val="90000"/>
              </a:lnSpc>
              <a:spcAft>
                <a:spcPts val="600"/>
              </a:spcAft>
              <a:buFont typeface="+mj-lt"/>
              <a:buAutoNum type="arabicPeriod"/>
            </a:pPr>
            <a:r>
              <a:rPr lang="en-US" sz="3600" dirty="0">
                <a:solidFill>
                  <a:schemeClr val="tx1"/>
                </a:solidFill>
                <a:latin typeface="Gotham Book" pitchFamily="50" charset="0"/>
              </a:rPr>
              <a:t>Pick a Spokesperson for your table </a:t>
            </a:r>
          </a:p>
          <a:p>
            <a:pPr marL="1485900" lvl="2" indent="-571500">
              <a:lnSpc>
                <a:spcPct val="90000"/>
              </a:lnSpc>
              <a:spcAft>
                <a:spcPts val="600"/>
              </a:spcAft>
              <a:buFont typeface="Arial" panose="020B0604020202020204" pitchFamily="34" charset="0"/>
              <a:buChar char="•"/>
            </a:pPr>
            <a:r>
              <a:rPr lang="en-US" sz="3600" dirty="0">
                <a:solidFill>
                  <a:schemeClr val="tx1"/>
                </a:solidFill>
                <a:latin typeface="Gotham Book" pitchFamily="50" charset="0"/>
              </a:rPr>
              <a:t>Key highlights that were discussed</a:t>
            </a:r>
          </a:p>
          <a:p>
            <a:pPr marL="1485900" lvl="2" indent="-571500">
              <a:lnSpc>
                <a:spcPct val="90000"/>
              </a:lnSpc>
              <a:spcAft>
                <a:spcPts val="600"/>
              </a:spcAft>
              <a:buFont typeface="Arial" panose="020B0604020202020204" pitchFamily="34" charset="0"/>
              <a:buChar char="•"/>
            </a:pPr>
            <a:r>
              <a:rPr lang="en-US" sz="3600" dirty="0">
                <a:solidFill>
                  <a:schemeClr val="tx1"/>
                </a:solidFill>
                <a:latin typeface="Gotham Book" pitchFamily="50" charset="0"/>
              </a:rPr>
              <a:t>Strengths/Challenges within specialty area</a:t>
            </a:r>
          </a:p>
        </p:txBody>
      </p:sp>
    </p:spTree>
    <p:extLst>
      <p:ext uri="{BB962C8B-B14F-4D97-AF65-F5344CB8AC3E}">
        <p14:creationId xmlns:p14="http://schemas.microsoft.com/office/powerpoint/2010/main" val="33810251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5B32900-81BA-62C8-7F30-002453089658}"/>
              </a:ext>
            </a:extLst>
          </p:cNvPr>
          <p:cNvSpPr>
            <a:spLocks noGrp="1"/>
          </p:cNvSpPr>
          <p:nvPr>
            <p:ph type="title"/>
          </p:nvPr>
        </p:nvSpPr>
        <p:spPr>
          <a:xfrm>
            <a:off x="1410158" y="79808"/>
            <a:ext cx="10591800" cy="2031325"/>
          </a:xfrm>
        </p:spPr>
        <p:txBody>
          <a:bodyPr wrap="square" anchor="b">
            <a:normAutofit/>
          </a:bodyPr>
          <a:lstStyle/>
          <a:p>
            <a:r>
              <a:rPr lang="en-US" dirty="0"/>
              <a:t>Schedule at a Glance</a:t>
            </a:r>
          </a:p>
        </p:txBody>
      </p:sp>
      <p:sp>
        <p:nvSpPr>
          <p:cNvPr id="5" name="Text Placeholder 4">
            <a:extLst>
              <a:ext uri="{FF2B5EF4-FFF2-40B4-BE49-F238E27FC236}">
                <a16:creationId xmlns:a16="http://schemas.microsoft.com/office/drawing/2014/main" id="{2F5EC92E-3386-B1BC-5271-86A8B5268820}"/>
              </a:ext>
            </a:extLst>
          </p:cNvPr>
          <p:cNvSpPr>
            <a:spLocks noGrp="1"/>
          </p:cNvSpPr>
          <p:nvPr>
            <p:ph type="body" idx="1"/>
          </p:nvPr>
        </p:nvSpPr>
        <p:spPr>
          <a:xfrm>
            <a:off x="2469581" y="2111133"/>
            <a:ext cx="10591800" cy="7219285"/>
          </a:xfrm>
        </p:spPr>
        <p:txBody>
          <a:bodyPr wrap="square" lIns="0" tIns="0" rIns="0" bIns="0">
            <a:noAutofit/>
          </a:bodyPr>
          <a:lstStyle/>
          <a:p>
            <a:pPr>
              <a:lnSpc>
                <a:spcPct val="90000"/>
              </a:lnSpc>
              <a:spcAft>
                <a:spcPts val="600"/>
              </a:spcAft>
            </a:pPr>
            <a:endParaRPr lang="en-US" sz="2000" dirty="0"/>
          </a:p>
          <a:p>
            <a:pPr>
              <a:lnSpc>
                <a:spcPct val="90000"/>
              </a:lnSpc>
              <a:spcAft>
                <a:spcPts val="600"/>
              </a:spcAft>
            </a:pPr>
            <a:r>
              <a:rPr lang="en-US" sz="2000" dirty="0"/>
              <a:t>Friday (tonight!)</a:t>
            </a:r>
          </a:p>
          <a:p>
            <a:pPr>
              <a:lnSpc>
                <a:spcPct val="90000"/>
              </a:lnSpc>
              <a:spcAft>
                <a:spcPts val="600"/>
              </a:spcAft>
            </a:pPr>
            <a:r>
              <a:rPr lang="en-US" sz="2000" b="1" dirty="0"/>
              <a:t>Welcome and Networking</a:t>
            </a:r>
          </a:p>
          <a:p>
            <a:pPr marL="457200" indent="-457200">
              <a:lnSpc>
                <a:spcPct val="90000"/>
              </a:lnSpc>
              <a:spcAft>
                <a:spcPts val="600"/>
              </a:spcAft>
              <a:buFont typeface="Arial"/>
              <a:buChar char="•"/>
            </a:pPr>
            <a:r>
              <a:rPr lang="en-US" sz="2000" i="1" dirty="0"/>
              <a:t>Welcome</a:t>
            </a:r>
          </a:p>
          <a:p>
            <a:pPr marL="457200" indent="-457200">
              <a:lnSpc>
                <a:spcPct val="90000"/>
              </a:lnSpc>
              <a:spcAft>
                <a:spcPts val="600"/>
              </a:spcAft>
              <a:buFont typeface="Arial"/>
              <a:buChar char="•"/>
            </a:pPr>
            <a:r>
              <a:rPr lang="en-US" sz="2000" i="1" dirty="0"/>
              <a:t>Introductions and networking</a:t>
            </a:r>
          </a:p>
          <a:p>
            <a:pPr>
              <a:lnSpc>
                <a:spcPct val="90000"/>
              </a:lnSpc>
              <a:spcAft>
                <a:spcPts val="600"/>
              </a:spcAft>
            </a:pPr>
            <a:endParaRPr lang="en-US" sz="2000" dirty="0"/>
          </a:p>
          <a:p>
            <a:pPr>
              <a:lnSpc>
                <a:spcPct val="90000"/>
              </a:lnSpc>
              <a:spcAft>
                <a:spcPts val="600"/>
              </a:spcAft>
              <a:buFont typeface="Arial"/>
            </a:pPr>
            <a:r>
              <a:rPr lang="en-US" sz="2000" dirty="0"/>
              <a:t>Saturday Morning</a:t>
            </a:r>
          </a:p>
          <a:p>
            <a:pPr>
              <a:lnSpc>
                <a:spcPct val="90000"/>
              </a:lnSpc>
              <a:spcAft>
                <a:spcPts val="600"/>
              </a:spcAft>
              <a:buFont typeface="Arial"/>
            </a:pPr>
            <a:r>
              <a:rPr lang="en-US" sz="2000" b="1" dirty="0"/>
              <a:t>Context for Pi Phi Leaders</a:t>
            </a:r>
          </a:p>
          <a:p>
            <a:pPr marL="457200" indent="-457200">
              <a:lnSpc>
                <a:spcPct val="90000"/>
              </a:lnSpc>
              <a:spcAft>
                <a:spcPts val="600"/>
              </a:spcAft>
              <a:buFont typeface="Arial"/>
              <a:buChar char="•"/>
            </a:pPr>
            <a:r>
              <a:rPr lang="en-US" sz="2000" i="1" dirty="0"/>
              <a:t>Pi Phi Today</a:t>
            </a:r>
          </a:p>
          <a:p>
            <a:pPr marL="457200" indent="-457200">
              <a:lnSpc>
                <a:spcPct val="90000"/>
              </a:lnSpc>
              <a:spcAft>
                <a:spcPts val="600"/>
              </a:spcAft>
              <a:buFont typeface="Arial"/>
              <a:buChar char="•"/>
            </a:pPr>
            <a:r>
              <a:rPr lang="en-US" sz="2000" i="1" dirty="0"/>
              <a:t>Q&amp;A with Grand President and Executive Director</a:t>
            </a:r>
          </a:p>
          <a:p>
            <a:pPr marL="457200" indent="-457200">
              <a:lnSpc>
                <a:spcPct val="90000"/>
              </a:lnSpc>
              <a:spcAft>
                <a:spcPts val="600"/>
              </a:spcAft>
              <a:buFont typeface="Arial"/>
              <a:buChar char="•"/>
            </a:pPr>
            <a:r>
              <a:rPr lang="en-US" sz="2000" i="1" dirty="0"/>
              <a:t>Leadership and Nominating Committee Visit</a:t>
            </a:r>
          </a:p>
          <a:p>
            <a:pPr marL="457200" indent="-457200">
              <a:lnSpc>
                <a:spcPct val="90000"/>
              </a:lnSpc>
              <a:spcAft>
                <a:spcPts val="600"/>
              </a:spcAft>
              <a:buFont typeface="Arial"/>
              <a:buChar char="•"/>
            </a:pPr>
            <a:r>
              <a:rPr lang="en-US" sz="2000" i="1" dirty="0"/>
              <a:t>Leading with Values &amp; Inclusive Leadership</a:t>
            </a:r>
          </a:p>
          <a:p>
            <a:pPr>
              <a:lnSpc>
                <a:spcPct val="90000"/>
              </a:lnSpc>
              <a:spcAft>
                <a:spcPts val="600"/>
              </a:spcAft>
            </a:pPr>
            <a:endParaRPr lang="en-US" sz="2000" dirty="0"/>
          </a:p>
          <a:p>
            <a:pPr>
              <a:lnSpc>
                <a:spcPct val="90000"/>
              </a:lnSpc>
              <a:spcAft>
                <a:spcPts val="600"/>
              </a:spcAft>
            </a:pPr>
            <a:r>
              <a:rPr lang="en-US" sz="2000" dirty="0"/>
              <a:t>Saturday Afternoon</a:t>
            </a:r>
          </a:p>
          <a:p>
            <a:pPr>
              <a:lnSpc>
                <a:spcPct val="90000"/>
              </a:lnSpc>
              <a:spcAft>
                <a:spcPts val="600"/>
              </a:spcAft>
            </a:pPr>
            <a:r>
              <a:rPr lang="en-US" sz="2000" b="1" dirty="0"/>
              <a:t>Building Content Competency</a:t>
            </a:r>
          </a:p>
          <a:p>
            <a:pPr marL="457200" indent="-457200">
              <a:lnSpc>
                <a:spcPct val="90000"/>
              </a:lnSpc>
              <a:spcAft>
                <a:spcPts val="600"/>
              </a:spcAft>
              <a:buFont typeface="Arial"/>
              <a:buChar char="•"/>
            </a:pPr>
            <a:r>
              <a:rPr lang="en-US" sz="2000" i="1" dirty="0"/>
              <a:t>Specialty Area review and Deep Dive</a:t>
            </a:r>
          </a:p>
          <a:p>
            <a:pPr marL="457200" indent="-457200">
              <a:lnSpc>
                <a:spcPct val="90000"/>
              </a:lnSpc>
              <a:spcAft>
                <a:spcPts val="600"/>
              </a:spcAft>
              <a:buFont typeface="Arial"/>
              <a:buChar char="•"/>
            </a:pPr>
            <a:r>
              <a:rPr lang="en-US" sz="2000" i="1" dirty="0"/>
              <a:t>Recruiting and Retaining a strong AAC</a:t>
            </a:r>
          </a:p>
          <a:p>
            <a:pPr marL="457200" indent="-457200">
              <a:lnSpc>
                <a:spcPct val="90000"/>
              </a:lnSpc>
              <a:spcAft>
                <a:spcPts val="600"/>
              </a:spcAft>
              <a:buFont typeface="Arial"/>
              <a:buChar char="•"/>
            </a:pPr>
            <a:endParaRPr lang="en-US" sz="2000" dirty="0"/>
          </a:p>
          <a:p>
            <a:pPr>
              <a:lnSpc>
                <a:spcPct val="90000"/>
              </a:lnSpc>
              <a:spcAft>
                <a:spcPts val="600"/>
              </a:spcAft>
            </a:pPr>
            <a:r>
              <a:rPr lang="en-US" sz="2000" dirty="0"/>
              <a:t>Saturday Evening</a:t>
            </a:r>
          </a:p>
          <a:p>
            <a:pPr>
              <a:lnSpc>
                <a:spcPct val="90000"/>
              </a:lnSpc>
              <a:spcAft>
                <a:spcPts val="600"/>
              </a:spcAft>
            </a:pPr>
            <a:r>
              <a:rPr lang="en-US" sz="2000" b="1" dirty="0"/>
              <a:t>Application in the AAC Role</a:t>
            </a:r>
          </a:p>
          <a:p>
            <a:pPr marL="457200" indent="-457200">
              <a:lnSpc>
                <a:spcPct val="90000"/>
              </a:lnSpc>
              <a:spcAft>
                <a:spcPts val="600"/>
              </a:spcAft>
              <a:buFont typeface="Arial"/>
              <a:buChar char="•"/>
            </a:pPr>
            <a:r>
              <a:rPr lang="en-US" sz="2000" i="1" dirty="0"/>
              <a:t>Pi Phi Partnerships</a:t>
            </a:r>
          </a:p>
          <a:p>
            <a:pPr marL="457200" indent="-457200">
              <a:lnSpc>
                <a:spcPct val="90000"/>
              </a:lnSpc>
              <a:spcAft>
                <a:spcPts val="600"/>
              </a:spcAft>
              <a:buFont typeface="Arial"/>
              <a:buChar char="•"/>
            </a:pPr>
            <a:r>
              <a:rPr lang="en-US" sz="2000" i="1" dirty="0"/>
              <a:t>Pi Beta Phi Foundation and Fraternity Housing Corporation Visit</a:t>
            </a:r>
          </a:p>
          <a:p>
            <a:pPr marL="457200" indent="-457200">
              <a:lnSpc>
                <a:spcPct val="90000"/>
              </a:lnSpc>
              <a:spcAft>
                <a:spcPts val="600"/>
              </a:spcAft>
              <a:buFont typeface="Arial"/>
              <a:buChar char="•"/>
            </a:pPr>
            <a:r>
              <a:rPr lang="en-US" sz="2000" i="1" dirty="0"/>
              <a:t>Organizational Update on meeting ritual</a:t>
            </a:r>
          </a:p>
          <a:p>
            <a:pPr marL="457200" indent="-457200">
              <a:lnSpc>
                <a:spcPct val="90000"/>
              </a:lnSpc>
              <a:spcAft>
                <a:spcPts val="600"/>
              </a:spcAft>
              <a:buFont typeface="Arial"/>
              <a:buChar char="•"/>
            </a:pPr>
            <a:r>
              <a:rPr lang="en-US" sz="2000" i="1" dirty="0"/>
              <a:t>AAC Track wrap-up </a:t>
            </a:r>
          </a:p>
        </p:txBody>
      </p:sp>
    </p:spTree>
    <p:extLst>
      <p:ext uri="{BB962C8B-B14F-4D97-AF65-F5344CB8AC3E}">
        <p14:creationId xmlns:p14="http://schemas.microsoft.com/office/powerpoint/2010/main" val="306837756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6B8BE-7EBA-0AFC-D8D6-DB31C27B9AB0}"/>
              </a:ext>
            </a:extLst>
          </p:cNvPr>
          <p:cNvSpPr>
            <a:spLocks noGrp="1"/>
          </p:cNvSpPr>
          <p:nvPr>
            <p:ph type="title"/>
          </p:nvPr>
        </p:nvSpPr>
        <p:spPr/>
        <p:txBody>
          <a:bodyPr/>
          <a:lstStyle/>
          <a:p>
            <a:r>
              <a:rPr lang="en-US" dirty="0"/>
              <a:t>Join your Specialty tables:</a:t>
            </a:r>
          </a:p>
        </p:txBody>
      </p:sp>
      <p:sp>
        <p:nvSpPr>
          <p:cNvPr id="3" name="Text Placeholder 2">
            <a:extLst>
              <a:ext uri="{FF2B5EF4-FFF2-40B4-BE49-F238E27FC236}">
                <a16:creationId xmlns:a16="http://schemas.microsoft.com/office/drawing/2014/main" id="{6990196C-574C-5C1D-6DC6-C69AFE9D5D58}"/>
              </a:ext>
            </a:extLst>
          </p:cNvPr>
          <p:cNvSpPr>
            <a:spLocks noGrp="1"/>
          </p:cNvSpPr>
          <p:nvPr>
            <p:ph type="body" idx="1"/>
          </p:nvPr>
        </p:nvSpPr>
        <p:spPr>
          <a:xfrm>
            <a:off x="1822449" y="2883232"/>
            <a:ext cx="17441231" cy="5539978"/>
          </a:xfrm>
        </p:spPr>
        <p:txBody>
          <a:bodyPr/>
          <a:lstStyle/>
          <a:p>
            <a:r>
              <a:rPr lang="en-US" dirty="0"/>
              <a:t>AAC </a:t>
            </a:r>
          </a:p>
          <a:p>
            <a:pPr marL="571500" indent="-571500">
              <a:buFont typeface="Arial" panose="020B0604020202020204" pitchFamily="34" charset="0"/>
              <a:buChar char="•"/>
            </a:pPr>
            <a:r>
              <a:rPr lang="en-US" dirty="0"/>
              <a:t>Chairs/Chapter President: </a:t>
            </a:r>
            <a:r>
              <a:rPr lang="en-US" b="1" dirty="0">
                <a:solidFill>
                  <a:schemeClr val="accent5"/>
                </a:solidFill>
              </a:rPr>
              <a:t>Tables</a:t>
            </a:r>
            <a:r>
              <a:rPr lang="en-US" dirty="0"/>
              <a:t> </a:t>
            </a:r>
            <a:r>
              <a:rPr lang="en-US" b="1" dirty="0">
                <a:solidFill>
                  <a:schemeClr val="accent5"/>
                </a:solidFill>
              </a:rPr>
              <a:t>1, 2, 8, 9</a:t>
            </a:r>
          </a:p>
          <a:p>
            <a:pPr marL="571500" indent="-571500">
              <a:buFont typeface="Arial" panose="020B0604020202020204" pitchFamily="34" charset="0"/>
              <a:buChar char="•"/>
            </a:pPr>
            <a:r>
              <a:rPr lang="en-US" dirty="0"/>
              <a:t>Operations: </a:t>
            </a:r>
            <a:r>
              <a:rPr lang="en-US" b="1" dirty="0">
                <a:solidFill>
                  <a:schemeClr val="accent5"/>
                </a:solidFill>
              </a:rPr>
              <a:t>Tables 3, 10</a:t>
            </a:r>
          </a:p>
          <a:p>
            <a:pPr marL="571500" indent="-571500">
              <a:buFont typeface="Arial" panose="020B0604020202020204" pitchFamily="34" charset="0"/>
              <a:buChar char="•"/>
            </a:pPr>
            <a:r>
              <a:rPr lang="en-US" dirty="0"/>
              <a:t>Risk Management: </a:t>
            </a:r>
            <a:r>
              <a:rPr lang="en-US" b="1" dirty="0">
                <a:solidFill>
                  <a:schemeClr val="accent5"/>
                </a:solidFill>
              </a:rPr>
              <a:t>Tables 4, 11</a:t>
            </a:r>
          </a:p>
          <a:p>
            <a:pPr marL="571500" indent="-571500">
              <a:buFont typeface="Arial" panose="020B0604020202020204" pitchFamily="34" charset="0"/>
              <a:buChar char="•"/>
            </a:pPr>
            <a:r>
              <a:rPr lang="en-US" dirty="0"/>
              <a:t>Member Experience: </a:t>
            </a:r>
            <a:r>
              <a:rPr lang="en-US" b="1" dirty="0">
                <a:solidFill>
                  <a:schemeClr val="accent5"/>
                </a:solidFill>
              </a:rPr>
              <a:t>Tables X, X, 15</a:t>
            </a:r>
          </a:p>
          <a:p>
            <a:pPr marL="571500" indent="-571500">
              <a:buFont typeface="Arial" panose="020B0604020202020204" pitchFamily="34" charset="0"/>
              <a:buChar char="•"/>
            </a:pPr>
            <a:r>
              <a:rPr lang="en-US" dirty="0"/>
              <a:t>Finance/Housing: </a:t>
            </a:r>
            <a:r>
              <a:rPr lang="en-US" b="1" dirty="0">
                <a:solidFill>
                  <a:schemeClr val="accent5"/>
                </a:solidFill>
              </a:rPr>
              <a:t>Tables 5, 12</a:t>
            </a:r>
          </a:p>
          <a:p>
            <a:pPr marL="571500" indent="-571500">
              <a:buFont typeface="Arial" panose="020B0604020202020204" pitchFamily="34" charset="0"/>
              <a:buChar char="•"/>
            </a:pPr>
            <a:r>
              <a:rPr lang="en-US" dirty="0"/>
              <a:t>Community Relations: </a:t>
            </a:r>
            <a:r>
              <a:rPr lang="en-US" b="1" dirty="0">
                <a:solidFill>
                  <a:schemeClr val="accent5"/>
                </a:solidFill>
              </a:rPr>
              <a:t>Tables 6, 13</a:t>
            </a:r>
          </a:p>
          <a:p>
            <a:pPr marL="571500" indent="-571500">
              <a:buFont typeface="Arial" panose="020B0604020202020204" pitchFamily="34" charset="0"/>
              <a:buChar char="•"/>
            </a:pPr>
            <a:r>
              <a:rPr lang="en-US" dirty="0"/>
              <a:t>Inclusion: </a:t>
            </a:r>
            <a:r>
              <a:rPr lang="en-US" b="1" dirty="0">
                <a:solidFill>
                  <a:schemeClr val="accent5"/>
                </a:solidFill>
              </a:rPr>
              <a:t>Tables 7, 14</a:t>
            </a:r>
          </a:p>
          <a:p>
            <a:pPr marL="571500" indent="-571500">
              <a:buFont typeface="Arial" panose="020B0604020202020204" pitchFamily="34" charset="0"/>
              <a:buChar char="•"/>
            </a:pPr>
            <a:r>
              <a:rPr lang="en-US" dirty="0"/>
              <a:t>Recruitment: </a:t>
            </a:r>
            <a:r>
              <a:rPr lang="en-US" b="1" dirty="0">
                <a:solidFill>
                  <a:schemeClr val="accent5"/>
                </a:solidFill>
              </a:rPr>
              <a:t>Tables 16, 17</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105184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81E03-592D-859C-D441-4A239B45BAC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90C6654-AB3E-AC38-42CC-C5CE26583407}"/>
              </a:ext>
            </a:extLst>
          </p:cNvPr>
          <p:cNvPicPr>
            <a:picLocks noChangeAspect="1"/>
          </p:cNvPicPr>
          <p:nvPr/>
        </p:nvPicPr>
        <p:blipFill>
          <a:blip r:embed="rId3"/>
          <a:stretch>
            <a:fillRect/>
          </a:stretch>
        </p:blipFill>
        <p:spPr>
          <a:xfrm>
            <a:off x="2623384" y="213757"/>
            <a:ext cx="15825598" cy="10067911"/>
          </a:xfrm>
          <a:prstGeom prst="rect">
            <a:avLst/>
          </a:prstGeom>
        </p:spPr>
      </p:pic>
    </p:spTree>
    <p:extLst>
      <p:ext uri="{BB962C8B-B14F-4D97-AF65-F5344CB8AC3E}">
        <p14:creationId xmlns:p14="http://schemas.microsoft.com/office/powerpoint/2010/main" val="28650494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4A2421-7CD2-BF32-87B5-BBB7C7B500F2}"/>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D21344A-0034-ABA9-75AC-3C0B23063D97}"/>
              </a:ext>
            </a:extLst>
          </p:cNvPr>
          <p:cNvPicPr>
            <a:picLocks noChangeAspect="1"/>
          </p:cNvPicPr>
          <p:nvPr/>
        </p:nvPicPr>
        <p:blipFill>
          <a:blip r:embed="rId3"/>
          <a:stretch>
            <a:fillRect/>
          </a:stretch>
        </p:blipFill>
        <p:spPr>
          <a:xfrm>
            <a:off x="1590231" y="2375066"/>
            <a:ext cx="9986654" cy="6353298"/>
          </a:xfrm>
          <a:prstGeom prst="rect">
            <a:avLst/>
          </a:prstGeom>
        </p:spPr>
      </p:pic>
      <p:sp>
        <p:nvSpPr>
          <p:cNvPr id="2" name="Text Placeholder 3">
            <a:extLst>
              <a:ext uri="{FF2B5EF4-FFF2-40B4-BE49-F238E27FC236}">
                <a16:creationId xmlns:a16="http://schemas.microsoft.com/office/drawing/2014/main" id="{73B1BEB5-C7BA-DD01-3803-484DA4B1EB97}"/>
              </a:ext>
            </a:extLst>
          </p:cNvPr>
          <p:cNvSpPr>
            <a:spLocks noGrp="1"/>
          </p:cNvSpPr>
          <p:nvPr>
            <p:ph type="body" idx="1"/>
          </p:nvPr>
        </p:nvSpPr>
        <p:spPr>
          <a:xfrm>
            <a:off x="11392555" y="976980"/>
            <a:ext cx="7951288" cy="9149470"/>
          </a:xfrm>
        </p:spPr>
        <p:txBody>
          <a:bodyPr wrap="square" lIns="0" tIns="0" rIns="0" bIns="0">
            <a:normAutofit fontScale="92500"/>
          </a:bodyPr>
          <a:lstStyle/>
          <a:p>
            <a:pPr marL="1200150" lvl="1" indent="-742950">
              <a:lnSpc>
                <a:spcPct val="90000"/>
              </a:lnSpc>
              <a:spcAft>
                <a:spcPts val="600"/>
              </a:spcAft>
              <a:buFont typeface="+mj-lt"/>
              <a:buAutoNum type="arabicPeriod"/>
            </a:pPr>
            <a:r>
              <a:rPr lang="en-US" sz="3600" dirty="0">
                <a:solidFill>
                  <a:schemeClr val="tx1"/>
                </a:solidFill>
                <a:latin typeface="Gotham Book" pitchFamily="50" charset="0"/>
              </a:rPr>
              <a:t>Discussion</a:t>
            </a:r>
          </a:p>
          <a:p>
            <a:pPr marL="1485900" lvl="2" indent="-571500">
              <a:lnSpc>
                <a:spcPct val="90000"/>
              </a:lnSpc>
              <a:spcAft>
                <a:spcPts val="600"/>
              </a:spcAft>
              <a:buFont typeface="Arial" panose="020B0604020202020204" pitchFamily="34" charset="0"/>
              <a:buChar char="•"/>
            </a:pPr>
            <a:r>
              <a:rPr lang="en-US" sz="3600" b="0" i="0" dirty="0">
                <a:solidFill>
                  <a:schemeClr val="tx1"/>
                </a:solidFill>
                <a:effectLst/>
                <a:latin typeface="Gotham Book" pitchFamily="50" charset="0"/>
              </a:rPr>
              <a:t>What trends are you seeing in this area, or more generally over your years of service?  </a:t>
            </a:r>
            <a:endParaRPr lang="en-US" sz="3600" dirty="0">
              <a:solidFill>
                <a:schemeClr val="tx1"/>
              </a:solidFill>
              <a:latin typeface="Gotham Book" pitchFamily="50" charset="0"/>
            </a:endParaRPr>
          </a:p>
          <a:p>
            <a:pPr marL="1485900" lvl="2" indent="-571500">
              <a:lnSpc>
                <a:spcPct val="90000"/>
              </a:lnSpc>
              <a:spcAft>
                <a:spcPts val="600"/>
              </a:spcAft>
              <a:buFont typeface="Arial" panose="020B0604020202020204" pitchFamily="34" charset="0"/>
              <a:buChar char="•"/>
            </a:pPr>
            <a:r>
              <a:rPr lang="en-US" sz="3600" b="0" i="0" dirty="0">
                <a:solidFill>
                  <a:schemeClr val="tx1"/>
                </a:solidFill>
                <a:effectLst/>
                <a:latin typeface="Gotham Book" pitchFamily="50" charset="0"/>
              </a:rPr>
              <a:t>What does your chapter do well in this area? What makes you most proud? Share tips with others!</a:t>
            </a:r>
          </a:p>
          <a:p>
            <a:pPr marL="1485900" lvl="2" indent="-571500">
              <a:lnSpc>
                <a:spcPct val="90000"/>
              </a:lnSpc>
              <a:spcAft>
                <a:spcPts val="600"/>
              </a:spcAft>
              <a:buFont typeface="Arial" panose="020B0604020202020204" pitchFamily="34" charset="0"/>
              <a:buChar char="•"/>
            </a:pPr>
            <a:r>
              <a:rPr lang="en-US" sz="3600" b="0" i="0" dirty="0">
                <a:solidFill>
                  <a:schemeClr val="tx1"/>
                </a:solidFill>
                <a:effectLst/>
                <a:latin typeface="Gotham Book" pitchFamily="50" charset="0"/>
              </a:rPr>
              <a:t>What are the current challenges your chapter has in this area? Ask the group for ideas!</a:t>
            </a:r>
          </a:p>
          <a:p>
            <a:pPr lvl="2">
              <a:lnSpc>
                <a:spcPct val="90000"/>
              </a:lnSpc>
              <a:spcAft>
                <a:spcPts val="600"/>
              </a:spcAft>
            </a:pPr>
            <a:r>
              <a:rPr lang="en-US" sz="3600" b="0" i="0" dirty="0">
                <a:solidFill>
                  <a:schemeClr val="tx1"/>
                </a:solidFill>
                <a:effectLst/>
                <a:latin typeface="Gotham Book" pitchFamily="50" charset="0"/>
              </a:rPr>
              <a:t> </a:t>
            </a:r>
          </a:p>
          <a:p>
            <a:pPr marL="1200150" lvl="1" indent="-742950">
              <a:lnSpc>
                <a:spcPct val="90000"/>
              </a:lnSpc>
              <a:spcAft>
                <a:spcPts val="600"/>
              </a:spcAft>
              <a:buFont typeface="+mj-lt"/>
              <a:buAutoNum type="arabicPeriod"/>
            </a:pPr>
            <a:r>
              <a:rPr lang="en-US" sz="3600" dirty="0">
                <a:solidFill>
                  <a:schemeClr val="tx1"/>
                </a:solidFill>
                <a:latin typeface="Gotham Book" pitchFamily="50" charset="0"/>
              </a:rPr>
              <a:t>Pick a Spokesperson for your table </a:t>
            </a:r>
          </a:p>
          <a:p>
            <a:pPr marL="1485900" lvl="2" indent="-571500">
              <a:lnSpc>
                <a:spcPct val="90000"/>
              </a:lnSpc>
              <a:spcAft>
                <a:spcPts val="600"/>
              </a:spcAft>
              <a:buFont typeface="Arial" panose="020B0604020202020204" pitchFamily="34" charset="0"/>
              <a:buChar char="•"/>
            </a:pPr>
            <a:r>
              <a:rPr lang="en-US" sz="3600" dirty="0">
                <a:solidFill>
                  <a:schemeClr val="tx1"/>
                </a:solidFill>
                <a:latin typeface="Gotham Book" pitchFamily="50" charset="0"/>
              </a:rPr>
              <a:t>Key highlights that were discussed</a:t>
            </a:r>
          </a:p>
          <a:p>
            <a:pPr marL="1485900" lvl="2" indent="-571500">
              <a:lnSpc>
                <a:spcPct val="90000"/>
              </a:lnSpc>
              <a:spcAft>
                <a:spcPts val="600"/>
              </a:spcAft>
              <a:buFont typeface="Arial" panose="020B0604020202020204" pitchFamily="34" charset="0"/>
              <a:buChar char="•"/>
            </a:pPr>
            <a:r>
              <a:rPr lang="en-US" sz="3600" dirty="0">
                <a:solidFill>
                  <a:schemeClr val="tx1"/>
                </a:solidFill>
                <a:latin typeface="Gotham Book" pitchFamily="50" charset="0"/>
              </a:rPr>
              <a:t>Strengths/Challenges within specialty area</a:t>
            </a:r>
          </a:p>
        </p:txBody>
      </p:sp>
    </p:spTree>
    <p:extLst>
      <p:ext uri="{BB962C8B-B14F-4D97-AF65-F5344CB8AC3E}">
        <p14:creationId xmlns:p14="http://schemas.microsoft.com/office/powerpoint/2010/main" val="2984636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72C9F3-1807-70D2-EF65-AE52035E18D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11F7F32-76F7-5DA9-5ADA-9487EB31D38F}"/>
              </a:ext>
            </a:extLst>
          </p:cNvPr>
          <p:cNvPicPr/>
          <p:nvPr/>
        </p:nvPicPr>
        <p:blipFill>
          <a:blip r:embed="rId2"/>
          <a:stretch>
            <a:fillRect/>
          </a:stretch>
        </p:blipFill>
        <p:spPr>
          <a:xfrm>
            <a:off x="2476990" y="1973179"/>
            <a:ext cx="9054075" cy="6602792"/>
          </a:xfrm>
          <a:prstGeom prst="rect">
            <a:avLst/>
          </a:prstGeom>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Add-in 2">
                <a:extLst>
                  <a:ext uri="{FF2B5EF4-FFF2-40B4-BE49-F238E27FC236}">
                    <a16:creationId xmlns:a16="http://schemas.microsoft.com/office/drawing/2014/main" id="{93A69874-17CF-D16B-6455-B55CF10B01CD}"/>
                  </a:ext>
                </a:extLst>
              </p:cNvPr>
              <p:cNvGraphicFramePr>
                <a:graphicFrameLocks noGrp="1"/>
              </p:cNvGraphicFramePr>
              <p:nvPr>
                <p:extLst>
                  <p:ext uri="{D42A27DB-BD31-4B8C-83A1-F6EECF244321}">
                    <p14:modId xmlns:p14="http://schemas.microsoft.com/office/powerpoint/2010/main" val="910763171"/>
                  </p:ext>
                </p:extLst>
              </p:nvPr>
            </p:nvGraphicFramePr>
            <p:xfrm>
              <a:off x="3112212" y="2474826"/>
              <a:ext cx="7725834" cy="5571894"/>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Add-in 2">
                <a:extLst>
                  <a:ext uri="{FF2B5EF4-FFF2-40B4-BE49-F238E27FC236}">
                    <a16:creationId xmlns:a16="http://schemas.microsoft.com/office/drawing/2014/main" id="{93A69874-17CF-D16B-6455-B55CF10B01CD}"/>
                  </a:ext>
                </a:extLst>
              </p:cNvPr>
              <p:cNvPicPr>
                <a:picLocks noGrp="1" noRot="1" noChangeAspect="1" noMove="1" noResize="1" noEditPoints="1" noAdjustHandles="1" noChangeArrowheads="1" noChangeShapeType="1"/>
              </p:cNvPicPr>
              <p:nvPr/>
            </p:nvPicPr>
            <p:blipFill>
              <a:blip r:embed="rId4"/>
              <a:stretch>
                <a:fillRect/>
              </a:stretch>
            </p:blipFill>
            <p:spPr>
              <a:xfrm>
                <a:off x="3112212" y="2474826"/>
                <a:ext cx="7725834" cy="5571894"/>
              </a:xfrm>
              <a:prstGeom prst="rect">
                <a:avLst/>
              </a:prstGeom>
            </p:spPr>
          </p:pic>
        </mc:Fallback>
      </mc:AlternateContent>
    </p:spTree>
    <p:extLst>
      <p:ext uri="{BB962C8B-B14F-4D97-AF65-F5344CB8AC3E}">
        <p14:creationId xmlns:p14="http://schemas.microsoft.com/office/powerpoint/2010/main" val="7945433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Two women sitting on the floor with their hands up&#10;&#10;Description automatically generated">
            <a:extLst>
              <a:ext uri="{FF2B5EF4-FFF2-40B4-BE49-F238E27FC236}">
                <a16:creationId xmlns:a16="http://schemas.microsoft.com/office/drawing/2014/main" id="{17F166D3-2D6E-F9EE-F4F8-1375AF717F0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966" r="8966"/>
          <a:stretch/>
        </p:blipFill>
        <p:spPr/>
      </p:pic>
      <p:sp>
        <p:nvSpPr>
          <p:cNvPr id="3" name="Title 2">
            <a:extLst>
              <a:ext uri="{FF2B5EF4-FFF2-40B4-BE49-F238E27FC236}">
                <a16:creationId xmlns:a16="http://schemas.microsoft.com/office/drawing/2014/main" id="{C0679DA4-E036-3633-00BD-90F50ED1555D}"/>
              </a:ext>
            </a:extLst>
          </p:cNvPr>
          <p:cNvSpPr>
            <a:spLocks noGrp="1"/>
          </p:cNvSpPr>
          <p:nvPr>
            <p:ph type="title"/>
          </p:nvPr>
        </p:nvSpPr>
        <p:spPr>
          <a:xfrm>
            <a:off x="1289050" y="1786320"/>
            <a:ext cx="10515600" cy="2031325"/>
          </a:xfrm>
        </p:spPr>
        <p:txBody>
          <a:bodyPr/>
          <a:lstStyle/>
          <a:p>
            <a:r>
              <a:rPr lang="en-US" dirty="0"/>
              <a:t>Chapter President/ Panhellenic Delegate</a:t>
            </a:r>
          </a:p>
        </p:txBody>
      </p:sp>
      <p:sp>
        <p:nvSpPr>
          <p:cNvPr id="2" name="Text Placeholder 1">
            <a:extLst>
              <a:ext uri="{FF2B5EF4-FFF2-40B4-BE49-F238E27FC236}">
                <a16:creationId xmlns:a16="http://schemas.microsoft.com/office/drawing/2014/main" id="{F00476E6-53E8-63D0-C256-A5BC183BA45D}"/>
              </a:ext>
            </a:extLst>
          </p:cNvPr>
          <p:cNvSpPr>
            <a:spLocks noGrp="1"/>
          </p:cNvSpPr>
          <p:nvPr>
            <p:ph type="body" idx="1"/>
          </p:nvPr>
        </p:nvSpPr>
        <p:spPr>
          <a:xfrm>
            <a:off x="1289050" y="4219663"/>
            <a:ext cx="10515600" cy="4431983"/>
          </a:xfrm>
        </p:spPr>
        <p:txBody>
          <a:bodyPr/>
          <a:lstStyle/>
          <a:p>
            <a:r>
              <a:rPr lang="en-US" dirty="0"/>
              <a:t>Core Responsibilities:</a:t>
            </a:r>
          </a:p>
          <a:p>
            <a:endParaRPr lang="en-US" dirty="0"/>
          </a:p>
          <a:p>
            <a:r>
              <a:rPr lang="en-US" dirty="0"/>
              <a:t>• Emergency Procedures </a:t>
            </a:r>
          </a:p>
          <a:p>
            <a:r>
              <a:rPr lang="en-US" dirty="0"/>
              <a:t>• Spokesperson for chapter </a:t>
            </a:r>
          </a:p>
          <a:p>
            <a:r>
              <a:rPr lang="en-US" dirty="0"/>
              <a:t>• Panhellenic relations </a:t>
            </a:r>
          </a:p>
          <a:p>
            <a:r>
              <a:rPr lang="en-US" dirty="0"/>
              <a:t>• Monthly Chapter Evaluation </a:t>
            </a:r>
          </a:p>
          <a:p>
            <a:r>
              <a:rPr lang="en-US" dirty="0"/>
              <a:t>• Chapter visitor coordination </a:t>
            </a:r>
          </a:p>
          <a:p>
            <a:r>
              <a:rPr lang="en-US" dirty="0"/>
              <a:t>• Presiding over meetings and Ritual</a:t>
            </a:r>
          </a:p>
        </p:txBody>
      </p:sp>
    </p:spTree>
    <p:extLst>
      <p:ext uri="{BB962C8B-B14F-4D97-AF65-F5344CB8AC3E}">
        <p14:creationId xmlns:p14="http://schemas.microsoft.com/office/powerpoint/2010/main" val="4723094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Two women holding scoops of ice cream&#10;&#10;Description automatically generated">
            <a:extLst>
              <a:ext uri="{FF2B5EF4-FFF2-40B4-BE49-F238E27FC236}">
                <a16:creationId xmlns:a16="http://schemas.microsoft.com/office/drawing/2014/main" id="{5D5877D7-F0E8-3EFD-DF5A-A979245398E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371" r="8371"/>
          <a:stretch/>
        </p:blipFill>
        <p:spPr>
          <a:xfrm>
            <a:off x="0" y="17929"/>
            <a:ext cx="7303325" cy="11291421"/>
          </a:xfrm>
        </p:spPr>
      </p:pic>
      <p:sp>
        <p:nvSpPr>
          <p:cNvPr id="3" name="Title 2">
            <a:extLst>
              <a:ext uri="{FF2B5EF4-FFF2-40B4-BE49-F238E27FC236}">
                <a16:creationId xmlns:a16="http://schemas.microsoft.com/office/drawing/2014/main" id="{0851D87F-9AF4-5BB6-226C-BCF48F905C01}"/>
              </a:ext>
            </a:extLst>
          </p:cNvPr>
          <p:cNvSpPr>
            <a:spLocks noGrp="1"/>
          </p:cNvSpPr>
          <p:nvPr>
            <p:ph type="title"/>
          </p:nvPr>
        </p:nvSpPr>
        <p:spPr>
          <a:xfrm>
            <a:off x="7993660" y="1380901"/>
            <a:ext cx="10591800" cy="1015663"/>
          </a:xfrm>
        </p:spPr>
        <p:txBody>
          <a:bodyPr/>
          <a:lstStyle/>
          <a:p>
            <a:r>
              <a:rPr lang="en-US" dirty="0"/>
              <a:t>Operations Team</a:t>
            </a:r>
          </a:p>
        </p:txBody>
      </p:sp>
      <p:sp>
        <p:nvSpPr>
          <p:cNvPr id="2" name="Text Placeholder 1">
            <a:extLst>
              <a:ext uri="{FF2B5EF4-FFF2-40B4-BE49-F238E27FC236}">
                <a16:creationId xmlns:a16="http://schemas.microsoft.com/office/drawing/2014/main" id="{A42C2001-9A42-3890-89F5-6C799F87FDEB}"/>
              </a:ext>
            </a:extLst>
          </p:cNvPr>
          <p:cNvSpPr>
            <a:spLocks noGrp="1"/>
          </p:cNvSpPr>
          <p:nvPr>
            <p:ph type="body" idx="1"/>
          </p:nvPr>
        </p:nvSpPr>
        <p:spPr>
          <a:xfrm>
            <a:off x="8110847" y="2883232"/>
            <a:ext cx="11685319" cy="6093976"/>
          </a:xfrm>
        </p:spPr>
        <p:txBody>
          <a:bodyPr/>
          <a:lstStyle/>
          <a:p>
            <a:r>
              <a:rPr lang="en-US" dirty="0"/>
              <a:t>Core Responsibilities:</a:t>
            </a:r>
          </a:p>
          <a:p>
            <a:endParaRPr lang="en-US" dirty="0"/>
          </a:p>
          <a:p>
            <a:r>
              <a:rPr lang="en-US" dirty="0"/>
              <a:t>• Bylaws </a:t>
            </a:r>
          </a:p>
          <a:p>
            <a:r>
              <a:rPr lang="en-US" dirty="0"/>
              <a:t>• Member status changes and roster management </a:t>
            </a:r>
          </a:p>
          <a:p>
            <a:r>
              <a:rPr lang="en-US" dirty="0"/>
              <a:t>• Leadership &amp; Nominating Committee </a:t>
            </a:r>
          </a:p>
          <a:p>
            <a:r>
              <a:rPr lang="en-US" dirty="0"/>
              <a:t>• Officer elections and appointments </a:t>
            </a:r>
          </a:p>
          <a:p>
            <a:r>
              <a:rPr lang="en-US" dirty="0"/>
              <a:t>• Officer transitions and training </a:t>
            </a:r>
          </a:p>
          <a:p>
            <a:r>
              <a:rPr lang="en-US" dirty="0"/>
              <a:t>• Awards nomination submissions </a:t>
            </a:r>
          </a:p>
          <a:p>
            <a:r>
              <a:rPr lang="en-US" dirty="0"/>
              <a:t>• Meeting logistics and record keeping </a:t>
            </a:r>
          </a:p>
          <a:p>
            <a:r>
              <a:rPr lang="en-US" dirty="0"/>
              <a:t>• First Vice President </a:t>
            </a:r>
          </a:p>
          <a:p>
            <a:endParaRPr lang="en-US" dirty="0"/>
          </a:p>
        </p:txBody>
      </p:sp>
    </p:spTree>
    <p:extLst>
      <p:ext uri="{BB962C8B-B14F-4D97-AF65-F5344CB8AC3E}">
        <p14:creationId xmlns:p14="http://schemas.microsoft.com/office/powerpoint/2010/main" val="6857531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women on a football field&#10;&#10;Description automatically generated">
            <a:extLst>
              <a:ext uri="{FF2B5EF4-FFF2-40B4-BE49-F238E27FC236}">
                <a16:creationId xmlns:a16="http://schemas.microsoft.com/office/drawing/2014/main" id="{FEB6CF91-ED20-6774-61BF-14FBB9170DD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3209" r="13209"/>
          <a:stretch/>
        </p:blipFill>
        <p:spPr/>
      </p:pic>
      <p:sp>
        <p:nvSpPr>
          <p:cNvPr id="3" name="Title 2">
            <a:extLst>
              <a:ext uri="{FF2B5EF4-FFF2-40B4-BE49-F238E27FC236}">
                <a16:creationId xmlns:a16="http://schemas.microsoft.com/office/drawing/2014/main" id="{9C3BB07B-D3DF-5543-80BD-0F7F266E0DD6}"/>
              </a:ext>
            </a:extLst>
          </p:cNvPr>
          <p:cNvSpPr>
            <a:spLocks noGrp="1"/>
          </p:cNvSpPr>
          <p:nvPr>
            <p:ph type="title"/>
          </p:nvPr>
        </p:nvSpPr>
        <p:spPr/>
        <p:txBody>
          <a:bodyPr/>
          <a:lstStyle/>
          <a:p>
            <a:r>
              <a:rPr lang="en-US"/>
              <a:t>Risk Management</a:t>
            </a:r>
          </a:p>
        </p:txBody>
      </p:sp>
      <p:sp>
        <p:nvSpPr>
          <p:cNvPr id="2" name="Text Placeholder 1">
            <a:extLst>
              <a:ext uri="{FF2B5EF4-FFF2-40B4-BE49-F238E27FC236}">
                <a16:creationId xmlns:a16="http://schemas.microsoft.com/office/drawing/2014/main" id="{C9AC269F-B215-28F6-8F8A-BADA1179C481}"/>
              </a:ext>
            </a:extLst>
          </p:cNvPr>
          <p:cNvSpPr>
            <a:spLocks noGrp="1"/>
          </p:cNvSpPr>
          <p:nvPr>
            <p:ph type="body" idx="1"/>
          </p:nvPr>
        </p:nvSpPr>
        <p:spPr>
          <a:xfrm>
            <a:off x="1289050" y="2883232"/>
            <a:ext cx="10515600" cy="4431983"/>
          </a:xfrm>
        </p:spPr>
        <p:txBody>
          <a:bodyPr/>
          <a:lstStyle/>
          <a:p>
            <a:r>
              <a:rPr lang="en-US" dirty="0"/>
              <a:t>Core Responsibilities:</a:t>
            </a:r>
          </a:p>
          <a:p>
            <a:endParaRPr lang="en-US" dirty="0"/>
          </a:p>
          <a:p>
            <a:r>
              <a:rPr lang="en-US" dirty="0"/>
              <a:t>• Event planning </a:t>
            </a:r>
          </a:p>
          <a:p>
            <a:r>
              <a:rPr lang="en-US" dirty="0"/>
              <a:t>• Member Conduct Committee </a:t>
            </a:r>
          </a:p>
          <a:p>
            <a:r>
              <a:rPr lang="en-US" dirty="0"/>
              <a:t>• Member Accountability process </a:t>
            </a:r>
          </a:p>
          <a:p>
            <a:r>
              <a:rPr lang="en-US" dirty="0"/>
              <a:t>• Policy education and adherence </a:t>
            </a:r>
          </a:p>
          <a:p>
            <a:r>
              <a:rPr lang="en-US" dirty="0"/>
              <a:t>• Prevention education and Critical     </a:t>
            </a:r>
          </a:p>
          <a:p>
            <a:r>
              <a:rPr lang="en-US" dirty="0"/>
              <a:t>   Conversations execution </a:t>
            </a:r>
          </a:p>
        </p:txBody>
      </p:sp>
    </p:spTree>
    <p:extLst>
      <p:ext uri="{BB962C8B-B14F-4D97-AF65-F5344CB8AC3E}">
        <p14:creationId xmlns:p14="http://schemas.microsoft.com/office/powerpoint/2010/main" val="239205540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67CBBE-3D39-9BEF-7D96-D6B75BC0F081}"/>
              </a:ext>
            </a:extLst>
          </p:cNvPr>
          <p:cNvSpPr>
            <a:spLocks noGrp="1"/>
          </p:cNvSpPr>
          <p:nvPr>
            <p:ph type="pic" sz="quarter" idx="10"/>
          </p:nvPr>
        </p:nvSpPr>
        <p:spPr/>
        <p:txBody>
          <a:bodyPr/>
          <a:lstStyle/>
          <a:p>
            <a:endParaRPr lang="en-US"/>
          </a:p>
        </p:txBody>
      </p:sp>
      <p:sp>
        <p:nvSpPr>
          <p:cNvPr id="3" name="Title 2">
            <a:extLst>
              <a:ext uri="{FF2B5EF4-FFF2-40B4-BE49-F238E27FC236}">
                <a16:creationId xmlns:a16="http://schemas.microsoft.com/office/drawing/2014/main" id="{C7AE7574-F070-5AF4-3E2D-2206782A16D8}"/>
              </a:ext>
            </a:extLst>
          </p:cNvPr>
          <p:cNvSpPr>
            <a:spLocks noGrp="1"/>
          </p:cNvSpPr>
          <p:nvPr>
            <p:ph type="title"/>
          </p:nvPr>
        </p:nvSpPr>
        <p:spPr>
          <a:xfrm>
            <a:off x="8373671" y="-86023"/>
            <a:ext cx="10591800" cy="2031325"/>
          </a:xfrm>
        </p:spPr>
        <p:txBody>
          <a:bodyPr/>
          <a:lstStyle/>
          <a:p>
            <a:r>
              <a:rPr lang="en-US" dirty="0"/>
              <a:t>Member Experience</a:t>
            </a:r>
          </a:p>
        </p:txBody>
      </p:sp>
      <p:sp>
        <p:nvSpPr>
          <p:cNvPr id="2" name="Text Placeholder 1">
            <a:extLst>
              <a:ext uri="{FF2B5EF4-FFF2-40B4-BE49-F238E27FC236}">
                <a16:creationId xmlns:a16="http://schemas.microsoft.com/office/drawing/2014/main" id="{9039A81E-C96A-EB1D-EF94-39B9BC557CC1}"/>
              </a:ext>
            </a:extLst>
          </p:cNvPr>
          <p:cNvSpPr>
            <a:spLocks noGrp="1"/>
          </p:cNvSpPr>
          <p:nvPr>
            <p:ph type="body" idx="1"/>
          </p:nvPr>
        </p:nvSpPr>
        <p:spPr>
          <a:xfrm>
            <a:off x="8539926" y="2087585"/>
            <a:ext cx="11184988" cy="8309967"/>
          </a:xfrm>
        </p:spPr>
        <p:txBody>
          <a:bodyPr/>
          <a:lstStyle/>
          <a:p>
            <a:r>
              <a:rPr lang="en-US" dirty="0"/>
              <a:t>Core Responsibilities:</a:t>
            </a:r>
          </a:p>
          <a:p>
            <a:endParaRPr lang="en-US" dirty="0"/>
          </a:p>
          <a:p>
            <a:r>
              <a:rPr lang="en-US" dirty="0"/>
              <a:t>• Sisterhood programming </a:t>
            </a:r>
          </a:p>
          <a:p>
            <a:r>
              <a:rPr lang="en-US" dirty="0"/>
              <a:t>• Leading with Values seminars </a:t>
            </a:r>
          </a:p>
          <a:p>
            <a:r>
              <a:rPr lang="en-US" dirty="0"/>
              <a:t>• New Member Education Program </a:t>
            </a:r>
          </a:p>
          <a:p>
            <a:r>
              <a:rPr lang="en-US" dirty="0"/>
              <a:t>• Bid Day </a:t>
            </a:r>
          </a:p>
          <a:p>
            <a:r>
              <a:rPr lang="en-US" dirty="0"/>
              <a:t>• Big sister/little sister program </a:t>
            </a:r>
          </a:p>
          <a:p>
            <a:r>
              <a:rPr lang="en-US" dirty="0"/>
              <a:t>• Ceremonies/Pledging &amp; Initiation </a:t>
            </a:r>
          </a:p>
          <a:p>
            <a:r>
              <a:rPr lang="en-US" dirty="0"/>
              <a:t>• Fraternity heritage celebrations/Founders’ Day </a:t>
            </a:r>
          </a:p>
          <a:p>
            <a:r>
              <a:rPr lang="en-US" dirty="0"/>
              <a:t>• Archives </a:t>
            </a:r>
          </a:p>
          <a:p>
            <a:r>
              <a:rPr lang="en-US" dirty="0"/>
              <a:t>• Annual Member Evaluation </a:t>
            </a:r>
          </a:p>
          <a:p>
            <a:r>
              <a:rPr lang="en-US" dirty="0"/>
              <a:t>• Pi Phi for Life Programming </a:t>
            </a:r>
          </a:p>
          <a:p>
            <a:r>
              <a:rPr lang="en-US" dirty="0"/>
              <a:t>• Academic support programming </a:t>
            </a:r>
          </a:p>
          <a:p>
            <a:r>
              <a:rPr lang="en-US" dirty="0"/>
              <a:t>• </a:t>
            </a:r>
            <a:r>
              <a:rPr lang="en-US" dirty="0" err="1"/>
              <a:t>Arrowboard</a:t>
            </a:r>
            <a:endParaRPr lang="en-US" dirty="0"/>
          </a:p>
        </p:txBody>
      </p:sp>
      <p:pic>
        <p:nvPicPr>
          <p:cNvPr id="7" name="Picture Placeholder 4" descr="A group of women wearing white dresses&#10;&#10;Description automatically generated">
            <a:extLst>
              <a:ext uri="{FF2B5EF4-FFF2-40B4-BE49-F238E27FC236}">
                <a16:creationId xmlns:a16="http://schemas.microsoft.com/office/drawing/2014/main" id="{D201C459-E151-BF2C-DE42-9403912E8FBD}"/>
              </a:ext>
            </a:extLst>
          </p:cNvPr>
          <p:cNvPicPr>
            <a:picLocks noChangeAspect="1"/>
          </p:cNvPicPr>
          <p:nvPr/>
        </p:nvPicPr>
        <p:blipFill>
          <a:blip r:embed="rId2"/>
          <a:srcRect l="7589" r="25659" b="2"/>
          <a:stretch/>
        </p:blipFill>
        <p:spPr>
          <a:xfrm>
            <a:off x="20" y="17929"/>
            <a:ext cx="7537430" cy="11291421"/>
          </a:xfrm>
          <a:prstGeom prst="rect">
            <a:avLst/>
          </a:prstGeom>
          <a:noFill/>
        </p:spPr>
      </p:pic>
    </p:spTree>
    <p:extLst>
      <p:ext uri="{BB962C8B-B14F-4D97-AF65-F5344CB8AC3E}">
        <p14:creationId xmlns:p14="http://schemas.microsoft.com/office/powerpoint/2010/main" val="33053815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in white shirts&#10;&#10;Description automatically generated">
            <a:extLst>
              <a:ext uri="{FF2B5EF4-FFF2-40B4-BE49-F238E27FC236}">
                <a16:creationId xmlns:a16="http://schemas.microsoft.com/office/drawing/2014/main" id="{2ABA4BE9-C473-41A1-23E2-7D33D667B372}"/>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1683" r="11683"/>
          <a:stretch/>
        </p:blipFill>
        <p:spPr/>
      </p:pic>
      <p:sp>
        <p:nvSpPr>
          <p:cNvPr id="3" name="Title 2">
            <a:extLst>
              <a:ext uri="{FF2B5EF4-FFF2-40B4-BE49-F238E27FC236}">
                <a16:creationId xmlns:a16="http://schemas.microsoft.com/office/drawing/2014/main" id="{0858FA9C-A924-50C2-A575-E784BAD1E299}"/>
              </a:ext>
            </a:extLst>
          </p:cNvPr>
          <p:cNvSpPr>
            <a:spLocks noGrp="1"/>
          </p:cNvSpPr>
          <p:nvPr>
            <p:ph type="title"/>
          </p:nvPr>
        </p:nvSpPr>
        <p:spPr>
          <a:xfrm>
            <a:off x="1110920" y="-299779"/>
            <a:ext cx="10515600" cy="2031325"/>
          </a:xfrm>
        </p:spPr>
        <p:txBody>
          <a:bodyPr/>
          <a:lstStyle/>
          <a:p>
            <a:r>
              <a:rPr lang="en-US" dirty="0"/>
              <a:t>Finance/Housing</a:t>
            </a:r>
          </a:p>
        </p:txBody>
      </p:sp>
      <p:sp>
        <p:nvSpPr>
          <p:cNvPr id="2" name="Text Placeholder 1">
            <a:extLst>
              <a:ext uri="{FF2B5EF4-FFF2-40B4-BE49-F238E27FC236}">
                <a16:creationId xmlns:a16="http://schemas.microsoft.com/office/drawing/2014/main" id="{783F1E30-1D5E-034B-8997-6C79C8537D54}"/>
              </a:ext>
            </a:extLst>
          </p:cNvPr>
          <p:cNvSpPr>
            <a:spLocks noGrp="1"/>
          </p:cNvSpPr>
          <p:nvPr>
            <p:ph type="body" idx="1"/>
          </p:nvPr>
        </p:nvSpPr>
        <p:spPr>
          <a:xfrm>
            <a:off x="715777" y="1921331"/>
            <a:ext cx="11305886" cy="8309967"/>
          </a:xfrm>
        </p:spPr>
        <p:txBody>
          <a:bodyPr/>
          <a:lstStyle/>
          <a:p>
            <a:r>
              <a:rPr lang="en-US" dirty="0"/>
              <a:t>Core Responsibilities:</a:t>
            </a:r>
          </a:p>
          <a:p>
            <a:endParaRPr lang="en-US" dirty="0"/>
          </a:p>
          <a:p>
            <a:r>
              <a:rPr lang="en-US" dirty="0"/>
              <a:t>• Member finances and invoicing </a:t>
            </a:r>
          </a:p>
          <a:p>
            <a:r>
              <a:rPr lang="en-US" dirty="0"/>
              <a:t>• Automatic Financial Probation (AFP) </a:t>
            </a:r>
          </a:p>
          <a:p>
            <a:r>
              <a:rPr lang="en-US" dirty="0"/>
              <a:t>• </a:t>
            </a:r>
            <a:r>
              <a:rPr lang="en-US" dirty="0" err="1"/>
              <a:t>greekbill</a:t>
            </a:r>
            <a:r>
              <a:rPr lang="en-US" dirty="0"/>
              <a:t> </a:t>
            </a:r>
          </a:p>
          <a:p>
            <a:r>
              <a:rPr lang="en-US" dirty="0"/>
              <a:t>• Chapter budget </a:t>
            </a:r>
          </a:p>
          <a:p>
            <a:r>
              <a:rPr lang="en-US" dirty="0"/>
              <a:t>• Chapter Budget Committee </a:t>
            </a:r>
          </a:p>
          <a:p>
            <a:r>
              <a:rPr lang="en-US" dirty="0"/>
              <a:t>• Writing checks, paying chapter invoices and </a:t>
            </a:r>
          </a:p>
          <a:p>
            <a:r>
              <a:rPr lang="en-US" dirty="0"/>
              <a:t>   issuing reimbursements </a:t>
            </a:r>
          </a:p>
          <a:p>
            <a:r>
              <a:rPr lang="en-US" dirty="0"/>
              <a:t>• Financial record keeping </a:t>
            </a:r>
          </a:p>
          <a:p>
            <a:r>
              <a:rPr lang="en-US" dirty="0"/>
              <a:t>• Chapter House Corporation (CHC)/Fraternity </a:t>
            </a:r>
          </a:p>
          <a:p>
            <a:r>
              <a:rPr lang="en-US" dirty="0"/>
              <a:t>   Housing Corporation (FHC) partnership </a:t>
            </a:r>
          </a:p>
          <a:p>
            <a:r>
              <a:rPr lang="en-US" dirty="0"/>
              <a:t>• Chapter facility or storage unit management </a:t>
            </a:r>
          </a:p>
          <a:p>
            <a:r>
              <a:rPr lang="en-US" dirty="0"/>
              <a:t>• Submitting fundraised dollars to Pi Beta Phi </a:t>
            </a:r>
          </a:p>
          <a:p>
            <a:r>
              <a:rPr lang="en-US" dirty="0"/>
              <a:t>   Foundation or other charitable organizations</a:t>
            </a:r>
          </a:p>
        </p:txBody>
      </p:sp>
    </p:spTree>
    <p:extLst>
      <p:ext uri="{BB962C8B-B14F-4D97-AF65-F5344CB8AC3E}">
        <p14:creationId xmlns:p14="http://schemas.microsoft.com/office/powerpoint/2010/main" val="349496232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women holding boxes of books and books&#10;&#10;Description automatically generated">
            <a:extLst>
              <a:ext uri="{FF2B5EF4-FFF2-40B4-BE49-F238E27FC236}">
                <a16:creationId xmlns:a16="http://schemas.microsoft.com/office/drawing/2014/main" id="{9E7FA9EB-7B13-AB86-3015-5D934D98AFA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312" r="8312"/>
          <a:stretch/>
        </p:blipFill>
        <p:spPr/>
      </p:pic>
      <p:sp>
        <p:nvSpPr>
          <p:cNvPr id="3" name="Title 2">
            <a:extLst>
              <a:ext uri="{FF2B5EF4-FFF2-40B4-BE49-F238E27FC236}">
                <a16:creationId xmlns:a16="http://schemas.microsoft.com/office/drawing/2014/main" id="{904039BE-781E-EE63-6030-26DF990C2F02}"/>
              </a:ext>
            </a:extLst>
          </p:cNvPr>
          <p:cNvSpPr>
            <a:spLocks noGrp="1"/>
          </p:cNvSpPr>
          <p:nvPr>
            <p:ph type="title"/>
          </p:nvPr>
        </p:nvSpPr>
        <p:spPr/>
        <p:txBody>
          <a:bodyPr/>
          <a:lstStyle/>
          <a:p>
            <a:r>
              <a:rPr lang="en-US"/>
              <a:t>Community Relations</a:t>
            </a:r>
          </a:p>
        </p:txBody>
      </p:sp>
      <p:sp>
        <p:nvSpPr>
          <p:cNvPr id="2" name="Text Placeholder 1">
            <a:extLst>
              <a:ext uri="{FF2B5EF4-FFF2-40B4-BE49-F238E27FC236}">
                <a16:creationId xmlns:a16="http://schemas.microsoft.com/office/drawing/2014/main" id="{2C60DEE9-9AFE-A03C-60A1-8A545D5A5617}"/>
              </a:ext>
            </a:extLst>
          </p:cNvPr>
          <p:cNvSpPr>
            <a:spLocks noGrp="1"/>
          </p:cNvSpPr>
          <p:nvPr>
            <p:ph type="body" idx="1"/>
          </p:nvPr>
        </p:nvSpPr>
        <p:spPr>
          <a:xfrm>
            <a:off x="8528050" y="2883232"/>
            <a:ext cx="10591800" cy="7201972"/>
          </a:xfrm>
        </p:spPr>
        <p:txBody>
          <a:bodyPr/>
          <a:lstStyle/>
          <a:p>
            <a:r>
              <a:rPr lang="en-US" dirty="0"/>
              <a:t>Core Responsibilities:</a:t>
            </a:r>
          </a:p>
          <a:p>
            <a:endParaRPr lang="en-US" dirty="0"/>
          </a:p>
          <a:p>
            <a:r>
              <a:rPr lang="en-US" dirty="0"/>
              <a:t>• Chapter brand/image </a:t>
            </a:r>
          </a:p>
          <a:p>
            <a:r>
              <a:rPr lang="en-US" dirty="0"/>
              <a:t>• Social media </a:t>
            </a:r>
          </a:p>
          <a:p>
            <a:r>
              <a:rPr lang="en-US" dirty="0"/>
              <a:t>• Chapter website </a:t>
            </a:r>
          </a:p>
          <a:p>
            <a:r>
              <a:rPr lang="en-US" dirty="0"/>
              <a:t>• Recruitment videos and marketing </a:t>
            </a:r>
          </a:p>
          <a:p>
            <a:r>
              <a:rPr lang="en-US" dirty="0"/>
              <a:t>• </a:t>
            </a:r>
            <a:r>
              <a:rPr lang="en-US" i="1" dirty="0"/>
              <a:t>The Arrow</a:t>
            </a:r>
            <a:r>
              <a:rPr lang="en-US" dirty="0"/>
              <a:t>®</a:t>
            </a:r>
            <a:r>
              <a:rPr lang="en-US" i="1" dirty="0"/>
              <a:t> </a:t>
            </a:r>
            <a:r>
              <a:rPr lang="en-US" dirty="0"/>
              <a:t>magazine submissions </a:t>
            </a:r>
          </a:p>
          <a:p>
            <a:r>
              <a:rPr lang="en-US" dirty="0"/>
              <a:t>• Literacy programs and initiatives </a:t>
            </a:r>
          </a:p>
          <a:p>
            <a:r>
              <a:rPr lang="en-US" dirty="0"/>
              <a:t>• Read &gt; Lead &gt; Achieve® </a:t>
            </a:r>
          </a:p>
          <a:p>
            <a:r>
              <a:rPr lang="en-US" dirty="0"/>
              <a:t>• Champions are Readers® </a:t>
            </a:r>
          </a:p>
          <a:p>
            <a:r>
              <a:rPr lang="en-US" dirty="0"/>
              <a:t>• Fraternity Day of Service </a:t>
            </a:r>
          </a:p>
          <a:p>
            <a:r>
              <a:rPr lang="en-US" dirty="0"/>
              <a:t>• Philanthropy events </a:t>
            </a:r>
          </a:p>
          <a:p>
            <a:r>
              <a:rPr lang="en-US" dirty="0"/>
              <a:t>• Alumnae/caregiver relations and events </a:t>
            </a:r>
          </a:p>
        </p:txBody>
      </p:sp>
    </p:spTree>
    <p:extLst>
      <p:ext uri="{BB962C8B-B14F-4D97-AF65-F5344CB8AC3E}">
        <p14:creationId xmlns:p14="http://schemas.microsoft.com/office/powerpoint/2010/main" val="2678143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0B0A9F6-656C-6647-6881-554BC5BA8C04}"/>
              </a:ext>
            </a:extLst>
          </p:cNvPr>
          <p:cNvSpPr>
            <a:spLocks noGrp="1"/>
          </p:cNvSpPr>
          <p:nvPr>
            <p:ph type="title"/>
          </p:nvPr>
        </p:nvSpPr>
        <p:spPr/>
        <p:txBody>
          <a:bodyPr wrap="square" anchor="b">
            <a:normAutofit/>
          </a:bodyPr>
          <a:lstStyle/>
          <a:p>
            <a:r>
              <a:rPr lang="en-US"/>
              <a:t>Making the Most of College Weekend</a:t>
            </a:r>
          </a:p>
        </p:txBody>
      </p:sp>
      <p:sp>
        <p:nvSpPr>
          <p:cNvPr id="7" name="Text Placeholder 6">
            <a:extLst>
              <a:ext uri="{FF2B5EF4-FFF2-40B4-BE49-F238E27FC236}">
                <a16:creationId xmlns:a16="http://schemas.microsoft.com/office/drawing/2014/main" id="{6AEE8220-820D-23EF-3102-593AAE8814B5}"/>
              </a:ext>
            </a:extLst>
          </p:cNvPr>
          <p:cNvSpPr>
            <a:spLocks noGrp="1"/>
          </p:cNvSpPr>
          <p:nvPr>
            <p:ph type="body" idx="1"/>
          </p:nvPr>
        </p:nvSpPr>
        <p:spPr/>
        <p:txBody>
          <a:bodyPr wrap="square" lIns="0" tIns="0" rIns="0" bIns="0">
            <a:normAutofit/>
          </a:bodyPr>
          <a:lstStyle/>
          <a:p>
            <a:pPr marL="457200" indent="-457200">
              <a:spcAft>
                <a:spcPts val="600"/>
              </a:spcAft>
              <a:buFont typeface="Arial"/>
              <a:buChar char="•"/>
            </a:pPr>
            <a:r>
              <a:rPr lang="en-US"/>
              <a:t>Make new friends and network! Exchange labels with Advisors you want to connect with after the event!</a:t>
            </a:r>
          </a:p>
          <a:p>
            <a:pPr marL="457200" indent="-457200">
              <a:spcAft>
                <a:spcPts val="600"/>
              </a:spcAft>
              <a:buFont typeface="Arial"/>
              <a:buChar char="•"/>
            </a:pPr>
            <a:r>
              <a:rPr lang="en-US"/>
              <a:t>Curiosity and learning</a:t>
            </a:r>
          </a:p>
          <a:p>
            <a:pPr marL="457200" indent="-457200">
              <a:spcAft>
                <a:spcPts val="600"/>
              </a:spcAft>
              <a:buFont typeface="Arial"/>
              <a:buChar char="•"/>
            </a:pPr>
            <a:r>
              <a:rPr lang="en-US"/>
              <a:t>Track participation</a:t>
            </a:r>
          </a:p>
          <a:p>
            <a:pPr marL="457200" indent="-457200">
              <a:spcAft>
                <a:spcPts val="600"/>
              </a:spcAft>
              <a:buFont typeface="Arial"/>
              <a:buChar char="•"/>
            </a:pPr>
            <a:r>
              <a:rPr lang="en-US"/>
              <a:t>Positivity</a:t>
            </a:r>
          </a:p>
        </p:txBody>
      </p:sp>
    </p:spTree>
    <p:extLst>
      <p:ext uri="{BB962C8B-B14F-4D97-AF65-F5344CB8AC3E}">
        <p14:creationId xmlns:p14="http://schemas.microsoft.com/office/powerpoint/2010/main" val="4184696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A group of women posing for a picture&#10;&#10;Description automatically generated">
            <a:extLst>
              <a:ext uri="{FF2B5EF4-FFF2-40B4-BE49-F238E27FC236}">
                <a16:creationId xmlns:a16="http://schemas.microsoft.com/office/drawing/2014/main" id="{24C5E90A-CA1D-380F-AB1A-92FB169B130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6655" r="16655"/>
          <a:stretch/>
        </p:blipFill>
        <p:spPr/>
      </p:pic>
      <p:sp>
        <p:nvSpPr>
          <p:cNvPr id="3" name="Title 2">
            <a:extLst>
              <a:ext uri="{FF2B5EF4-FFF2-40B4-BE49-F238E27FC236}">
                <a16:creationId xmlns:a16="http://schemas.microsoft.com/office/drawing/2014/main" id="{FAE998DB-EB48-5B8D-8747-4CF926B498A3}"/>
              </a:ext>
            </a:extLst>
          </p:cNvPr>
          <p:cNvSpPr>
            <a:spLocks noGrp="1"/>
          </p:cNvSpPr>
          <p:nvPr>
            <p:ph type="title"/>
          </p:nvPr>
        </p:nvSpPr>
        <p:spPr/>
        <p:txBody>
          <a:bodyPr/>
          <a:lstStyle/>
          <a:p>
            <a:r>
              <a:rPr lang="en-US"/>
              <a:t>Inclusion</a:t>
            </a:r>
          </a:p>
        </p:txBody>
      </p:sp>
      <p:sp>
        <p:nvSpPr>
          <p:cNvPr id="2" name="Text Placeholder 1">
            <a:extLst>
              <a:ext uri="{FF2B5EF4-FFF2-40B4-BE49-F238E27FC236}">
                <a16:creationId xmlns:a16="http://schemas.microsoft.com/office/drawing/2014/main" id="{9E3ACE41-40D3-9F41-3D04-D4630D53198E}"/>
              </a:ext>
            </a:extLst>
          </p:cNvPr>
          <p:cNvSpPr>
            <a:spLocks noGrp="1"/>
          </p:cNvSpPr>
          <p:nvPr>
            <p:ph type="body" idx="1"/>
          </p:nvPr>
        </p:nvSpPr>
        <p:spPr>
          <a:xfrm>
            <a:off x="1289050" y="2883232"/>
            <a:ext cx="10515600" cy="5539978"/>
          </a:xfrm>
        </p:spPr>
        <p:txBody>
          <a:bodyPr/>
          <a:lstStyle/>
          <a:p>
            <a:r>
              <a:rPr lang="en-US" dirty="0"/>
              <a:t>Core Responsibilities:</a:t>
            </a:r>
          </a:p>
          <a:p>
            <a:endParaRPr lang="en-US" dirty="0"/>
          </a:p>
          <a:p>
            <a:r>
              <a:rPr lang="en-US" dirty="0"/>
              <a:t>• Diversity, equity and inclusion programming </a:t>
            </a:r>
          </a:p>
          <a:p>
            <a:r>
              <a:rPr lang="en-US" dirty="0"/>
              <a:t>   and education </a:t>
            </a:r>
          </a:p>
          <a:p>
            <a:r>
              <a:rPr lang="en-US" dirty="0"/>
              <a:t>• Supporting inclusive programming and </a:t>
            </a:r>
          </a:p>
          <a:p>
            <a:r>
              <a:rPr lang="en-US" dirty="0"/>
              <a:t>   activities across the chapter </a:t>
            </a:r>
          </a:p>
          <a:p>
            <a:r>
              <a:rPr lang="en-US" dirty="0"/>
              <a:t>• Input into chapter policies and procedures </a:t>
            </a:r>
          </a:p>
          <a:p>
            <a:r>
              <a:rPr lang="en-US" dirty="0"/>
              <a:t>   from inclusive lens </a:t>
            </a:r>
          </a:p>
          <a:p>
            <a:r>
              <a:rPr lang="en-US" dirty="0"/>
              <a:t>• Celebrating diversity within chapter </a:t>
            </a:r>
          </a:p>
          <a:p>
            <a:endParaRPr lang="en-US" dirty="0"/>
          </a:p>
        </p:txBody>
      </p:sp>
    </p:spTree>
    <p:extLst>
      <p:ext uri="{BB962C8B-B14F-4D97-AF65-F5344CB8AC3E}">
        <p14:creationId xmlns:p14="http://schemas.microsoft.com/office/powerpoint/2010/main" val="17130990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group of women in white dresses&#10;&#10;Description automatically generated">
            <a:extLst>
              <a:ext uri="{FF2B5EF4-FFF2-40B4-BE49-F238E27FC236}">
                <a16:creationId xmlns:a16="http://schemas.microsoft.com/office/drawing/2014/main" id="{1945E465-DF2E-A214-E964-3EAB7E739869}"/>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8281" r="8281"/>
          <a:stretch/>
        </p:blipFill>
        <p:spPr/>
      </p:pic>
      <p:sp>
        <p:nvSpPr>
          <p:cNvPr id="3" name="Title 2">
            <a:extLst>
              <a:ext uri="{FF2B5EF4-FFF2-40B4-BE49-F238E27FC236}">
                <a16:creationId xmlns:a16="http://schemas.microsoft.com/office/drawing/2014/main" id="{EECFB834-B841-E616-A970-59D5B0AF8C1D}"/>
              </a:ext>
            </a:extLst>
          </p:cNvPr>
          <p:cNvSpPr>
            <a:spLocks noGrp="1"/>
          </p:cNvSpPr>
          <p:nvPr>
            <p:ph type="title"/>
          </p:nvPr>
        </p:nvSpPr>
        <p:spPr/>
        <p:txBody>
          <a:bodyPr/>
          <a:lstStyle/>
          <a:p>
            <a:r>
              <a:rPr lang="en-US"/>
              <a:t>Recruitment</a:t>
            </a:r>
          </a:p>
        </p:txBody>
      </p:sp>
      <p:sp>
        <p:nvSpPr>
          <p:cNvPr id="2" name="Text Placeholder 1">
            <a:extLst>
              <a:ext uri="{FF2B5EF4-FFF2-40B4-BE49-F238E27FC236}">
                <a16:creationId xmlns:a16="http://schemas.microsoft.com/office/drawing/2014/main" id="{DC98FF83-ADD3-DB7C-0F63-FD35F90421D5}"/>
              </a:ext>
            </a:extLst>
          </p:cNvPr>
          <p:cNvSpPr>
            <a:spLocks noGrp="1"/>
          </p:cNvSpPr>
          <p:nvPr>
            <p:ph type="body" idx="1"/>
          </p:nvPr>
        </p:nvSpPr>
        <p:spPr>
          <a:xfrm>
            <a:off x="8528050" y="2883232"/>
            <a:ext cx="10591800" cy="6647974"/>
          </a:xfrm>
        </p:spPr>
        <p:txBody>
          <a:bodyPr/>
          <a:lstStyle/>
          <a:p>
            <a:r>
              <a:rPr lang="en-US" dirty="0"/>
              <a:t>Core Responsibilities:</a:t>
            </a:r>
          </a:p>
          <a:p>
            <a:endParaRPr lang="en-US" dirty="0"/>
          </a:p>
          <a:p>
            <a:r>
              <a:rPr lang="en-US" dirty="0"/>
              <a:t>• Primary recruitment planning and execution </a:t>
            </a:r>
          </a:p>
          <a:p>
            <a:r>
              <a:rPr lang="en-US" dirty="0"/>
              <a:t>• Continuous Open Bidding/informal </a:t>
            </a:r>
          </a:p>
          <a:p>
            <a:r>
              <a:rPr lang="en-US" dirty="0"/>
              <a:t>   recruitment planning and execution </a:t>
            </a:r>
          </a:p>
          <a:p>
            <a:r>
              <a:rPr lang="en-US" dirty="0"/>
              <a:t>• Membership growth goals </a:t>
            </a:r>
          </a:p>
          <a:p>
            <a:r>
              <a:rPr lang="en-US" dirty="0"/>
              <a:t>• Recruitment prep workshops </a:t>
            </a:r>
          </a:p>
          <a:p>
            <a:r>
              <a:rPr lang="en-US" dirty="0"/>
              <a:t>• Membership selection </a:t>
            </a:r>
          </a:p>
          <a:p>
            <a:r>
              <a:rPr lang="en-US" dirty="0"/>
              <a:t>• Chapter Membership Selection Committee </a:t>
            </a:r>
          </a:p>
          <a:p>
            <a:r>
              <a:rPr lang="en-US" dirty="0"/>
              <a:t>• Recruitment Information Forms </a:t>
            </a:r>
          </a:p>
          <a:p>
            <a:r>
              <a:rPr lang="en-US" dirty="0"/>
              <a:t>• </a:t>
            </a:r>
            <a:r>
              <a:rPr lang="en-US" dirty="0" err="1"/>
              <a:t>OmegaRecruit</a:t>
            </a:r>
            <a:endParaRPr lang="en-US" dirty="0"/>
          </a:p>
          <a:p>
            <a:endParaRPr lang="en-US" dirty="0"/>
          </a:p>
        </p:txBody>
      </p:sp>
    </p:spTree>
    <p:extLst>
      <p:ext uri="{BB962C8B-B14F-4D97-AF65-F5344CB8AC3E}">
        <p14:creationId xmlns:p14="http://schemas.microsoft.com/office/powerpoint/2010/main" val="19275543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CD565-EB2F-C865-B7A1-BAA993B0AD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49CEF1-CAA9-541D-3493-553FB31D9353}"/>
              </a:ext>
            </a:extLst>
          </p:cNvPr>
          <p:cNvSpPr>
            <a:spLocks noGrp="1"/>
          </p:cNvSpPr>
          <p:nvPr>
            <p:ph type="ctrTitle"/>
          </p:nvPr>
        </p:nvSpPr>
        <p:spPr/>
        <p:txBody>
          <a:bodyPr wrap="square" anchor="b">
            <a:normAutofit/>
          </a:bodyPr>
          <a:lstStyle/>
          <a:p>
            <a:r>
              <a:rPr lang="en-US" dirty="0"/>
              <a:t>AAC Recruitment</a:t>
            </a:r>
          </a:p>
        </p:txBody>
      </p:sp>
      <p:sp>
        <p:nvSpPr>
          <p:cNvPr id="3" name="Subtitle 2">
            <a:extLst>
              <a:ext uri="{FF2B5EF4-FFF2-40B4-BE49-F238E27FC236}">
                <a16:creationId xmlns:a16="http://schemas.microsoft.com/office/drawing/2014/main" id="{3CE67BC8-E78E-E8D9-F654-C1FDA90FA33F}"/>
              </a:ext>
            </a:extLst>
          </p:cNvPr>
          <p:cNvSpPr>
            <a:spLocks noGrp="1"/>
          </p:cNvSpPr>
          <p:nvPr>
            <p:ph type="subTitle" idx="4"/>
          </p:nvPr>
        </p:nvSpPr>
        <p:spPr/>
        <p:txBody>
          <a:bodyPr wrap="square" lIns="0" tIns="0" rIns="0" bIns="0">
            <a:normAutofit/>
          </a:bodyPr>
          <a:lstStyle/>
          <a:p>
            <a:pPr>
              <a:spcAft>
                <a:spcPts val="600"/>
              </a:spcAft>
            </a:pPr>
            <a:r>
              <a:rPr lang="en-US" dirty="0"/>
              <a:t>Kimberly Crowe</a:t>
            </a:r>
          </a:p>
          <a:p>
            <a:pPr>
              <a:spcAft>
                <a:spcPts val="600"/>
              </a:spcAft>
            </a:pPr>
            <a:r>
              <a:rPr lang="en-US" sz="2400" dirty="0"/>
              <a:t>Alumnae Engagement Director</a:t>
            </a:r>
          </a:p>
          <a:p>
            <a:pPr>
              <a:spcAft>
                <a:spcPts val="600"/>
              </a:spcAft>
            </a:pPr>
            <a:endParaRPr lang="en-US" dirty="0"/>
          </a:p>
        </p:txBody>
      </p:sp>
    </p:spTree>
    <p:extLst>
      <p:ext uri="{BB962C8B-B14F-4D97-AF65-F5344CB8AC3E}">
        <p14:creationId xmlns:p14="http://schemas.microsoft.com/office/powerpoint/2010/main" val="7356307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360D637-AA22-DF9E-A339-E29869CDFD88}"/>
              </a:ext>
            </a:extLst>
          </p:cNvPr>
          <p:cNvSpPr>
            <a:spLocks noGrp="1"/>
          </p:cNvSpPr>
          <p:nvPr>
            <p:ph type="ctrTitle"/>
          </p:nvPr>
        </p:nvSpPr>
        <p:spPr>
          <a:xfrm>
            <a:off x="3640364" y="3502138"/>
            <a:ext cx="14016265" cy="3693319"/>
          </a:xfrm>
        </p:spPr>
        <p:txBody>
          <a:bodyPr/>
          <a:lstStyle/>
          <a:p>
            <a:pPr algn="ctr"/>
            <a:r>
              <a:rPr lang="en-US" sz="4800" dirty="0"/>
              <a:t>Chapters cannot operate without strong alumnae support. When collegians and advisors work together towards a common goal, it creates not only an essential and important partnership but also a rewarding experience for everyone involved.</a:t>
            </a:r>
          </a:p>
        </p:txBody>
      </p:sp>
      <p:sp>
        <p:nvSpPr>
          <p:cNvPr id="11" name="Subtitle 10">
            <a:extLst>
              <a:ext uri="{FF2B5EF4-FFF2-40B4-BE49-F238E27FC236}">
                <a16:creationId xmlns:a16="http://schemas.microsoft.com/office/drawing/2014/main" id="{C5BF92BD-8D03-2996-9BF1-CFD9532E8BB1}"/>
              </a:ext>
            </a:extLst>
          </p:cNvPr>
          <p:cNvSpPr>
            <a:spLocks noGrp="1"/>
          </p:cNvSpPr>
          <p:nvPr>
            <p:ph type="subTitle" idx="4"/>
          </p:nvPr>
        </p:nvSpPr>
        <p:spPr>
          <a:xfrm>
            <a:off x="4811745" y="7710502"/>
            <a:ext cx="12382073" cy="861774"/>
          </a:xfrm>
        </p:spPr>
        <p:txBody>
          <a:bodyPr/>
          <a:lstStyle/>
          <a:p>
            <a:r>
              <a:rPr lang="en-US" sz="2800" dirty="0"/>
              <a:t>-Washington Beta JENNIFER LAMOTTE GARETY, Colorado Alpha AAC Operations</a:t>
            </a:r>
          </a:p>
        </p:txBody>
      </p:sp>
    </p:spTree>
    <p:extLst>
      <p:ext uri="{BB962C8B-B14F-4D97-AF65-F5344CB8AC3E}">
        <p14:creationId xmlns:p14="http://schemas.microsoft.com/office/powerpoint/2010/main" val="423037206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5D5172-2E69-802C-97ED-DA1B2ED3310A}"/>
              </a:ext>
            </a:extLst>
          </p:cNvPr>
          <p:cNvSpPr>
            <a:spLocks noGrp="1"/>
          </p:cNvSpPr>
          <p:nvPr>
            <p:ph type="title"/>
          </p:nvPr>
        </p:nvSpPr>
        <p:spPr/>
        <p:txBody>
          <a:bodyPr/>
          <a:lstStyle/>
          <a:p>
            <a:r>
              <a:rPr lang="en-US" dirty="0"/>
              <a:t>Turn and Talk</a:t>
            </a:r>
          </a:p>
        </p:txBody>
      </p:sp>
      <p:sp>
        <p:nvSpPr>
          <p:cNvPr id="5" name="Text Placeholder 4">
            <a:extLst>
              <a:ext uri="{FF2B5EF4-FFF2-40B4-BE49-F238E27FC236}">
                <a16:creationId xmlns:a16="http://schemas.microsoft.com/office/drawing/2014/main" id="{50272350-DEC4-85B6-5A1A-86A3AABDA41A}"/>
              </a:ext>
            </a:extLst>
          </p:cNvPr>
          <p:cNvSpPr>
            <a:spLocks noGrp="1"/>
          </p:cNvSpPr>
          <p:nvPr>
            <p:ph type="body" idx="1"/>
          </p:nvPr>
        </p:nvSpPr>
        <p:spPr>
          <a:xfrm>
            <a:off x="1822449" y="2883230"/>
            <a:ext cx="17441231" cy="5539978"/>
          </a:xfrm>
        </p:spPr>
        <p:txBody>
          <a:bodyPr/>
          <a:lstStyle/>
          <a:p>
            <a:r>
              <a:rPr lang="en-US" dirty="0"/>
              <a:t>Take about 5 minutes to turn and talk with a table partner about your personal experiences as a volunteer.  </a:t>
            </a:r>
          </a:p>
          <a:p>
            <a:endParaRPr lang="en-US" dirty="0"/>
          </a:p>
          <a:p>
            <a:pPr marL="571500" indent="-571500">
              <a:buFont typeface="Arial" panose="020B0604020202020204" pitchFamily="34" charset="0"/>
              <a:buChar char="•"/>
            </a:pPr>
            <a:r>
              <a:rPr lang="en-US" dirty="0"/>
              <a:t>Who/what helped lead you to volunteer?  </a:t>
            </a:r>
          </a:p>
          <a:p>
            <a:endParaRPr lang="en-US" dirty="0"/>
          </a:p>
          <a:p>
            <a:pPr marL="571500" indent="-571500">
              <a:buFont typeface="Arial" panose="020B0604020202020204" pitchFamily="34" charset="0"/>
              <a:buChar char="•"/>
            </a:pPr>
            <a:r>
              <a:rPr lang="en-US" dirty="0"/>
              <a:t>What are the reasons you volunteer?  </a:t>
            </a:r>
          </a:p>
          <a:p>
            <a:endParaRPr lang="en-US" dirty="0"/>
          </a:p>
          <a:p>
            <a:pPr marL="571500" indent="-571500">
              <a:buFont typeface="Arial" panose="020B0604020202020204" pitchFamily="34" charset="0"/>
              <a:buChar char="•"/>
            </a:pPr>
            <a:r>
              <a:rPr lang="en-US" dirty="0"/>
              <a:t>Did you develop a special connection with a collegian?  </a:t>
            </a:r>
          </a:p>
          <a:p>
            <a:endParaRPr lang="en-US" dirty="0"/>
          </a:p>
          <a:p>
            <a:pPr marL="571500" indent="-571500">
              <a:buFont typeface="Arial" panose="020B0604020202020204" pitchFamily="34" charset="0"/>
              <a:buChar char="•"/>
            </a:pPr>
            <a:r>
              <a:rPr lang="en-US" dirty="0"/>
              <a:t>What are the benefits of volunteering on AAC?</a:t>
            </a:r>
          </a:p>
        </p:txBody>
      </p:sp>
    </p:spTree>
    <p:extLst>
      <p:ext uri="{BB962C8B-B14F-4D97-AF65-F5344CB8AC3E}">
        <p14:creationId xmlns:p14="http://schemas.microsoft.com/office/powerpoint/2010/main" val="22275876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952D1B4-9A54-FB24-11FE-13796D5E0A9D}"/>
              </a:ext>
            </a:extLst>
          </p:cNvPr>
          <p:cNvPicPr>
            <a:picLocks noChangeAspect="1"/>
          </p:cNvPicPr>
          <p:nvPr/>
        </p:nvPicPr>
        <p:blipFill>
          <a:blip r:embed="rId2"/>
          <a:stretch>
            <a:fillRect/>
          </a:stretch>
        </p:blipFill>
        <p:spPr>
          <a:xfrm>
            <a:off x="8147052" y="2322365"/>
            <a:ext cx="11416658" cy="6046557"/>
          </a:xfrm>
          <a:prstGeom prst="rect">
            <a:avLst/>
          </a:prstGeom>
        </p:spPr>
      </p:pic>
      <p:pic>
        <p:nvPicPr>
          <p:cNvPr id="7" name="Picture 6" descr="A couple of people holding signs&#10;&#10;Description automatically generated">
            <a:extLst>
              <a:ext uri="{FF2B5EF4-FFF2-40B4-BE49-F238E27FC236}">
                <a16:creationId xmlns:a16="http://schemas.microsoft.com/office/drawing/2014/main" id="{8DEB5510-6B87-C08C-8FC3-6719323759ED}"/>
              </a:ext>
            </a:extLst>
          </p:cNvPr>
          <p:cNvPicPr>
            <a:picLocks noChangeAspect="1"/>
          </p:cNvPicPr>
          <p:nvPr/>
        </p:nvPicPr>
        <p:blipFill>
          <a:blip r:embed="rId3">
            <a:extLst>
              <a:ext uri="{28A0092B-C50C-407E-A947-70E740481C1C}">
                <a14:useLocalDpi xmlns:a14="http://schemas.microsoft.com/office/drawing/2010/main" val="0"/>
              </a:ext>
            </a:extLst>
          </a:blip>
          <a:srcRect l="7640" t="57061" r="52880" b="11011"/>
          <a:stretch/>
        </p:blipFill>
        <p:spPr>
          <a:xfrm>
            <a:off x="669661" y="3348841"/>
            <a:ext cx="7477391" cy="3993607"/>
          </a:xfrm>
          <a:prstGeom prst="rect">
            <a:avLst/>
          </a:prstGeom>
        </p:spPr>
      </p:pic>
    </p:spTree>
    <p:extLst>
      <p:ext uri="{BB962C8B-B14F-4D97-AF65-F5344CB8AC3E}">
        <p14:creationId xmlns:p14="http://schemas.microsoft.com/office/powerpoint/2010/main" val="4081228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47AAC-BF48-C6D3-9F62-085D97DD16DF}"/>
              </a:ext>
            </a:extLst>
          </p:cNvPr>
          <p:cNvSpPr>
            <a:spLocks noGrp="1"/>
          </p:cNvSpPr>
          <p:nvPr>
            <p:ph type="title"/>
          </p:nvPr>
        </p:nvSpPr>
        <p:spPr/>
        <p:txBody>
          <a:bodyPr/>
          <a:lstStyle/>
          <a:p>
            <a:r>
              <a:rPr lang="en-US" dirty="0"/>
              <a:t>Personal Connections</a:t>
            </a:r>
          </a:p>
        </p:txBody>
      </p:sp>
      <p:sp>
        <p:nvSpPr>
          <p:cNvPr id="11" name="Text Placeholder 10">
            <a:extLst>
              <a:ext uri="{FF2B5EF4-FFF2-40B4-BE49-F238E27FC236}">
                <a16:creationId xmlns:a16="http://schemas.microsoft.com/office/drawing/2014/main" id="{EED510D4-E006-78CA-DDF5-4988EB7650CA}"/>
              </a:ext>
            </a:extLst>
          </p:cNvPr>
          <p:cNvSpPr>
            <a:spLocks noGrp="1"/>
          </p:cNvSpPr>
          <p:nvPr>
            <p:ph type="body" idx="1"/>
          </p:nvPr>
        </p:nvSpPr>
        <p:spPr>
          <a:xfrm>
            <a:off x="1822449" y="2883231"/>
            <a:ext cx="9444819" cy="1661993"/>
          </a:xfrm>
        </p:spPr>
        <p:txBody>
          <a:bodyPr/>
          <a:lstStyle/>
          <a:p>
            <a:r>
              <a:rPr lang="en-US" dirty="0"/>
              <a:t>Think on your experiences and write down the names of Pi Phi alumnae you could reconnect with at some point.</a:t>
            </a:r>
          </a:p>
        </p:txBody>
      </p:sp>
      <p:pic>
        <p:nvPicPr>
          <p:cNvPr id="9" name="Picture 8">
            <a:extLst>
              <a:ext uri="{FF2B5EF4-FFF2-40B4-BE49-F238E27FC236}">
                <a16:creationId xmlns:a16="http://schemas.microsoft.com/office/drawing/2014/main" id="{7461DE60-8EC4-1A07-A762-D4BFA83F0337}"/>
              </a:ext>
            </a:extLst>
          </p:cNvPr>
          <p:cNvPicPr>
            <a:picLocks noChangeAspect="1"/>
          </p:cNvPicPr>
          <p:nvPr/>
        </p:nvPicPr>
        <p:blipFill>
          <a:blip r:embed="rId2"/>
          <a:stretch>
            <a:fillRect/>
          </a:stretch>
        </p:blipFill>
        <p:spPr>
          <a:xfrm>
            <a:off x="11727603" y="522990"/>
            <a:ext cx="7536077" cy="9783383"/>
          </a:xfrm>
          <a:prstGeom prst="rect">
            <a:avLst/>
          </a:prstGeom>
        </p:spPr>
      </p:pic>
    </p:spTree>
    <p:extLst>
      <p:ext uri="{BB962C8B-B14F-4D97-AF65-F5344CB8AC3E}">
        <p14:creationId xmlns:p14="http://schemas.microsoft.com/office/powerpoint/2010/main" val="23211884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3F2ED435-6C1A-95DC-9D5B-D6A938BC986B}"/>
              </a:ext>
            </a:extLst>
          </p:cNvPr>
          <p:cNvSpPr>
            <a:spLocks noGrp="1"/>
          </p:cNvSpPr>
          <p:nvPr>
            <p:ph type="pic" sz="quarter" idx="10"/>
          </p:nvPr>
        </p:nvSpPr>
        <p:spPr/>
        <p:txBody>
          <a:bodyPr/>
          <a:lstStyle/>
          <a:p>
            <a:endParaRPr lang="en-US"/>
          </a:p>
        </p:txBody>
      </p:sp>
      <p:sp>
        <p:nvSpPr>
          <p:cNvPr id="2" name="Title 1">
            <a:extLst>
              <a:ext uri="{FF2B5EF4-FFF2-40B4-BE49-F238E27FC236}">
                <a16:creationId xmlns:a16="http://schemas.microsoft.com/office/drawing/2014/main" id="{7B87617A-5C0F-B2A0-399F-B0F58E489588}"/>
              </a:ext>
            </a:extLst>
          </p:cNvPr>
          <p:cNvSpPr>
            <a:spLocks noGrp="1"/>
          </p:cNvSpPr>
          <p:nvPr>
            <p:ph type="title"/>
          </p:nvPr>
        </p:nvSpPr>
        <p:spPr>
          <a:xfrm>
            <a:off x="1289050" y="1466023"/>
            <a:ext cx="10515600" cy="2031325"/>
          </a:xfrm>
        </p:spPr>
        <p:txBody>
          <a:bodyPr/>
          <a:lstStyle/>
          <a:p>
            <a:r>
              <a:rPr lang="en-US" dirty="0"/>
              <a:t>Identifying Potential AAC Members</a:t>
            </a:r>
          </a:p>
        </p:txBody>
      </p:sp>
      <p:sp>
        <p:nvSpPr>
          <p:cNvPr id="3" name="Text Placeholder 2">
            <a:extLst>
              <a:ext uri="{FF2B5EF4-FFF2-40B4-BE49-F238E27FC236}">
                <a16:creationId xmlns:a16="http://schemas.microsoft.com/office/drawing/2014/main" id="{FBC430C9-B37E-85BE-EDD7-0B460D8BE5D5}"/>
              </a:ext>
            </a:extLst>
          </p:cNvPr>
          <p:cNvSpPr>
            <a:spLocks noGrp="1"/>
          </p:cNvSpPr>
          <p:nvPr>
            <p:ph type="body" idx="1"/>
          </p:nvPr>
        </p:nvSpPr>
        <p:spPr>
          <a:xfrm>
            <a:off x="1289050" y="3782135"/>
            <a:ext cx="10515600" cy="7219285"/>
          </a:xfrm>
        </p:spPr>
        <p:txBody>
          <a:bodyPr/>
          <a:lstStyle/>
          <a:p>
            <a:pPr marL="571500" indent="-571500">
              <a:buFont typeface="Arial" panose="020B0604020202020204" pitchFamily="34" charset="0"/>
              <a:buChar char="•"/>
            </a:pPr>
            <a:r>
              <a:rPr lang="en-US" dirty="0"/>
              <a:t>Partner with local Alumnae Clubs</a:t>
            </a:r>
          </a:p>
          <a:p>
            <a:pPr marL="571500" indent="-571500">
              <a:buFont typeface="Arial" panose="020B0604020202020204" pitchFamily="34" charset="0"/>
              <a:buChar char="•"/>
            </a:pPr>
            <a:r>
              <a:rPr lang="en-US" dirty="0"/>
              <a:t>Post on Social Media</a:t>
            </a:r>
          </a:p>
          <a:p>
            <a:pPr marL="571500" indent="-571500">
              <a:buFont typeface="Arial" panose="020B0604020202020204" pitchFamily="34" charset="0"/>
              <a:buChar char="•"/>
            </a:pPr>
            <a:r>
              <a:rPr lang="en-US" dirty="0"/>
              <a:t>Utilize referrals from current volunteers</a:t>
            </a:r>
          </a:p>
          <a:p>
            <a:pPr marL="571500" indent="-571500">
              <a:buFont typeface="Arial" panose="020B0604020202020204" pitchFamily="34" charset="0"/>
              <a:buChar char="•"/>
            </a:pPr>
            <a:r>
              <a:rPr lang="en-US" dirty="0"/>
              <a:t>Search for Alumnae in Find My Sisters</a:t>
            </a:r>
          </a:p>
          <a:p>
            <a:pPr marL="571500" indent="-571500">
              <a:buFont typeface="Arial" panose="020B0604020202020204" pitchFamily="34" charset="0"/>
              <a:buChar char="•"/>
            </a:pPr>
            <a:r>
              <a:rPr lang="en-US" dirty="0"/>
              <a:t>Engage with Recent Graduates</a:t>
            </a:r>
          </a:p>
          <a:p>
            <a:pPr marL="571500" indent="-571500">
              <a:buFont typeface="Arial" panose="020B0604020202020204" pitchFamily="34" charset="0"/>
              <a:buChar char="•"/>
            </a:pPr>
            <a:endParaRPr lang="en-US" dirty="0"/>
          </a:p>
        </p:txBody>
      </p:sp>
      <p:pic>
        <p:nvPicPr>
          <p:cNvPr id="7" name="Picture 6" descr="A person sitting on a bench using a computer&#10;&#10;Description automatically generated">
            <a:extLst>
              <a:ext uri="{FF2B5EF4-FFF2-40B4-BE49-F238E27FC236}">
                <a16:creationId xmlns:a16="http://schemas.microsoft.com/office/drawing/2014/main" id="{D7A234C2-AEBA-5734-C3A6-9BB85DBF0FFF}"/>
              </a:ext>
            </a:extLst>
          </p:cNvPr>
          <p:cNvPicPr>
            <a:picLocks noChangeAspect="1"/>
          </p:cNvPicPr>
          <p:nvPr/>
        </p:nvPicPr>
        <p:blipFill>
          <a:blip r:embed="rId2">
            <a:extLst>
              <a:ext uri="{28A0092B-C50C-407E-A947-70E740481C1C}">
                <a14:useLocalDpi xmlns:a14="http://schemas.microsoft.com/office/drawing/2010/main" val="0"/>
              </a:ext>
            </a:extLst>
          </a:blip>
          <a:srcRect l="-1" r="52951"/>
          <a:stretch/>
        </p:blipFill>
        <p:spPr>
          <a:xfrm>
            <a:off x="12582693" y="17929"/>
            <a:ext cx="7521408" cy="11291421"/>
          </a:xfrm>
          <a:prstGeom prst="rect">
            <a:avLst/>
          </a:prstGeom>
        </p:spPr>
      </p:pic>
    </p:spTree>
    <p:extLst>
      <p:ext uri="{BB962C8B-B14F-4D97-AF65-F5344CB8AC3E}">
        <p14:creationId xmlns:p14="http://schemas.microsoft.com/office/powerpoint/2010/main" val="8986611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82BFCD-D6D3-031D-17B2-CE457044C90C}"/>
              </a:ext>
            </a:extLst>
          </p:cNvPr>
          <p:cNvPicPr>
            <a:picLocks noChangeAspect="1"/>
          </p:cNvPicPr>
          <p:nvPr/>
        </p:nvPicPr>
        <p:blipFill>
          <a:blip r:embed="rId2"/>
          <a:srcRect b="5"/>
          <a:stretch/>
        </p:blipFill>
        <p:spPr>
          <a:xfrm>
            <a:off x="216992" y="172910"/>
            <a:ext cx="7333462" cy="10985868"/>
          </a:xfrm>
          <a:prstGeom prst="rect">
            <a:avLst/>
          </a:prstGeom>
          <a:noFill/>
        </p:spPr>
      </p:pic>
      <p:sp>
        <p:nvSpPr>
          <p:cNvPr id="2" name="Title 1">
            <a:extLst>
              <a:ext uri="{FF2B5EF4-FFF2-40B4-BE49-F238E27FC236}">
                <a16:creationId xmlns:a16="http://schemas.microsoft.com/office/drawing/2014/main" id="{57DFB5A8-5587-0A49-786D-526119D1365E}"/>
              </a:ext>
            </a:extLst>
          </p:cNvPr>
          <p:cNvSpPr>
            <a:spLocks noGrp="1"/>
          </p:cNvSpPr>
          <p:nvPr>
            <p:ph type="title"/>
          </p:nvPr>
        </p:nvSpPr>
        <p:spPr>
          <a:xfrm>
            <a:off x="8528050" y="567120"/>
            <a:ext cx="10591800" cy="2031325"/>
          </a:xfrm>
        </p:spPr>
        <p:txBody>
          <a:bodyPr wrap="square" anchor="b">
            <a:normAutofit/>
          </a:bodyPr>
          <a:lstStyle/>
          <a:p>
            <a:r>
              <a:rPr lang="en-US" dirty="0"/>
              <a:t>Working with your AED</a:t>
            </a:r>
          </a:p>
        </p:txBody>
      </p:sp>
      <p:sp>
        <p:nvSpPr>
          <p:cNvPr id="3" name="Text Placeholder 2">
            <a:extLst>
              <a:ext uri="{FF2B5EF4-FFF2-40B4-BE49-F238E27FC236}">
                <a16:creationId xmlns:a16="http://schemas.microsoft.com/office/drawing/2014/main" id="{A85C919C-E9B9-2BD9-AAFC-EEFC661B3153}"/>
              </a:ext>
            </a:extLst>
          </p:cNvPr>
          <p:cNvSpPr>
            <a:spLocks noGrp="1"/>
          </p:cNvSpPr>
          <p:nvPr>
            <p:ph type="body" idx="1"/>
          </p:nvPr>
        </p:nvSpPr>
        <p:spPr>
          <a:xfrm>
            <a:off x="8528050" y="2883232"/>
            <a:ext cx="10591800" cy="7219285"/>
          </a:xfrm>
        </p:spPr>
        <p:txBody>
          <a:bodyPr wrap="square">
            <a:normAutofit/>
          </a:bodyPr>
          <a:lstStyle/>
          <a:p>
            <a:pPr>
              <a:spcAft>
                <a:spcPts val="600"/>
              </a:spcAft>
            </a:pPr>
            <a:r>
              <a:rPr lang="en-US" dirty="0"/>
              <a:t>Your Alumnae Engagement Director (AED) for your region is a great resource because they are the person to introduce needs to the Regional Team and facilitate conversation around how to they can help address those needs.</a:t>
            </a:r>
            <a:endParaRPr lang="en-US"/>
          </a:p>
        </p:txBody>
      </p:sp>
    </p:spTree>
    <p:extLst>
      <p:ext uri="{BB962C8B-B14F-4D97-AF65-F5344CB8AC3E}">
        <p14:creationId xmlns:p14="http://schemas.microsoft.com/office/powerpoint/2010/main" val="23402322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4BBBE-68E6-D58F-2030-21A35A7ABF62}"/>
              </a:ext>
            </a:extLst>
          </p:cNvPr>
          <p:cNvSpPr>
            <a:spLocks noGrp="1"/>
          </p:cNvSpPr>
          <p:nvPr>
            <p:ph type="title"/>
          </p:nvPr>
        </p:nvSpPr>
        <p:spPr/>
        <p:txBody>
          <a:bodyPr/>
          <a:lstStyle/>
          <a:p>
            <a:endParaRPr lang="en-US"/>
          </a:p>
        </p:txBody>
      </p:sp>
      <p:pic>
        <p:nvPicPr>
          <p:cNvPr id="5" name="Picture 4" descr="A blue square with white text&#10;&#10;Description automatically generated">
            <a:extLst>
              <a:ext uri="{FF2B5EF4-FFF2-40B4-BE49-F238E27FC236}">
                <a16:creationId xmlns:a16="http://schemas.microsoft.com/office/drawing/2014/main" id="{32417D43-16A4-F625-5012-0F9A5C1D2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299" y="1373083"/>
            <a:ext cx="17914278" cy="6274622"/>
          </a:xfrm>
          <a:prstGeom prst="rect">
            <a:avLst/>
          </a:prstGeom>
        </p:spPr>
      </p:pic>
    </p:spTree>
    <p:extLst>
      <p:ext uri="{BB962C8B-B14F-4D97-AF65-F5344CB8AC3E}">
        <p14:creationId xmlns:p14="http://schemas.microsoft.com/office/powerpoint/2010/main" val="7070957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F213CAA-7DCD-A085-9DFD-59BF5320E9B2}"/>
              </a:ext>
            </a:extLst>
          </p:cNvPr>
          <p:cNvSpPr>
            <a:spLocks noGrp="1"/>
          </p:cNvSpPr>
          <p:nvPr>
            <p:ph type="title"/>
          </p:nvPr>
        </p:nvSpPr>
        <p:spPr>
          <a:xfrm>
            <a:off x="1169286" y="1504527"/>
            <a:ext cx="17765527" cy="1015663"/>
          </a:xfrm>
        </p:spPr>
        <p:txBody>
          <a:bodyPr/>
          <a:lstStyle/>
          <a:p>
            <a:r>
              <a:rPr lang="en-US" dirty="0"/>
              <a:t>Table Introductions</a:t>
            </a:r>
          </a:p>
        </p:txBody>
      </p:sp>
      <p:sp>
        <p:nvSpPr>
          <p:cNvPr id="5" name="Text Placeholder 4">
            <a:extLst>
              <a:ext uri="{FF2B5EF4-FFF2-40B4-BE49-F238E27FC236}">
                <a16:creationId xmlns:a16="http://schemas.microsoft.com/office/drawing/2014/main" id="{BC166C49-E766-E18B-9041-A437191AFE06}"/>
              </a:ext>
            </a:extLst>
          </p:cNvPr>
          <p:cNvSpPr>
            <a:spLocks noGrp="1"/>
          </p:cNvSpPr>
          <p:nvPr>
            <p:ph type="body" idx="1"/>
          </p:nvPr>
        </p:nvSpPr>
        <p:spPr>
          <a:xfrm>
            <a:off x="1201922" y="3063875"/>
            <a:ext cx="17765527" cy="1107996"/>
          </a:xfrm>
        </p:spPr>
        <p:txBody>
          <a:bodyPr wrap="square" lIns="0" tIns="0" rIns="0" bIns="0" anchor="t">
            <a:spAutoFit/>
          </a:bodyPr>
          <a:lstStyle/>
          <a:p>
            <a:pPr marL="457200" indent="-457200">
              <a:buFont typeface="Arial"/>
              <a:buChar char="•"/>
            </a:pPr>
            <a:r>
              <a:rPr lang="en-US" dirty="0"/>
              <a:t>Name, chapter of Initiation, chapter you support, AAC role</a:t>
            </a:r>
          </a:p>
          <a:p>
            <a:pPr marL="457200" indent="-457200">
              <a:buFont typeface="Arial"/>
              <a:buChar char="•"/>
            </a:pPr>
            <a:endParaRPr lang="en-US" dirty="0"/>
          </a:p>
        </p:txBody>
      </p:sp>
    </p:spTree>
    <p:extLst>
      <p:ext uri="{BB962C8B-B14F-4D97-AF65-F5344CB8AC3E}">
        <p14:creationId xmlns:p14="http://schemas.microsoft.com/office/powerpoint/2010/main" val="20244546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96233-EFCE-64E7-2E5F-B3C5FA775BE0}"/>
              </a:ext>
            </a:extLst>
          </p:cNvPr>
          <p:cNvSpPr>
            <a:spLocks noGrp="1"/>
          </p:cNvSpPr>
          <p:nvPr>
            <p:ph type="title"/>
          </p:nvPr>
        </p:nvSpPr>
        <p:spPr/>
        <p:txBody>
          <a:bodyPr/>
          <a:lstStyle/>
          <a:p>
            <a:r>
              <a:rPr lang="en-US" dirty="0"/>
              <a:t>Retaining a strong AAC</a:t>
            </a:r>
          </a:p>
        </p:txBody>
      </p:sp>
      <p:sp>
        <p:nvSpPr>
          <p:cNvPr id="3" name="Text Placeholder 2">
            <a:extLst>
              <a:ext uri="{FF2B5EF4-FFF2-40B4-BE49-F238E27FC236}">
                <a16:creationId xmlns:a16="http://schemas.microsoft.com/office/drawing/2014/main" id="{506EA697-E4A6-0610-2C83-C7A9136ECA69}"/>
              </a:ext>
            </a:extLst>
          </p:cNvPr>
          <p:cNvSpPr>
            <a:spLocks noGrp="1"/>
          </p:cNvSpPr>
          <p:nvPr>
            <p:ph type="body" idx="1"/>
          </p:nvPr>
        </p:nvSpPr>
        <p:spPr>
          <a:xfrm>
            <a:off x="1822450" y="2883232"/>
            <a:ext cx="6494236" cy="4985980"/>
          </a:xfrm>
        </p:spPr>
        <p:txBody>
          <a:bodyPr/>
          <a:lstStyle/>
          <a:p>
            <a:pPr marL="571500" indent="-571500">
              <a:buFont typeface="Arial" panose="020B0604020202020204" pitchFamily="34" charset="0"/>
              <a:buChar char="•"/>
            </a:pPr>
            <a:r>
              <a:rPr lang="en-US" dirty="0"/>
              <a:t>Lean on each other for support</a:t>
            </a:r>
          </a:p>
          <a:p>
            <a:pPr marL="571500" indent="-571500">
              <a:buFont typeface="Arial" panose="020B0604020202020204" pitchFamily="34" charset="0"/>
              <a:buChar char="•"/>
            </a:pPr>
            <a:r>
              <a:rPr lang="en-US" dirty="0"/>
              <a:t>Divide and conquer</a:t>
            </a:r>
          </a:p>
          <a:p>
            <a:pPr marL="571500" indent="-571500">
              <a:buFont typeface="Arial" panose="020B0604020202020204" pitchFamily="34" charset="0"/>
              <a:buChar char="•"/>
            </a:pPr>
            <a:r>
              <a:rPr lang="en-US" dirty="0"/>
              <a:t>Develop a recognition plan</a:t>
            </a:r>
          </a:p>
          <a:p>
            <a:pPr marL="571500" indent="-571500">
              <a:buFont typeface="Arial" panose="020B0604020202020204" pitchFamily="34" charset="0"/>
              <a:buChar char="•"/>
            </a:pPr>
            <a:r>
              <a:rPr lang="en-US" dirty="0"/>
              <a:t>Find out what makes each AAC member feel valued</a:t>
            </a:r>
          </a:p>
          <a:p>
            <a:pPr marL="571500" indent="-571500">
              <a:buFont typeface="Arial" panose="020B0604020202020204" pitchFamily="34" charset="0"/>
              <a:buChar char="•"/>
            </a:pPr>
            <a:r>
              <a:rPr lang="en-US" dirty="0"/>
              <a:t>Foster sincere friendship!</a:t>
            </a:r>
          </a:p>
        </p:txBody>
      </p:sp>
      <p:pic>
        <p:nvPicPr>
          <p:cNvPr id="7" name="Picture 6">
            <a:extLst>
              <a:ext uri="{FF2B5EF4-FFF2-40B4-BE49-F238E27FC236}">
                <a16:creationId xmlns:a16="http://schemas.microsoft.com/office/drawing/2014/main" id="{2FDB64F2-ADF7-89EB-1A20-F70930AD256D}"/>
              </a:ext>
            </a:extLst>
          </p:cNvPr>
          <p:cNvPicPr>
            <a:picLocks noChangeAspect="1"/>
          </p:cNvPicPr>
          <p:nvPr/>
        </p:nvPicPr>
        <p:blipFill>
          <a:blip r:embed="rId2"/>
          <a:stretch>
            <a:fillRect/>
          </a:stretch>
        </p:blipFill>
        <p:spPr>
          <a:xfrm>
            <a:off x="8534400" y="2883232"/>
            <a:ext cx="10988689" cy="6185123"/>
          </a:xfrm>
          <a:prstGeom prst="rect">
            <a:avLst/>
          </a:prstGeom>
        </p:spPr>
      </p:pic>
    </p:spTree>
    <p:extLst>
      <p:ext uri="{BB962C8B-B14F-4D97-AF65-F5344CB8AC3E}">
        <p14:creationId xmlns:p14="http://schemas.microsoft.com/office/powerpoint/2010/main" val="37110475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2AC62-F292-C7BE-1D1F-B1219ACF6C52}"/>
              </a:ext>
            </a:extLst>
          </p:cNvPr>
          <p:cNvSpPr>
            <a:spLocks noGrp="1"/>
          </p:cNvSpPr>
          <p:nvPr>
            <p:ph type="title"/>
          </p:nvPr>
        </p:nvSpPr>
        <p:spPr/>
        <p:txBody>
          <a:bodyPr/>
          <a:lstStyle/>
          <a:p>
            <a:r>
              <a:rPr lang="en-US" dirty="0"/>
              <a:t>New AAC Recruitment Toolkit!</a:t>
            </a:r>
          </a:p>
        </p:txBody>
      </p:sp>
      <p:sp>
        <p:nvSpPr>
          <p:cNvPr id="3" name="Text Placeholder 2">
            <a:extLst>
              <a:ext uri="{FF2B5EF4-FFF2-40B4-BE49-F238E27FC236}">
                <a16:creationId xmlns:a16="http://schemas.microsoft.com/office/drawing/2014/main" id="{680EB8CF-5431-4965-FA7B-81EE1915C2DA}"/>
              </a:ext>
            </a:extLst>
          </p:cNvPr>
          <p:cNvSpPr>
            <a:spLocks noGrp="1"/>
          </p:cNvSpPr>
          <p:nvPr>
            <p:ph type="body" idx="1"/>
          </p:nvPr>
        </p:nvSpPr>
        <p:spPr>
          <a:xfrm>
            <a:off x="2516009" y="2878725"/>
            <a:ext cx="7701561" cy="4431983"/>
          </a:xfrm>
        </p:spPr>
        <p:txBody>
          <a:bodyPr/>
          <a:lstStyle/>
          <a:p>
            <a:pPr algn="ctr"/>
            <a:r>
              <a:rPr lang="en-US" dirty="0"/>
              <a:t>To recruit alumnae to join your AAC or help other chapters find potential advisors, visit </a:t>
            </a:r>
            <a:r>
              <a:rPr lang="en-US" b="1" dirty="0">
                <a:solidFill>
                  <a:srgbClr val="0070C0"/>
                </a:solidFill>
              </a:rPr>
              <a:t>pibetaphi.org/</a:t>
            </a:r>
            <a:r>
              <a:rPr lang="en-US" b="1" dirty="0" err="1">
                <a:solidFill>
                  <a:srgbClr val="0070C0"/>
                </a:solidFill>
              </a:rPr>
              <a:t>recruitAAC</a:t>
            </a:r>
            <a:r>
              <a:rPr lang="en-US" b="1" dirty="0">
                <a:solidFill>
                  <a:srgbClr val="0070C0"/>
                </a:solidFill>
              </a:rPr>
              <a:t> </a:t>
            </a:r>
          </a:p>
          <a:p>
            <a:pPr algn="ctr"/>
            <a:r>
              <a:rPr lang="en-US" dirty="0"/>
              <a:t>to download the </a:t>
            </a:r>
          </a:p>
          <a:p>
            <a:pPr algn="ctr"/>
            <a:r>
              <a:rPr lang="en-US" b="1" dirty="0">
                <a:solidFill>
                  <a:schemeClr val="accent5"/>
                </a:solidFill>
              </a:rPr>
              <a:t>AAC RECRUITMENT TOOLKIT </a:t>
            </a:r>
            <a:r>
              <a:rPr lang="en-US" dirty="0"/>
              <a:t>with valuable tips, resources and guidance. </a:t>
            </a:r>
          </a:p>
        </p:txBody>
      </p:sp>
      <p:pic>
        <p:nvPicPr>
          <p:cNvPr id="5" name="Picture 4">
            <a:extLst>
              <a:ext uri="{FF2B5EF4-FFF2-40B4-BE49-F238E27FC236}">
                <a16:creationId xmlns:a16="http://schemas.microsoft.com/office/drawing/2014/main" id="{0AC1F4E3-9D65-C048-B923-43A006B7D347}"/>
              </a:ext>
            </a:extLst>
          </p:cNvPr>
          <p:cNvPicPr>
            <a:picLocks noChangeAspect="1"/>
          </p:cNvPicPr>
          <p:nvPr/>
        </p:nvPicPr>
        <p:blipFill>
          <a:blip r:embed="rId2"/>
          <a:stretch>
            <a:fillRect/>
          </a:stretch>
        </p:blipFill>
        <p:spPr>
          <a:xfrm>
            <a:off x="12145438" y="2878725"/>
            <a:ext cx="5003266" cy="6847843"/>
          </a:xfrm>
          <a:prstGeom prst="rect">
            <a:avLst/>
          </a:prstGeom>
        </p:spPr>
      </p:pic>
    </p:spTree>
    <p:extLst>
      <p:ext uri="{BB962C8B-B14F-4D97-AF65-F5344CB8AC3E}">
        <p14:creationId xmlns:p14="http://schemas.microsoft.com/office/powerpoint/2010/main" val="16023936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nk text with a heart and rays&#10;&#10;Description automatically generated">
            <a:extLst>
              <a:ext uri="{FF2B5EF4-FFF2-40B4-BE49-F238E27FC236}">
                <a16:creationId xmlns:a16="http://schemas.microsoft.com/office/drawing/2014/main" id="{D4EDE26A-3552-18CC-A660-B56A9DAE2810}"/>
              </a:ext>
            </a:extLst>
          </p:cNvPr>
          <p:cNvPicPr>
            <a:picLocks noChangeAspect="1"/>
          </p:cNvPicPr>
          <p:nvPr/>
        </p:nvPicPr>
        <p:blipFill>
          <a:blip r:embed="rId2"/>
          <a:stretch>
            <a:fillRect/>
          </a:stretch>
        </p:blipFill>
        <p:spPr>
          <a:xfrm>
            <a:off x="9435409" y="1286135"/>
            <a:ext cx="3129710" cy="3849640"/>
          </a:xfrm>
          <a:prstGeom prst="rect">
            <a:avLst/>
          </a:prstGeom>
        </p:spPr>
      </p:pic>
      <p:sp>
        <p:nvSpPr>
          <p:cNvPr id="2" name="Title 1">
            <a:extLst>
              <a:ext uri="{FF2B5EF4-FFF2-40B4-BE49-F238E27FC236}">
                <a16:creationId xmlns:a16="http://schemas.microsoft.com/office/drawing/2014/main" id="{8B205161-1B82-0306-81B5-16D3FB335DAF}"/>
              </a:ext>
            </a:extLst>
          </p:cNvPr>
          <p:cNvSpPr>
            <a:spLocks noGrp="1"/>
          </p:cNvSpPr>
          <p:nvPr>
            <p:ph type="title"/>
          </p:nvPr>
        </p:nvSpPr>
        <p:spPr>
          <a:xfrm>
            <a:off x="2279649" y="4934806"/>
            <a:ext cx="17441231" cy="4062651"/>
          </a:xfrm>
        </p:spPr>
        <p:txBody>
          <a:bodyPr/>
          <a:lstStyle/>
          <a:p>
            <a:pPr algn="ctr"/>
            <a:r>
              <a:rPr lang="en-US" dirty="0"/>
              <a:t>for your </a:t>
            </a:r>
            <a:br>
              <a:rPr lang="en-US" dirty="0"/>
            </a:br>
            <a:r>
              <a:rPr lang="en-US" dirty="0"/>
              <a:t>continued dedication to</a:t>
            </a:r>
            <a:br>
              <a:rPr lang="en-US" dirty="0"/>
            </a:br>
            <a:r>
              <a:rPr lang="en-US" dirty="0"/>
              <a:t> our sisterhood!</a:t>
            </a:r>
            <a:br>
              <a:rPr lang="en-US" dirty="0"/>
            </a:br>
            <a:endParaRPr lang="en-US" dirty="0"/>
          </a:p>
        </p:txBody>
      </p:sp>
    </p:spTree>
    <p:extLst>
      <p:ext uri="{BB962C8B-B14F-4D97-AF65-F5344CB8AC3E}">
        <p14:creationId xmlns:p14="http://schemas.microsoft.com/office/powerpoint/2010/main" val="15098584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C02CD-F987-FCBA-7EAC-5A5D949984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BF3E58-3D0C-0BA2-DC16-136DAD4F9DE3}"/>
              </a:ext>
            </a:extLst>
          </p:cNvPr>
          <p:cNvSpPr>
            <a:spLocks noGrp="1"/>
          </p:cNvSpPr>
          <p:nvPr>
            <p:ph type="ctrTitle"/>
          </p:nvPr>
        </p:nvSpPr>
        <p:spPr>
          <a:xfrm>
            <a:off x="13286342" y="2607687"/>
            <a:ext cx="4961317" cy="3046988"/>
          </a:xfrm>
        </p:spPr>
        <p:txBody>
          <a:bodyPr/>
          <a:lstStyle/>
          <a:p>
            <a:r>
              <a:rPr lang="en-US" dirty="0"/>
              <a:t>Partnerships for Success</a:t>
            </a:r>
          </a:p>
        </p:txBody>
      </p:sp>
      <p:sp>
        <p:nvSpPr>
          <p:cNvPr id="3" name="Subtitle 2">
            <a:extLst>
              <a:ext uri="{FF2B5EF4-FFF2-40B4-BE49-F238E27FC236}">
                <a16:creationId xmlns:a16="http://schemas.microsoft.com/office/drawing/2014/main" id="{F22331EC-42E3-BB58-76D6-207E91AB6E78}"/>
              </a:ext>
            </a:extLst>
          </p:cNvPr>
          <p:cNvSpPr>
            <a:spLocks noGrp="1"/>
          </p:cNvSpPr>
          <p:nvPr>
            <p:ph type="subTitle" idx="4"/>
          </p:nvPr>
        </p:nvSpPr>
        <p:spPr>
          <a:xfrm>
            <a:off x="13481049" y="5894298"/>
            <a:ext cx="4800601" cy="923330"/>
          </a:xfrm>
        </p:spPr>
        <p:txBody>
          <a:bodyPr wrap="square" lIns="0" tIns="0" rIns="0" bIns="0" anchor="t">
            <a:spAutoFit/>
          </a:bodyPr>
          <a:lstStyle/>
          <a:p>
            <a:pPr algn="l"/>
            <a:r>
              <a:rPr lang="en-US" dirty="0">
                <a:latin typeface="Gotham Book" pitchFamily="50" charset="0"/>
                <a:ea typeface="Cambria"/>
                <a:cs typeface="Segoe UI"/>
              </a:rPr>
              <a:t>Michelle Woodhouse</a:t>
            </a:r>
          </a:p>
          <a:p>
            <a:pPr algn="l"/>
            <a:r>
              <a:rPr lang="en-US" sz="2400" dirty="0">
                <a:latin typeface="Gotham Book" pitchFamily="50" charset="0"/>
                <a:ea typeface="Cambria"/>
                <a:cs typeface="Segoe UI"/>
              </a:rPr>
              <a:t>Director Alumnae</a:t>
            </a:r>
          </a:p>
        </p:txBody>
      </p:sp>
    </p:spTree>
    <p:extLst>
      <p:ext uri="{BB962C8B-B14F-4D97-AF65-F5344CB8AC3E}">
        <p14:creationId xmlns:p14="http://schemas.microsoft.com/office/powerpoint/2010/main" val="18156395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C43AC2-18E9-743A-60D0-57435A86DB1F}"/>
              </a:ext>
            </a:extLst>
          </p:cNvPr>
          <p:cNvPicPr>
            <a:picLocks noChangeAspect="1"/>
          </p:cNvPicPr>
          <p:nvPr/>
        </p:nvPicPr>
        <p:blipFill>
          <a:blip r:embed="rId2"/>
          <a:stretch>
            <a:fillRect/>
          </a:stretch>
        </p:blipFill>
        <p:spPr>
          <a:xfrm>
            <a:off x="2619183" y="314557"/>
            <a:ext cx="14865733" cy="10680236"/>
          </a:xfrm>
          <a:prstGeom prst="rect">
            <a:avLst/>
          </a:prstGeom>
        </p:spPr>
      </p:pic>
      <p:sp>
        <p:nvSpPr>
          <p:cNvPr id="8" name="TextBox 7">
            <a:extLst>
              <a:ext uri="{FF2B5EF4-FFF2-40B4-BE49-F238E27FC236}">
                <a16:creationId xmlns:a16="http://schemas.microsoft.com/office/drawing/2014/main" id="{F505F03A-556F-A478-D1EE-55FE3683D351}"/>
              </a:ext>
            </a:extLst>
          </p:cNvPr>
          <p:cNvSpPr txBox="1"/>
          <p:nvPr/>
        </p:nvSpPr>
        <p:spPr>
          <a:xfrm>
            <a:off x="6735412" y="1573024"/>
            <a:ext cx="3316637" cy="769441"/>
          </a:xfrm>
          <a:prstGeom prst="rect">
            <a:avLst/>
          </a:prstGeom>
          <a:noFill/>
        </p:spPr>
        <p:txBody>
          <a:bodyPr wrap="square" rtlCol="0">
            <a:spAutoFit/>
          </a:bodyPr>
          <a:lstStyle/>
          <a:p>
            <a:r>
              <a:rPr lang="en-US" sz="4400" b="1" dirty="0">
                <a:solidFill>
                  <a:schemeClr val="tx1"/>
                </a:solidFill>
                <a:latin typeface="Hello Mogels" pitchFamily="2" charset="77"/>
                <a:cs typeface="Cavolini" panose="020B0502040204020203" pitchFamily="66" charset="0"/>
              </a:rPr>
              <a:t>CHC</a:t>
            </a:r>
          </a:p>
        </p:txBody>
      </p:sp>
      <p:sp>
        <p:nvSpPr>
          <p:cNvPr id="9" name="TextBox 8">
            <a:extLst>
              <a:ext uri="{FF2B5EF4-FFF2-40B4-BE49-F238E27FC236}">
                <a16:creationId xmlns:a16="http://schemas.microsoft.com/office/drawing/2014/main" id="{0F1FE39C-11C9-1F42-F7FE-D7FAB69617F9}"/>
              </a:ext>
            </a:extLst>
          </p:cNvPr>
          <p:cNvSpPr txBox="1"/>
          <p:nvPr/>
        </p:nvSpPr>
        <p:spPr>
          <a:xfrm>
            <a:off x="4249555" y="4262976"/>
            <a:ext cx="3316637" cy="769441"/>
          </a:xfrm>
          <a:prstGeom prst="rect">
            <a:avLst/>
          </a:prstGeom>
          <a:noFill/>
        </p:spPr>
        <p:txBody>
          <a:bodyPr wrap="square" rtlCol="0">
            <a:spAutoFit/>
          </a:bodyPr>
          <a:lstStyle/>
          <a:p>
            <a:r>
              <a:rPr lang="en-US" sz="4400" b="1" dirty="0">
                <a:solidFill>
                  <a:schemeClr val="tx1"/>
                </a:solidFill>
                <a:latin typeface="Hello Mogels" pitchFamily="2" charset="77"/>
                <a:cs typeface="Cavolini" panose="020B0502040204020203" pitchFamily="66" charset="0"/>
              </a:rPr>
              <a:t>FHC</a:t>
            </a:r>
          </a:p>
        </p:txBody>
      </p:sp>
      <p:sp>
        <p:nvSpPr>
          <p:cNvPr id="10" name="TextBox 9">
            <a:extLst>
              <a:ext uri="{FF2B5EF4-FFF2-40B4-BE49-F238E27FC236}">
                <a16:creationId xmlns:a16="http://schemas.microsoft.com/office/drawing/2014/main" id="{FE02D568-837C-D40F-7009-D2074B79BA7E}"/>
              </a:ext>
            </a:extLst>
          </p:cNvPr>
          <p:cNvSpPr txBox="1"/>
          <p:nvPr/>
        </p:nvSpPr>
        <p:spPr>
          <a:xfrm>
            <a:off x="10735340" y="1476363"/>
            <a:ext cx="3316637" cy="1200329"/>
          </a:xfrm>
          <a:prstGeom prst="rect">
            <a:avLst/>
          </a:prstGeom>
          <a:noFill/>
        </p:spPr>
        <p:txBody>
          <a:bodyPr wrap="square" rtlCol="0">
            <a:spAutoFit/>
          </a:bodyPr>
          <a:lstStyle/>
          <a:p>
            <a:pPr algn="ctr"/>
            <a:r>
              <a:rPr lang="en-US" sz="3600" b="1" dirty="0">
                <a:solidFill>
                  <a:schemeClr val="tx1"/>
                </a:solidFill>
                <a:latin typeface="Hello Mogels" pitchFamily="2" charset="77"/>
                <a:cs typeface="Cavolini" panose="020B0502040204020203" pitchFamily="66" charset="0"/>
              </a:rPr>
              <a:t>FSA (Campus Staff)</a:t>
            </a:r>
          </a:p>
        </p:txBody>
      </p:sp>
      <p:sp>
        <p:nvSpPr>
          <p:cNvPr id="11" name="TextBox 10">
            <a:extLst>
              <a:ext uri="{FF2B5EF4-FFF2-40B4-BE49-F238E27FC236}">
                <a16:creationId xmlns:a16="http://schemas.microsoft.com/office/drawing/2014/main" id="{0DF9D176-63E3-6AA6-C7D8-8FA4C18B55AA}"/>
              </a:ext>
            </a:extLst>
          </p:cNvPr>
          <p:cNvSpPr txBox="1"/>
          <p:nvPr/>
        </p:nvSpPr>
        <p:spPr>
          <a:xfrm>
            <a:off x="4126039" y="7362559"/>
            <a:ext cx="3316637" cy="1323439"/>
          </a:xfrm>
          <a:prstGeom prst="rect">
            <a:avLst/>
          </a:prstGeom>
          <a:noFill/>
        </p:spPr>
        <p:txBody>
          <a:bodyPr wrap="square" rtlCol="0">
            <a:spAutoFit/>
          </a:bodyPr>
          <a:lstStyle/>
          <a:p>
            <a:r>
              <a:rPr lang="en-US" sz="4000" b="1" dirty="0">
                <a:solidFill>
                  <a:schemeClr val="tx1"/>
                </a:solidFill>
                <a:latin typeface="Hello Mogels" pitchFamily="2" charset="77"/>
                <a:cs typeface="Cavolini" panose="020B0502040204020203" pitchFamily="66" charset="0"/>
              </a:rPr>
              <a:t>Parents &amp;</a:t>
            </a:r>
          </a:p>
          <a:p>
            <a:r>
              <a:rPr lang="en-US" sz="4000" b="1" dirty="0">
                <a:solidFill>
                  <a:schemeClr val="tx1"/>
                </a:solidFill>
                <a:latin typeface="Hello Mogels" pitchFamily="2" charset="77"/>
                <a:cs typeface="Cavolini" panose="020B0502040204020203" pitchFamily="66" charset="0"/>
              </a:rPr>
              <a:t>Caregivers</a:t>
            </a:r>
          </a:p>
        </p:txBody>
      </p:sp>
      <p:sp>
        <p:nvSpPr>
          <p:cNvPr id="12" name="TextBox 11">
            <a:extLst>
              <a:ext uri="{FF2B5EF4-FFF2-40B4-BE49-F238E27FC236}">
                <a16:creationId xmlns:a16="http://schemas.microsoft.com/office/drawing/2014/main" id="{B0D38656-5081-91B6-A846-4C4BBBAEF87A}"/>
              </a:ext>
            </a:extLst>
          </p:cNvPr>
          <p:cNvSpPr txBox="1"/>
          <p:nvPr/>
        </p:nvSpPr>
        <p:spPr>
          <a:xfrm>
            <a:off x="12990098" y="3810828"/>
            <a:ext cx="3316637" cy="1323439"/>
          </a:xfrm>
          <a:prstGeom prst="rect">
            <a:avLst/>
          </a:prstGeom>
          <a:noFill/>
        </p:spPr>
        <p:txBody>
          <a:bodyPr wrap="square" rtlCol="0">
            <a:spAutoFit/>
          </a:bodyPr>
          <a:lstStyle/>
          <a:p>
            <a:pPr algn="ctr"/>
            <a:r>
              <a:rPr lang="en-US" sz="4000" b="1" dirty="0">
                <a:solidFill>
                  <a:schemeClr val="tx1"/>
                </a:solidFill>
                <a:latin typeface="Hello Mogels" pitchFamily="2" charset="77"/>
                <a:cs typeface="Cavolini" panose="020B0502040204020203" pitchFamily="66" charset="0"/>
              </a:rPr>
              <a:t>Local Alumnae Club</a:t>
            </a:r>
          </a:p>
        </p:txBody>
      </p:sp>
      <p:sp>
        <p:nvSpPr>
          <p:cNvPr id="14" name="TextBox 13">
            <a:extLst>
              <a:ext uri="{FF2B5EF4-FFF2-40B4-BE49-F238E27FC236}">
                <a16:creationId xmlns:a16="http://schemas.microsoft.com/office/drawing/2014/main" id="{BDBAEEAC-28D4-14FB-A280-38151DE23F0D}"/>
              </a:ext>
            </a:extLst>
          </p:cNvPr>
          <p:cNvSpPr txBox="1"/>
          <p:nvPr/>
        </p:nvSpPr>
        <p:spPr>
          <a:xfrm>
            <a:off x="12714683" y="7325874"/>
            <a:ext cx="3316637" cy="1323439"/>
          </a:xfrm>
          <a:prstGeom prst="rect">
            <a:avLst/>
          </a:prstGeom>
          <a:noFill/>
        </p:spPr>
        <p:txBody>
          <a:bodyPr wrap="square" rtlCol="0">
            <a:spAutoFit/>
          </a:bodyPr>
          <a:lstStyle/>
          <a:p>
            <a:pPr algn="ctr"/>
            <a:r>
              <a:rPr lang="en-US" sz="4000" b="1" dirty="0">
                <a:solidFill>
                  <a:schemeClr val="tx1"/>
                </a:solidFill>
                <a:latin typeface="Hello Mogels" pitchFamily="2" charset="77"/>
                <a:cs typeface="Cavolini" panose="020B0502040204020203" pitchFamily="66" charset="0"/>
              </a:rPr>
              <a:t>Other local Advisors</a:t>
            </a:r>
          </a:p>
        </p:txBody>
      </p:sp>
      <p:sp>
        <p:nvSpPr>
          <p:cNvPr id="15" name="TextBox 14">
            <a:extLst>
              <a:ext uri="{FF2B5EF4-FFF2-40B4-BE49-F238E27FC236}">
                <a16:creationId xmlns:a16="http://schemas.microsoft.com/office/drawing/2014/main" id="{2A914C89-57EF-4CBB-4FC8-E1AEBEB00EC8}"/>
              </a:ext>
            </a:extLst>
          </p:cNvPr>
          <p:cNvSpPr txBox="1"/>
          <p:nvPr/>
        </p:nvSpPr>
        <p:spPr>
          <a:xfrm>
            <a:off x="8249561" y="8772424"/>
            <a:ext cx="3316637" cy="1446550"/>
          </a:xfrm>
          <a:prstGeom prst="rect">
            <a:avLst/>
          </a:prstGeom>
          <a:noFill/>
        </p:spPr>
        <p:txBody>
          <a:bodyPr wrap="square" rtlCol="0">
            <a:spAutoFit/>
          </a:bodyPr>
          <a:lstStyle/>
          <a:p>
            <a:pPr algn="ctr"/>
            <a:r>
              <a:rPr lang="en-US" sz="4400" b="1" dirty="0">
                <a:solidFill>
                  <a:schemeClr val="tx1"/>
                </a:solidFill>
                <a:latin typeface="Hello Mogels" pitchFamily="2" charset="77"/>
                <a:cs typeface="Cavolini" panose="020B0502040204020203" pitchFamily="66" charset="0"/>
              </a:rPr>
              <a:t>Regional </a:t>
            </a:r>
          </a:p>
          <a:p>
            <a:pPr algn="ctr"/>
            <a:r>
              <a:rPr lang="en-US" sz="4400" b="1" dirty="0">
                <a:solidFill>
                  <a:schemeClr val="tx1"/>
                </a:solidFill>
                <a:latin typeface="Hello Mogels" pitchFamily="2" charset="77"/>
                <a:cs typeface="Cavolini" panose="020B0502040204020203" pitchFamily="66" charset="0"/>
              </a:rPr>
              <a:t>Team</a:t>
            </a:r>
          </a:p>
        </p:txBody>
      </p:sp>
    </p:spTree>
    <p:extLst>
      <p:ext uri="{BB962C8B-B14F-4D97-AF65-F5344CB8AC3E}">
        <p14:creationId xmlns:p14="http://schemas.microsoft.com/office/powerpoint/2010/main" val="46215649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6C358D-9F38-23E0-E7A8-ACED83B23063}"/>
              </a:ext>
            </a:extLst>
          </p:cNvPr>
          <p:cNvSpPr>
            <a:spLocks noGrp="1"/>
          </p:cNvSpPr>
          <p:nvPr>
            <p:ph type="title"/>
          </p:nvPr>
        </p:nvSpPr>
        <p:spPr>
          <a:xfrm>
            <a:off x="1289050" y="567120"/>
            <a:ext cx="10515600" cy="2031325"/>
          </a:xfrm>
        </p:spPr>
        <p:txBody>
          <a:bodyPr wrap="square" anchor="b">
            <a:normAutofit/>
          </a:bodyPr>
          <a:lstStyle/>
          <a:p>
            <a:r>
              <a:rPr lang="en-US" dirty="0"/>
              <a:t>Identifying your partners</a:t>
            </a:r>
          </a:p>
        </p:txBody>
      </p:sp>
      <p:sp>
        <p:nvSpPr>
          <p:cNvPr id="4" name="Text Placeholder 3">
            <a:extLst>
              <a:ext uri="{FF2B5EF4-FFF2-40B4-BE49-F238E27FC236}">
                <a16:creationId xmlns:a16="http://schemas.microsoft.com/office/drawing/2014/main" id="{6D8F8CF2-C899-9E53-DB8D-FC5F9F93BB10}"/>
              </a:ext>
            </a:extLst>
          </p:cNvPr>
          <p:cNvSpPr>
            <a:spLocks noGrp="1"/>
          </p:cNvSpPr>
          <p:nvPr>
            <p:ph type="body" idx="1"/>
          </p:nvPr>
        </p:nvSpPr>
        <p:spPr>
          <a:xfrm>
            <a:off x="1289050" y="2883232"/>
            <a:ext cx="10712450" cy="7219285"/>
          </a:xfrm>
        </p:spPr>
        <p:txBody>
          <a:bodyPr wrap="square" lIns="0" tIns="0" rIns="0" bIns="0">
            <a:normAutofit/>
          </a:bodyPr>
          <a:lstStyle/>
          <a:p>
            <a:pPr marL="457200" indent="-457200">
              <a:spcAft>
                <a:spcPts val="600"/>
              </a:spcAft>
              <a:buFont typeface="Arial"/>
              <a:buChar char="•"/>
            </a:pPr>
            <a:r>
              <a:rPr lang="en-US" dirty="0"/>
              <a:t>Grab one green, one yellow and one red strip.</a:t>
            </a:r>
          </a:p>
          <a:p>
            <a:pPr marL="457200" indent="-457200">
              <a:spcAft>
                <a:spcPts val="600"/>
              </a:spcAft>
              <a:buFont typeface="Arial"/>
              <a:buChar char="•"/>
            </a:pPr>
            <a:r>
              <a:rPr lang="en-US" dirty="0"/>
              <a:t>Navigate the room and use the stickers to indicate how often each partner/constituent comes up in your Advisor role.</a:t>
            </a:r>
          </a:p>
          <a:p>
            <a:pPr marL="914400" lvl="1" indent="-457200">
              <a:spcAft>
                <a:spcPts val="600"/>
              </a:spcAft>
              <a:buFont typeface="Courier New"/>
              <a:buChar char="o"/>
            </a:pPr>
            <a:r>
              <a:rPr lang="en-US" sz="3600" b="1" dirty="0">
                <a:solidFill>
                  <a:srgbClr val="009644"/>
                </a:solidFill>
                <a:latin typeface="Gotham Book" pitchFamily="50" charset="0"/>
              </a:rPr>
              <a:t>Green</a:t>
            </a:r>
            <a:r>
              <a:rPr lang="en-US" sz="3600" dirty="0">
                <a:solidFill>
                  <a:schemeClr val="tx1"/>
                </a:solidFill>
                <a:latin typeface="Gotham Book" pitchFamily="50" charset="0"/>
              </a:rPr>
              <a:t> = a frequent partnership in your role</a:t>
            </a:r>
          </a:p>
          <a:p>
            <a:pPr marL="914400" lvl="1" indent="-457200">
              <a:spcAft>
                <a:spcPts val="600"/>
              </a:spcAft>
              <a:buFont typeface="Courier New"/>
              <a:buChar char="o"/>
            </a:pPr>
            <a:r>
              <a:rPr lang="en-US" sz="3600" b="1" dirty="0">
                <a:solidFill>
                  <a:srgbClr val="DFDA00"/>
                </a:solidFill>
                <a:latin typeface="Gotham Book" pitchFamily="50" charset="0"/>
              </a:rPr>
              <a:t>Yellow</a:t>
            </a:r>
            <a:r>
              <a:rPr lang="en-US" sz="3600" dirty="0">
                <a:solidFill>
                  <a:schemeClr val="tx1"/>
                </a:solidFill>
                <a:latin typeface="Gotham Book" pitchFamily="50" charset="0"/>
              </a:rPr>
              <a:t> = partnership comes up from time-to-time but is not central to your role</a:t>
            </a:r>
          </a:p>
          <a:p>
            <a:pPr marL="914400" lvl="1" indent="-457200">
              <a:spcAft>
                <a:spcPts val="600"/>
              </a:spcAft>
              <a:buFont typeface="Courier New"/>
              <a:buChar char="o"/>
            </a:pPr>
            <a:r>
              <a:rPr lang="en-US" sz="3600" b="1" dirty="0">
                <a:solidFill>
                  <a:srgbClr val="FF0000"/>
                </a:solidFill>
                <a:latin typeface="Gotham Book" pitchFamily="50" charset="0"/>
              </a:rPr>
              <a:t>Red</a:t>
            </a:r>
            <a:r>
              <a:rPr lang="en-US" sz="3600" dirty="0">
                <a:solidFill>
                  <a:schemeClr val="tx1"/>
                </a:solidFill>
                <a:latin typeface="Gotham Book" pitchFamily="50" charset="0"/>
              </a:rPr>
              <a:t> = partnership doesn't come up much or at all</a:t>
            </a:r>
          </a:p>
          <a:p>
            <a:pPr>
              <a:spcAft>
                <a:spcPts val="600"/>
              </a:spcAft>
            </a:pPr>
            <a:endParaRPr lang="en-US" dirty="0"/>
          </a:p>
        </p:txBody>
      </p:sp>
      <p:pic>
        <p:nvPicPr>
          <p:cNvPr id="12" name="Picture Placeholder 11" descr="A group of women posing for a photo&#10;&#10;Description automatically generated">
            <a:extLst>
              <a:ext uri="{FF2B5EF4-FFF2-40B4-BE49-F238E27FC236}">
                <a16:creationId xmlns:a16="http://schemas.microsoft.com/office/drawing/2014/main" id="{137BDE2B-B740-BD0D-A872-53C1B6A433C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691" r="9691"/>
          <a:stretch>
            <a:fillRect/>
          </a:stretch>
        </p:blipFill>
        <p:spPr/>
      </p:pic>
    </p:spTree>
    <p:extLst>
      <p:ext uri="{BB962C8B-B14F-4D97-AF65-F5344CB8AC3E}">
        <p14:creationId xmlns:p14="http://schemas.microsoft.com/office/powerpoint/2010/main" val="1957856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0B8B67F-C18D-A7C7-0934-E8F3076686DB}"/>
              </a:ext>
            </a:extLst>
          </p:cNvPr>
          <p:cNvSpPr>
            <a:spLocks noGrp="1"/>
          </p:cNvSpPr>
          <p:nvPr>
            <p:ph type="title"/>
          </p:nvPr>
        </p:nvSpPr>
        <p:spPr>
          <a:xfrm>
            <a:off x="8528050" y="567120"/>
            <a:ext cx="10591800" cy="2031325"/>
          </a:xfrm>
        </p:spPr>
        <p:txBody>
          <a:bodyPr wrap="square" anchor="b">
            <a:normAutofit/>
          </a:bodyPr>
          <a:lstStyle/>
          <a:p>
            <a:r>
              <a:rPr lang="en-US"/>
              <a:t>Discuss with a Partner</a:t>
            </a:r>
          </a:p>
        </p:txBody>
      </p:sp>
      <p:sp>
        <p:nvSpPr>
          <p:cNvPr id="4" name="Text Placeholder 3">
            <a:extLst>
              <a:ext uri="{FF2B5EF4-FFF2-40B4-BE49-F238E27FC236}">
                <a16:creationId xmlns:a16="http://schemas.microsoft.com/office/drawing/2014/main" id="{73D64F67-9A2E-49CE-229E-4657C0F4B5C9}"/>
              </a:ext>
            </a:extLst>
          </p:cNvPr>
          <p:cNvSpPr>
            <a:spLocks noGrp="1"/>
          </p:cNvSpPr>
          <p:nvPr>
            <p:ph type="body" idx="1"/>
          </p:nvPr>
        </p:nvSpPr>
        <p:spPr>
          <a:xfrm>
            <a:off x="8528050" y="2883232"/>
            <a:ext cx="10591800" cy="7219285"/>
          </a:xfrm>
        </p:spPr>
        <p:txBody>
          <a:bodyPr wrap="square" lIns="0" tIns="0" rIns="0" bIns="0">
            <a:normAutofit/>
          </a:bodyPr>
          <a:lstStyle/>
          <a:p>
            <a:pPr marL="457200" indent="-457200">
              <a:spcAft>
                <a:spcPts val="600"/>
              </a:spcAft>
              <a:buFont typeface="Arial"/>
              <a:buChar char="•"/>
            </a:pPr>
            <a:r>
              <a:rPr lang="en-US"/>
              <a:t>In this partnership, how has trust and friendship played a role (or not, if it is absent)?</a:t>
            </a:r>
          </a:p>
          <a:p>
            <a:pPr marL="457200" indent="-457200">
              <a:spcAft>
                <a:spcPts val="600"/>
              </a:spcAft>
              <a:buFont typeface="Arial"/>
              <a:buChar char="•"/>
            </a:pPr>
            <a:r>
              <a:rPr lang="en-US"/>
              <a:t>What is a “win” I’ve had with this partnership, even if it’s a small win?</a:t>
            </a:r>
          </a:p>
          <a:p>
            <a:pPr marL="457200" indent="-457200">
              <a:spcAft>
                <a:spcPts val="600"/>
              </a:spcAft>
              <a:buFont typeface="Arial"/>
              <a:buChar char="•"/>
            </a:pPr>
            <a:r>
              <a:rPr lang="en-US"/>
              <a:t>What is one thing we could do to enhance this partnership?</a:t>
            </a:r>
          </a:p>
          <a:p>
            <a:pPr>
              <a:spcAft>
                <a:spcPts val="600"/>
              </a:spcAft>
            </a:pPr>
            <a:endParaRPr lang="en-US"/>
          </a:p>
        </p:txBody>
      </p:sp>
      <p:pic>
        <p:nvPicPr>
          <p:cNvPr id="8" name="Picture Placeholder 7" descr="A group of women posing for a picture&#10;&#10;Description automatically generated">
            <a:extLst>
              <a:ext uri="{FF2B5EF4-FFF2-40B4-BE49-F238E27FC236}">
                <a16:creationId xmlns:a16="http://schemas.microsoft.com/office/drawing/2014/main" id="{6BA76061-600E-98DE-824F-CE222D4B9751}"/>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2847" r="12847"/>
          <a:stretch>
            <a:fillRect/>
          </a:stretch>
        </p:blipFill>
        <p:spPr/>
      </p:pic>
    </p:spTree>
    <p:extLst>
      <p:ext uri="{BB962C8B-B14F-4D97-AF65-F5344CB8AC3E}">
        <p14:creationId xmlns:p14="http://schemas.microsoft.com/office/powerpoint/2010/main" val="38239264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604C2-CCB5-1DDE-81CE-27237BA397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C41691-7B4E-3F85-8442-F88400D7A916}"/>
              </a:ext>
            </a:extLst>
          </p:cNvPr>
          <p:cNvSpPr>
            <a:spLocks noGrp="1"/>
          </p:cNvSpPr>
          <p:nvPr>
            <p:ph type="ctrTitle"/>
          </p:nvPr>
        </p:nvSpPr>
        <p:spPr>
          <a:xfrm>
            <a:off x="13447058" y="1592024"/>
            <a:ext cx="4800601" cy="4062651"/>
          </a:xfrm>
        </p:spPr>
        <p:txBody>
          <a:bodyPr/>
          <a:lstStyle/>
          <a:p>
            <a:r>
              <a:rPr lang="en-US" dirty="0"/>
              <a:t>Partnership Highlight: </a:t>
            </a:r>
            <a:br>
              <a:rPr lang="en-US" dirty="0"/>
            </a:br>
            <a:r>
              <a:rPr lang="en-US" dirty="0"/>
              <a:t>Pi Beta Phi Foundation</a:t>
            </a:r>
          </a:p>
        </p:txBody>
      </p:sp>
      <p:sp>
        <p:nvSpPr>
          <p:cNvPr id="3" name="Subtitle 2">
            <a:extLst>
              <a:ext uri="{FF2B5EF4-FFF2-40B4-BE49-F238E27FC236}">
                <a16:creationId xmlns:a16="http://schemas.microsoft.com/office/drawing/2014/main" id="{70B5CA7E-F430-6389-8A66-E7A08194594F}"/>
              </a:ext>
            </a:extLst>
          </p:cNvPr>
          <p:cNvSpPr>
            <a:spLocks noGrp="1"/>
          </p:cNvSpPr>
          <p:nvPr>
            <p:ph type="subTitle" idx="4"/>
          </p:nvPr>
        </p:nvSpPr>
        <p:spPr>
          <a:xfrm>
            <a:off x="13481049" y="5894298"/>
            <a:ext cx="4800601" cy="3693319"/>
          </a:xfrm>
        </p:spPr>
        <p:txBody>
          <a:bodyPr wrap="square" lIns="0" tIns="0" rIns="0" bIns="0" anchor="t">
            <a:spAutoFit/>
          </a:bodyPr>
          <a:lstStyle/>
          <a:p>
            <a:pPr algn="l"/>
            <a:r>
              <a:rPr lang="en-US" dirty="0">
                <a:latin typeface="Gotham Book" pitchFamily="50" charset="0"/>
                <a:ea typeface="Cambria"/>
                <a:cs typeface="Segoe UI"/>
              </a:rPr>
              <a:t>Wendy Pratt</a:t>
            </a:r>
          </a:p>
          <a:p>
            <a:pPr algn="l"/>
            <a:r>
              <a:rPr lang="en-US" sz="2400" dirty="0">
                <a:latin typeface="Gotham Book" pitchFamily="50" charset="0"/>
                <a:ea typeface="Cambria"/>
                <a:cs typeface="Segoe UI"/>
              </a:rPr>
              <a:t>Foundation President, Board of Trustees</a:t>
            </a:r>
          </a:p>
          <a:p>
            <a:pPr algn="l"/>
            <a:endParaRPr lang="en-US" sz="2400" dirty="0">
              <a:latin typeface="Gotham Book" pitchFamily="50" charset="0"/>
              <a:ea typeface="Cambria"/>
              <a:cs typeface="Segoe UI"/>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a:ln>
                  <a:noFill/>
                </a:ln>
                <a:solidFill>
                  <a:srgbClr val="3B4559"/>
                </a:solidFill>
                <a:effectLst/>
                <a:uLnTx/>
                <a:uFillTx/>
                <a:latin typeface="Gotham Book" pitchFamily="50" charset="0"/>
                <a:ea typeface="Cambria"/>
                <a:cs typeface="Segoe UI"/>
              </a:rPr>
              <a:t>Kathleen </a:t>
            </a:r>
            <a:r>
              <a:rPr kumimoji="0" lang="en-US" sz="3600" b="0" i="0" u="none" strike="noStrike" kern="0" cap="none" spc="0" normalizeH="0" baseline="0" noProof="0" dirty="0" err="1">
                <a:ln>
                  <a:noFill/>
                </a:ln>
                <a:solidFill>
                  <a:srgbClr val="3B4559"/>
                </a:solidFill>
                <a:effectLst/>
                <a:uLnTx/>
                <a:uFillTx/>
                <a:latin typeface="Gotham Book" pitchFamily="50" charset="0"/>
                <a:ea typeface="Cambria"/>
                <a:cs typeface="Segoe UI"/>
              </a:rPr>
              <a:t>Meriano</a:t>
            </a:r>
            <a:endParaRPr kumimoji="0" lang="en-US" sz="3600" b="0" i="0" u="none" strike="noStrike" kern="0" cap="none" spc="0" normalizeH="0" baseline="0" noProof="0" dirty="0">
              <a:ln>
                <a:noFill/>
              </a:ln>
              <a:solidFill>
                <a:srgbClr val="3B4559"/>
              </a:solidFill>
              <a:effectLst/>
              <a:uLnTx/>
              <a:uFillTx/>
              <a:latin typeface="Gotham Book" pitchFamily="50" charset="0"/>
              <a:ea typeface="Cambria"/>
              <a:cs typeface="Segoe UI"/>
            </a:endParaRPr>
          </a:p>
          <a:p>
            <a:pPr marL="0" marR="0" lvl="0" indent="0" algn="l"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3B4559"/>
                </a:solidFill>
                <a:effectLst/>
                <a:uLnTx/>
                <a:uFillTx/>
                <a:latin typeface="Gotham Book" pitchFamily="50" charset="0"/>
                <a:ea typeface="Cambria"/>
                <a:cs typeface="Segoe UI"/>
              </a:rPr>
              <a:t>Foundation Vice President Development, Board of Trustees</a:t>
            </a:r>
          </a:p>
          <a:p>
            <a:pPr algn="l"/>
            <a:endParaRPr lang="en-US" sz="2400" dirty="0">
              <a:latin typeface="Gotham Book" pitchFamily="50" charset="0"/>
              <a:ea typeface="Cambria"/>
              <a:cs typeface="Segoe UI"/>
            </a:endParaRPr>
          </a:p>
        </p:txBody>
      </p:sp>
    </p:spTree>
    <p:extLst>
      <p:ext uri="{BB962C8B-B14F-4D97-AF65-F5344CB8AC3E}">
        <p14:creationId xmlns:p14="http://schemas.microsoft.com/office/powerpoint/2010/main" val="23649947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BB6F9-797B-9D56-801C-567F8F7519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07F7E7-7E2E-8563-25D1-E9E38D621CCD}"/>
              </a:ext>
            </a:extLst>
          </p:cNvPr>
          <p:cNvSpPr>
            <a:spLocks noGrp="1"/>
          </p:cNvSpPr>
          <p:nvPr>
            <p:ph type="ctrTitle"/>
          </p:nvPr>
        </p:nvSpPr>
        <p:spPr>
          <a:xfrm>
            <a:off x="13481048" y="1955581"/>
            <a:ext cx="4800601" cy="4062651"/>
          </a:xfrm>
        </p:spPr>
        <p:txBody>
          <a:bodyPr/>
          <a:lstStyle/>
          <a:p>
            <a:r>
              <a:rPr lang="en-US" dirty="0"/>
              <a:t>Partnership Highlight: </a:t>
            </a:r>
            <a:br>
              <a:rPr lang="en-US" dirty="0"/>
            </a:br>
            <a:r>
              <a:rPr lang="en-US" dirty="0"/>
              <a:t>Pi Beta Phi FHC</a:t>
            </a:r>
          </a:p>
        </p:txBody>
      </p:sp>
      <p:sp>
        <p:nvSpPr>
          <p:cNvPr id="3" name="Subtitle 2">
            <a:extLst>
              <a:ext uri="{FF2B5EF4-FFF2-40B4-BE49-F238E27FC236}">
                <a16:creationId xmlns:a16="http://schemas.microsoft.com/office/drawing/2014/main" id="{2B94A423-5200-0C8B-6B3E-DD10C6BC0FA1}"/>
              </a:ext>
            </a:extLst>
          </p:cNvPr>
          <p:cNvSpPr>
            <a:spLocks noGrp="1"/>
          </p:cNvSpPr>
          <p:nvPr>
            <p:ph type="subTitle" idx="4"/>
          </p:nvPr>
        </p:nvSpPr>
        <p:spPr>
          <a:xfrm>
            <a:off x="13481047" y="6390057"/>
            <a:ext cx="4800601" cy="923330"/>
          </a:xfrm>
        </p:spPr>
        <p:txBody>
          <a:bodyPr wrap="square" lIns="0" tIns="0" rIns="0" bIns="0" anchor="t">
            <a:spAutoFit/>
          </a:bodyPr>
          <a:lstStyle/>
          <a:p>
            <a:pPr algn="l"/>
            <a:r>
              <a:rPr lang="en-US" dirty="0">
                <a:latin typeface="Gotham Book" pitchFamily="50" charset="0"/>
                <a:ea typeface="Cambria"/>
                <a:cs typeface="Segoe UI"/>
              </a:rPr>
              <a:t>Shawn Eagleburger</a:t>
            </a:r>
          </a:p>
          <a:p>
            <a:pPr algn="l"/>
            <a:r>
              <a:rPr lang="en-US" sz="2400" dirty="0">
                <a:latin typeface="Gotham Book" pitchFamily="50" charset="0"/>
                <a:ea typeface="Cambria"/>
                <a:cs typeface="Segoe UI"/>
              </a:rPr>
              <a:t>Executive Director</a:t>
            </a:r>
          </a:p>
        </p:txBody>
      </p:sp>
    </p:spTree>
    <p:extLst>
      <p:ext uri="{BB962C8B-B14F-4D97-AF65-F5344CB8AC3E}">
        <p14:creationId xmlns:p14="http://schemas.microsoft.com/office/powerpoint/2010/main" val="196826166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64C7A5-8B2B-F145-0C39-E0F8DF874AE0}"/>
              </a:ext>
            </a:extLst>
          </p:cNvPr>
          <p:cNvSpPr>
            <a:spLocks noGrp="1"/>
          </p:cNvSpPr>
          <p:nvPr>
            <p:ph type="ctrTitle"/>
          </p:nvPr>
        </p:nvSpPr>
        <p:spPr>
          <a:xfrm>
            <a:off x="3520657" y="6872577"/>
            <a:ext cx="13062786" cy="2914201"/>
          </a:xfrm>
        </p:spPr>
        <p:txBody>
          <a:bodyPr>
            <a:normAutofit/>
          </a:bodyPr>
          <a:lstStyle/>
          <a:p>
            <a:r>
              <a:rPr lang="en-US">
                <a:latin typeface="Cambria"/>
                <a:ea typeface="Cambria"/>
              </a:rPr>
              <a:t>Meeting Ritual Update</a:t>
            </a:r>
            <a:br>
              <a:rPr lang="en-US">
                <a:latin typeface="Cambria"/>
                <a:ea typeface="Cambria"/>
              </a:rPr>
            </a:br>
            <a:r>
              <a:rPr lang="en-US" sz="3958">
                <a:solidFill>
                  <a:srgbClr val="862041"/>
                </a:solidFill>
                <a:latin typeface="Cambria"/>
                <a:ea typeface="Cambria"/>
              </a:rPr>
              <a:t>College Weekend 2025</a:t>
            </a:r>
            <a:endParaRPr lang="en-US"/>
          </a:p>
        </p:txBody>
      </p:sp>
    </p:spTree>
    <p:extLst>
      <p:ext uri="{BB962C8B-B14F-4D97-AF65-F5344CB8AC3E}">
        <p14:creationId xmlns:p14="http://schemas.microsoft.com/office/powerpoint/2010/main" val="2174786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5">
            <a:extLst>
              <a:ext uri="{FF2B5EF4-FFF2-40B4-BE49-F238E27FC236}">
                <a16:creationId xmlns:a16="http://schemas.microsoft.com/office/drawing/2014/main" id="{6A083911-DBBB-BE86-2152-AE326082A95B}"/>
              </a:ext>
            </a:extLst>
          </p:cNvPr>
          <p:cNvSpPr>
            <a:spLocks noGrp="1"/>
          </p:cNvSpPr>
          <p:nvPr>
            <p:ph type="body" idx="1"/>
          </p:nvPr>
        </p:nvSpPr>
        <p:spPr>
          <a:xfrm>
            <a:off x="7701326" y="3771497"/>
            <a:ext cx="10515600" cy="7219285"/>
          </a:xfrm>
        </p:spPr>
        <p:txBody>
          <a:bodyPr wrap="square" lIns="0" tIns="0" rIns="0" bIns="0">
            <a:normAutofit/>
          </a:bodyPr>
          <a:lstStyle/>
          <a:p>
            <a:pPr marL="514350" indent="-514350">
              <a:spcAft>
                <a:spcPts val="600"/>
              </a:spcAft>
              <a:buFontTx/>
              <a:buAutoNum type="arabicPeriod"/>
            </a:pPr>
            <a:r>
              <a:rPr lang="en-US" sz="3200" dirty="0">
                <a:cs typeface="Aptos Serif" panose="020B0502040204020203" pitchFamily="18" charset="0"/>
              </a:rPr>
              <a:t>Turn to page 50 in your workbooks. Think about any books, tv series, movies, podcasts, songs that you have read/watched/heard recently that you have loved!</a:t>
            </a:r>
          </a:p>
          <a:p>
            <a:pPr marL="514350" indent="-514350">
              <a:spcAft>
                <a:spcPts val="600"/>
              </a:spcAft>
              <a:buFontTx/>
              <a:buAutoNum type="arabicPeriod"/>
            </a:pPr>
            <a:endParaRPr lang="en-US" sz="3200" dirty="0">
              <a:cs typeface="Aptos Serif" panose="020B0502040204020203" pitchFamily="18" charset="0"/>
            </a:endParaRPr>
          </a:p>
          <a:p>
            <a:pPr marL="514350" indent="-514350">
              <a:spcAft>
                <a:spcPts val="600"/>
              </a:spcAft>
              <a:buAutoNum type="arabicPeriod"/>
            </a:pPr>
            <a:r>
              <a:rPr lang="en-US" sz="3200" dirty="0">
                <a:cs typeface="Aptos Serif" panose="020B0502040204020203" pitchFamily="18" charset="0"/>
              </a:rPr>
              <a:t>Take a couple minutes to write down any recs you want to share with your table at the bottom  </a:t>
            </a:r>
          </a:p>
          <a:p>
            <a:pPr marL="514350" indent="-514350">
              <a:spcAft>
                <a:spcPts val="600"/>
              </a:spcAft>
              <a:buAutoNum type="arabicPeriod"/>
            </a:pPr>
            <a:endParaRPr lang="en-US" sz="3200" dirty="0">
              <a:cs typeface="Aptos Serif" panose="020B0502040204020203" pitchFamily="18" charset="0"/>
            </a:endParaRPr>
          </a:p>
          <a:p>
            <a:pPr marL="514350" indent="-514350">
              <a:spcAft>
                <a:spcPts val="600"/>
              </a:spcAft>
              <a:buAutoNum type="arabicPeriod"/>
            </a:pPr>
            <a:r>
              <a:rPr lang="en-US" sz="3200" dirty="0">
                <a:cs typeface="Aptos Serif" panose="020B0502040204020203" pitchFamily="18" charset="0"/>
              </a:rPr>
              <a:t>Go around your table and discuss your recommendations and write down any that interest you!</a:t>
            </a:r>
          </a:p>
          <a:p>
            <a:pPr>
              <a:spcAft>
                <a:spcPts val="600"/>
              </a:spcAft>
            </a:pPr>
            <a:endParaRPr lang="en-US" dirty="0">
              <a:latin typeface="Aptos Serif" panose="020B0502040204020203" pitchFamily="18" charset="0"/>
              <a:cs typeface="Aptos Serif" panose="020B0502040204020203" pitchFamily="18" charset="0"/>
            </a:endParaRPr>
          </a:p>
          <a:p>
            <a:pPr>
              <a:spcAft>
                <a:spcPts val="600"/>
              </a:spcAft>
            </a:pPr>
            <a:endParaRPr lang="en-US" dirty="0"/>
          </a:p>
        </p:txBody>
      </p:sp>
      <p:sp>
        <p:nvSpPr>
          <p:cNvPr id="6" name="Title 4">
            <a:extLst>
              <a:ext uri="{FF2B5EF4-FFF2-40B4-BE49-F238E27FC236}">
                <a16:creationId xmlns:a16="http://schemas.microsoft.com/office/drawing/2014/main" id="{D602BFB6-E5F1-A27B-C712-BB66F6B6B802}"/>
              </a:ext>
            </a:extLst>
          </p:cNvPr>
          <p:cNvSpPr txBox="1">
            <a:spLocks/>
          </p:cNvSpPr>
          <p:nvPr/>
        </p:nvSpPr>
        <p:spPr>
          <a:xfrm>
            <a:off x="7194550" y="1170370"/>
            <a:ext cx="10515600" cy="2031325"/>
          </a:xfrm>
          <a:prstGeom prst="rect">
            <a:avLst/>
          </a:prstGeom>
        </p:spPr>
        <p:txBody>
          <a:bodyPr wrap="square" lIns="0" tIns="0" rIns="0" bIns="0" anchor="b" anchorCtr="0">
            <a:normAutofit fontScale="85000" lnSpcReduction="10000"/>
          </a:bodyPr>
          <a:lstStyle>
            <a:lvl1pPr eaLnBrk="1" hangingPunct="1">
              <a:defRPr sz="6600" b="0" i="0">
                <a:solidFill>
                  <a:schemeClr val="accent5"/>
                </a:solidFill>
                <a:latin typeface="Hello Mogels"/>
                <a:ea typeface="+mj-ea"/>
                <a:cs typeface="Hello Mogels"/>
              </a:defRPr>
            </a:lvl1pPr>
          </a:lstStyle>
          <a:p>
            <a:r>
              <a:rPr lang="en-US" dirty="0"/>
              <a:t>What are you reading, watching, learning, or listening to?</a:t>
            </a:r>
          </a:p>
        </p:txBody>
      </p:sp>
      <p:pic>
        <p:nvPicPr>
          <p:cNvPr id="8" name="Picture 7">
            <a:extLst>
              <a:ext uri="{FF2B5EF4-FFF2-40B4-BE49-F238E27FC236}">
                <a16:creationId xmlns:a16="http://schemas.microsoft.com/office/drawing/2014/main" id="{6DFF76C2-6355-C4B1-CD92-F442E4D0281D}"/>
              </a:ext>
            </a:extLst>
          </p:cNvPr>
          <p:cNvPicPr>
            <a:picLocks noChangeAspect="1"/>
          </p:cNvPicPr>
          <p:nvPr/>
        </p:nvPicPr>
        <p:blipFill>
          <a:blip r:embed="rId2"/>
          <a:stretch>
            <a:fillRect/>
          </a:stretch>
        </p:blipFill>
        <p:spPr>
          <a:xfrm>
            <a:off x="767287" y="1170370"/>
            <a:ext cx="6267426" cy="8678710"/>
          </a:xfrm>
          <a:prstGeom prst="rect">
            <a:avLst/>
          </a:prstGeom>
        </p:spPr>
      </p:pic>
      <p:pic>
        <p:nvPicPr>
          <p:cNvPr id="10" name="Picture 9">
            <a:extLst>
              <a:ext uri="{FF2B5EF4-FFF2-40B4-BE49-F238E27FC236}">
                <a16:creationId xmlns:a16="http://schemas.microsoft.com/office/drawing/2014/main" id="{B87CD667-6757-960F-5245-9D5E6BCD5695}"/>
              </a:ext>
            </a:extLst>
          </p:cNvPr>
          <p:cNvPicPr>
            <a:picLocks noChangeAspect="1"/>
          </p:cNvPicPr>
          <p:nvPr/>
        </p:nvPicPr>
        <p:blipFill>
          <a:blip r:embed="rId3"/>
          <a:stretch>
            <a:fillRect/>
          </a:stretch>
        </p:blipFill>
        <p:spPr>
          <a:xfrm>
            <a:off x="18100612" y="6294126"/>
            <a:ext cx="1087013" cy="1087013"/>
          </a:xfrm>
          <a:prstGeom prst="rect">
            <a:avLst/>
          </a:prstGeom>
        </p:spPr>
      </p:pic>
    </p:spTree>
    <p:extLst>
      <p:ext uri="{BB962C8B-B14F-4D97-AF65-F5344CB8AC3E}">
        <p14:creationId xmlns:p14="http://schemas.microsoft.com/office/powerpoint/2010/main" val="31602753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1BCD62-3A5F-CDFC-9B4A-DC6352A449DD}"/>
              </a:ext>
            </a:extLst>
          </p:cNvPr>
          <p:cNvSpPr>
            <a:spLocks noGrp="1"/>
          </p:cNvSpPr>
          <p:nvPr>
            <p:ph type="ctrTitle"/>
          </p:nvPr>
        </p:nvSpPr>
        <p:spPr>
          <a:xfrm>
            <a:off x="514061" y="424328"/>
            <a:ext cx="10376793" cy="2214732"/>
          </a:xfrm>
        </p:spPr>
        <p:txBody>
          <a:bodyPr/>
          <a:lstStyle/>
          <a:p>
            <a:r>
              <a:rPr lang="en-US" dirty="0">
                <a:latin typeface="Gotham Book" pitchFamily="2" charset="0"/>
              </a:rPr>
              <a:t>The Origin of Our Meeting Ritual</a:t>
            </a:r>
          </a:p>
        </p:txBody>
      </p:sp>
      <p:sp>
        <p:nvSpPr>
          <p:cNvPr id="5" name="Subtitle 4">
            <a:extLst>
              <a:ext uri="{FF2B5EF4-FFF2-40B4-BE49-F238E27FC236}">
                <a16:creationId xmlns:a16="http://schemas.microsoft.com/office/drawing/2014/main" id="{6F81980D-7489-BAF8-DDC0-81A64B216609}"/>
              </a:ext>
            </a:extLst>
          </p:cNvPr>
          <p:cNvSpPr>
            <a:spLocks noGrp="1"/>
          </p:cNvSpPr>
          <p:nvPr>
            <p:ph type="subTitle" idx="1"/>
          </p:nvPr>
        </p:nvSpPr>
        <p:spPr>
          <a:xfrm>
            <a:off x="799320" y="2954885"/>
            <a:ext cx="10671206" cy="7630687"/>
          </a:xfrm>
        </p:spPr>
        <p:txBody>
          <a:bodyPr vert="horz" lIns="150781" tIns="75390" rIns="150781" bIns="75390" rtlCol="0" anchor="t">
            <a:normAutofit fontScale="92500"/>
          </a:bodyPr>
          <a:lstStyle/>
          <a:p>
            <a:pPr eaLnBrk="0" fontAlgn="base" hangingPunct="0">
              <a:lnSpc>
                <a:spcPct val="100000"/>
              </a:lnSpc>
              <a:spcBef>
                <a:spcPct val="0"/>
              </a:spcBef>
              <a:spcAft>
                <a:spcPct val="0"/>
              </a:spcAft>
              <a:buClrTx/>
              <a:buSzTx/>
            </a:pPr>
            <a:r>
              <a:rPr lang="en-US" altLang="en-US" sz="2968" b="1">
                <a:solidFill>
                  <a:srgbClr val="862041"/>
                </a:solidFill>
                <a:latin typeface="Cambria"/>
                <a:ea typeface="Cambria"/>
              </a:rPr>
              <a:t>Historical Significance:</a:t>
            </a:r>
            <a:endParaRPr lang="en-US" altLang="en-US" sz="2968">
              <a:solidFill>
                <a:srgbClr val="862041"/>
              </a:solidFill>
              <a:latin typeface="Cambria"/>
              <a:ea typeface="Cambria"/>
            </a:endParaRPr>
          </a:p>
          <a:p>
            <a:pPr marL="565442" indent="-565442" eaLnBrk="0" fontAlgn="base" hangingPunct="0">
              <a:lnSpc>
                <a:spcPct val="100000"/>
              </a:lnSpc>
              <a:spcBef>
                <a:spcPct val="0"/>
              </a:spcBef>
              <a:spcAft>
                <a:spcPct val="0"/>
              </a:spcAft>
              <a:buClrTx/>
              <a:buSzTx/>
              <a:buFont typeface="Arial" panose="020B0604020202020204" pitchFamily="34" charset="0"/>
              <a:buChar char="•"/>
            </a:pPr>
            <a:r>
              <a:rPr lang="en-US" altLang="en-US" sz="2968">
                <a:latin typeface="Cambria"/>
                <a:ea typeface="Cambria"/>
              </a:rPr>
              <a:t>Meeting Ritual adopted in 1893, 26 years after our founding</a:t>
            </a:r>
            <a:endParaRPr lang="en-US" altLang="en-US" sz="2968" dirty="0">
              <a:latin typeface="Cambria"/>
              <a:ea typeface="Cambria"/>
            </a:endParaRPr>
          </a:p>
          <a:p>
            <a:pPr marL="565442" indent="-565442" eaLnBrk="0" fontAlgn="base" hangingPunct="0">
              <a:lnSpc>
                <a:spcPct val="100000"/>
              </a:lnSpc>
              <a:spcBef>
                <a:spcPct val="0"/>
              </a:spcBef>
              <a:spcAft>
                <a:spcPct val="0"/>
              </a:spcAft>
              <a:buClrTx/>
              <a:buSzTx/>
              <a:buFont typeface="Arial" panose="020B0604020202020204" pitchFamily="34" charset="0"/>
              <a:buChar char="•"/>
            </a:pPr>
            <a:r>
              <a:rPr lang="en-US" altLang="en-US" sz="2968">
                <a:latin typeface="Cambria"/>
                <a:ea typeface="Cambria"/>
              </a:rPr>
              <a:t>Emma Harper Turner determined we need a uniformed opening and closing to our meetings</a:t>
            </a:r>
          </a:p>
          <a:p>
            <a:pPr marL="565442" indent="-565442">
              <a:lnSpc>
                <a:spcPct val="100000"/>
              </a:lnSpc>
              <a:spcBef>
                <a:spcPct val="0"/>
              </a:spcBef>
              <a:spcAft>
                <a:spcPct val="0"/>
              </a:spcAft>
              <a:buClrTx/>
              <a:buSzTx/>
              <a:buFont typeface="Arial" panose="020B0604020202020204" pitchFamily="34" charset="0"/>
              <a:buChar char="•"/>
            </a:pPr>
            <a:endParaRPr lang="en-US" altLang="en-US" sz="2968">
              <a:latin typeface="Cambria"/>
              <a:ea typeface="Cambria"/>
            </a:endParaRPr>
          </a:p>
          <a:p>
            <a:pPr>
              <a:lnSpc>
                <a:spcPct val="100000"/>
              </a:lnSpc>
              <a:spcBef>
                <a:spcPct val="0"/>
              </a:spcBef>
              <a:spcAft>
                <a:spcPct val="0"/>
              </a:spcAft>
            </a:pPr>
            <a:r>
              <a:rPr lang="en-US" sz="2968" b="1">
                <a:solidFill>
                  <a:srgbClr val="862041"/>
                </a:solidFill>
                <a:latin typeface="Cambria"/>
                <a:ea typeface="Cambria"/>
              </a:rPr>
              <a:t>Purpose: </a:t>
            </a:r>
            <a:endParaRPr lang="en-US" sz="2968" b="1">
              <a:solidFill>
                <a:srgbClr val="862041"/>
              </a:solidFill>
              <a:ea typeface="Cambria" panose="02040503050406030204" pitchFamily="18" charset="0"/>
            </a:endParaRPr>
          </a:p>
          <a:p>
            <a:pPr marL="471202" indent="-471202">
              <a:lnSpc>
                <a:spcPct val="100000"/>
              </a:lnSpc>
              <a:spcBef>
                <a:spcPct val="0"/>
              </a:spcBef>
              <a:spcAft>
                <a:spcPct val="0"/>
              </a:spcAft>
              <a:buFont typeface="Arial"/>
              <a:buChar char="•"/>
            </a:pPr>
            <a:r>
              <a:rPr lang="en-US" sz="2968">
                <a:solidFill>
                  <a:srgbClr val="3B6CA1"/>
                </a:solidFill>
                <a:latin typeface="Cambria"/>
                <a:ea typeface="Cambria"/>
              </a:rPr>
              <a:t>Connect all members in shared, unifying practice of saying meeting Ritual</a:t>
            </a:r>
            <a:endParaRPr lang="en-US" sz="2968">
              <a:ea typeface="Cambria"/>
            </a:endParaRPr>
          </a:p>
          <a:p>
            <a:pPr eaLnBrk="0" fontAlgn="base" hangingPunct="0">
              <a:lnSpc>
                <a:spcPct val="100000"/>
              </a:lnSpc>
              <a:spcBef>
                <a:spcPct val="0"/>
              </a:spcBef>
              <a:spcAft>
                <a:spcPct val="0"/>
              </a:spcAft>
              <a:buClrTx/>
              <a:buSzTx/>
            </a:pPr>
            <a:endParaRPr lang="en-US" altLang="en-US" sz="2968" b="1">
              <a:solidFill>
                <a:srgbClr val="3B6CA1"/>
              </a:solidFill>
              <a:latin typeface="Cambria"/>
              <a:ea typeface="Cambria"/>
            </a:endParaRPr>
          </a:p>
          <a:p>
            <a:pPr eaLnBrk="0" fontAlgn="base" hangingPunct="0">
              <a:lnSpc>
                <a:spcPct val="100000"/>
              </a:lnSpc>
              <a:spcBef>
                <a:spcPct val="0"/>
              </a:spcBef>
              <a:spcAft>
                <a:spcPct val="0"/>
              </a:spcAft>
              <a:buClrTx/>
              <a:buSzTx/>
            </a:pPr>
            <a:r>
              <a:rPr lang="en-US" altLang="en-US" sz="2968" b="1">
                <a:solidFill>
                  <a:srgbClr val="862041"/>
                </a:solidFill>
                <a:latin typeface="Cambria"/>
                <a:ea typeface="Cambria"/>
              </a:rPr>
              <a:t>Modern Challenges:</a:t>
            </a:r>
          </a:p>
          <a:p>
            <a:pPr marL="565442" indent="-565442">
              <a:lnSpc>
                <a:spcPct val="100000"/>
              </a:lnSpc>
              <a:spcBef>
                <a:spcPct val="0"/>
              </a:spcBef>
              <a:spcAft>
                <a:spcPct val="0"/>
              </a:spcAft>
              <a:buClrTx/>
              <a:buSzTx/>
              <a:buFont typeface="Arial"/>
              <a:buChar char="•"/>
            </a:pPr>
            <a:r>
              <a:rPr lang="en-US" sz="2968">
                <a:latin typeface="Cambria"/>
                <a:ea typeface="Cambria"/>
              </a:rPr>
              <a:t>Not consistently used across chapters</a:t>
            </a:r>
          </a:p>
          <a:p>
            <a:pPr marL="565442" indent="-565442">
              <a:lnSpc>
                <a:spcPct val="100000"/>
              </a:lnSpc>
              <a:spcBef>
                <a:spcPct val="0"/>
              </a:spcBef>
              <a:spcAft>
                <a:spcPct val="0"/>
              </a:spcAft>
              <a:buClrTx/>
              <a:buSzTx/>
              <a:buFont typeface="Arial"/>
              <a:buChar char="•"/>
            </a:pPr>
            <a:r>
              <a:rPr lang="en-US" sz="2968">
                <a:latin typeface="Cambria"/>
                <a:ea typeface="Cambria"/>
              </a:rPr>
              <a:t>Some members feel disconnected or face challenges in practicing it</a:t>
            </a:r>
            <a:endParaRPr lang="en-US" sz="2968">
              <a:ea typeface="Cambria"/>
            </a:endParaRPr>
          </a:p>
          <a:p>
            <a:pPr marL="565442" indent="-565442">
              <a:lnSpc>
                <a:spcPct val="100000"/>
              </a:lnSpc>
              <a:spcBef>
                <a:spcPct val="0"/>
              </a:spcBef>
              <a:spcAft>
                <a:spcPct val="0"/>
              </a:spcAft>
              <a:buClrTx/>
              <a:buSzTx/>
              <a:buFont typeface="Arial"/>
              <a:buChar char="•"/>
            </a:pPr>
            <a:r>
              <a:rPr lang="en-US" sz="2968">
                <a:latin typeface="Cambria"/>
                <a:ea typeface="Cambria"/>
              </a:rPr>
              <a:t>Misalignment with the beliefs or feelings of members</a:t>
            </a:r>
            <a:endParaRPr lang="en-US" sz="2968">
              <a:ea typeface="Cambria"/>
            </a:endParaRPr>
          </a:p>
          <a:p>
            <a:pPr eaLnBrk="0" fontAlgn="base" hangingPunct="0">
              <a:lnSpc>
                <a:spcPct val="100000"/>
              </a:lnSpc>
              <a:spcBef>
                <a:spcPct val="0"/>
              </a:spcBef>
              <a:spcAft>
                <a:spcPct val="0"/>
              </a:spcAft>
              <a:buClrTx/>
              <a:buSzTx/>
            </a:pPr>
            <a:endParaRPr lang="en-US" altLang="en-US" sz="2968" b="1">
              <a:latin typeface="Cambria"/>
              <a:ea typeface="Cambria"/>
            </a:endParaRPr>
          </a:p>
          <a:p>
            <a:pPr eaLnBrk="0" fontAlgn="base" hangingPunct="0">
              <a:lnSpc>
                <a:spcPct val="100000"/>
              </a:lnSpc>
              <a:spcBef>
                <a:spcPct val="0"/>
              </a:spcBef>
              <a:spcAft>
                <a:spcPct val="0"/>
              </a:spcAft>
              <a:buClrTx/>
              <a:buSzTx/>
            </a:pPr>
            <a:r>
              <a:rPr lang="en-US" altLang="en-US" sz="2968" b="1">
                <a:solidFill>
                  <a:srgbClr val="862041"/>
                </a:solidFill>
                <a:latin typeface="Cambria"/>
                <a:ea typeface="Cambria"/>
              </a:rPr>
              <a:t>Our Commitment:</a:t>
            </a:r>
            <a:endParaRPr lang="en-US" altLang="en-US" sz="2968">
              <a:solidFill>
                <a:srgbClr val="862041"/>
              </a:solidFill>
              <a:latin typeface="Cambria"/>
              <a:ea typeface="Cambria"/>
            </a:endParaRPr>
          </a:p>
          <a:p>
            <a:pPr marL="565442" indent="-565442" eaLnBrk="0" fontAlgn="base" hangingPunct="0">
              <a:lnSpc>
                <a:spcPct val="100000"/>
              </a:lnSpc>
              <a:spcBef>
                <a:spcPct val="0"/>
              </a:spcBef>
              <a:spcAft>
                <a:spcPct val="0"/>
              </a:spcAft>
              <a:buClrTx/>
              <a:buSzTx/>
              <a:buFont typeface="Arial" panose="020B0604020202020204" pitchFamily="34" charset="0"/>
              <a:buChar char="•"/>
            </a:pPr>
            <a:r>
              <a:rPr lang="en-US" sz="2968">
                <a:latin typeface="Cambria"/>
                <a:ea typeface="Cambria"/>
              </a:rPr>
              <a:t>Pi Beta Phi is focused on empowering one another and creating a sisterhood where our members feel seen, understood, supported, and valued</a:t>
            </a:r>
          </a:p>
          <a:p>
            <a:pPr marL="565442" indent="-565442">
              <a:lnSpc>
                <a:spcPct val="100000"/>
              </a:lnSpc>
              <a:spcBef>
                <a:spcPct val="0"/>
              </a:spcBef>
              <a:spcAft>
                <a:spcPct val="0"/>
              </a:spcAft>
              <a:buClrTx/>
              <a:buSzTx/>
              <a:buFont typeface="Arial" panose="020B0604020202020204" pitchFamily="34" charset="0"/>
              <a:buChar char="•"/>
            </a:pPr>
            <a:endParaRPr lang="en-US" altLang="en-US">
              <a:ea typeface="Cambria"/>
            </a:endParaRPr>
          </a:p>
          <a:p>
            <a:pPr>
              <a:buClrTx/>
              <a:buSzTx/>
              <a:buFont typeface="Arial" panose="020B0604020202020204" pitchFamily="34" charset="0"/>
              <a:buChar char="•"/>
            </a:pPr>
            <a:endParaRPr lang="en-US" i="1">
              <a:latin typeface="Cambria"/>
              <a:ea typeface="Cambria"/>
            </a:endParaRPr>
          </a:p>
          <a:p>
            <a:pPr>
              <a:buClrTx/>
              <a:buSzTx/>
              <a:buFont typeface="Arial" panose="020B0604020202020204" pitchFamily="34" charset="0"/>
              <a:buChar char="•"/>
            </a:pPr>
            <a:endParaRPr lang="en-US" altLang="en-US">
              <a:ea typeface="Cambria" panose="02040503050406030204" pitchFamily="18" charset="0"/>
            </a:endParaRPr>
          </a:p>
          <a:p>
            <a:endParaRPr lang="en-US">
              <a:ea typeface="Cambria" panose="02040503050406030204" pitchFamily="18" charset="0"/>
            </a:endParaRPr>
          </a:p>
        </p:txBody>
      </p:sp>
    </p:spTree>
    <p:extLst>
      <p:ext uri="{BB962C8B-B14F-4D97-AF65-F5344CB8AC3E}">
        <p14:creationId xmlns:p14="http://schemas.microsoft.com/office/powerpoint/2010/main" val="287734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9DC6-2E31-B50B-E897-46C848CF4EC6}"/>
              </a:ext>
            </a:extLst>
          </p:cNvPr>
          <p:cNvSpPr>
            <a:spLocks noGrp="1"/>
          </p:cNvSpPr>
          <p:nvPr>
            <p:ph type="title"/>
          </p:nvPr>
        </p:nvSpPr>
        <p:spPr>
          <a:xfrm>
            <a:off x="545922" y="261659"/>
            <a:ext cx="9844298" cy="2185798"/>
          </a:xfrm>
        </p:spPr>
        <p:txBody>
          <a:bodyPr>
            <a:normAutofit/>
          </a:bodyPr>
          <a:lstStyle/>
          <a:p>
            <a:r>
              <a:rPr lang="en-US" sz="6596" dirty="0">
                <a:latin typeface="Gotham Book" pitchFamily="2" charset="0"/>
              </a:rPr>
              <a:t>Evolving Meeting Ritual</a:t>
            </a:r>
          </a:p>
        </p:txBody>
      </p:sp>
      <p:sp>
        <p:nvSpPr>
          <p:cNvPr id="3" name="Content Placeholder 2">
            <a:extLst>
              <a:ext uri="{FF2B5EF4-FFF2-40B4-BE49-F238E27FC236}">
                <a16:creationId xmlns:a16="http://schemas.microsoft.com/office/drawing/2014/main" id="{50BAAEEC-62A2-60CB-108D-B58E8F8B5C9C}"/>
              </a:ext>
            </a:extLst>
          </p:cNvPr>
          <p:cNvSpPr>
            <a:spLocks noGrp="1"/>
          </p:cNvSpPr>
          <p:nvPr>
            <p:ph idx="1"/>
          </p:nvPr>
        </p:nvSpPr>
        <p:spPr>
          <a:xfrm>
            <a:off x="653989" y="3021314"/>
            <a:ext cx="9628165" cy="8150214"/>
          </a:xfrm>
        </p:spPr>
        <p:txBody>
          <a:bodyPr vert="horz" lIns="150781" tIns="75390" rIns="150781" bIns="75390" rtlCol="0" anchor="t">
            <a:noAutofit/>
          </a:bodyPr>
          <a:lstStyle/>
          <a:p>
            <a:pPr marL="0" indent="0">
              <a:buNone/>
            </a:pPr>
            <a:r>
              <a:rPr lang="en-US" sz="3298" b="1" dirty="0">
                <a:solidFill>
                  <a:schemeClr val="accent5"/>
                </a:solidFill>
                <a:highlight>
                  <a:srgbClr val="FFFFFF"/>
                </a:highlight>
                <a:ea typeface="+mn-lt"/>
                <a:cs typeface="+mn-lt"/>
              </a:rPr>
              <a:t>Informed Decision</a:t>
            </a:r>
            <a:endParaRPr lang="en-US" sz="3298" dirty="0">
              <a:solidFill>
                <a:schemeClr val="accent5"/>
              </a:solidFill>
              <a:highlight>
                <a:srgbClr val="FFFFFF"/>
              </a:highlight>
              <a:ea typeface="+mn-lt"/>
              <a:cs typeface="+mn-lt"/>
            </a:endParaRPr>
          </a:p>
          <a:p>
            <a:pPr>
              <a:buChar char="•"/>
            </a:pPr>
            <a:r>
              <a:rPr lang="en-US" sz="3298" dirty="0">
                <a:solidFill>
                  <a:srgbClr val="316296"/>
                </a:solidFill>
                <a:highlight>
                  <a:srgbClr val="FFFFFF"/>
                </a:highlight>
                <a:ea typeface="+mn-lt"/>
                <a:cs typeface="+mn-lt"/>
              </a:rPr>
              <a:t>Result of a two-year process of feedback, research, and dialogue</a:t>
            </a:r>
            <a:endParaRPr lang="en-US" sz="3298" dirty="0">
              <a:ea typeface="Cambria"/>
            </a:endParaRPr>
          </a:p>
          <a:p>
            <a:pPr marL="0" indent="0">
              <a:buNone/>
            </a:pPr>
            <a:r>
              <a:rPr lang="en-US" sz="3298" b="1" dirty="0">
                <a:solidFill>
                  <a:schemeClr val="accent5"/>
                </a:solidFill>
                <a:highlight>
                  <a:srgbClr val="FFFFFF"/>
                </a:highlight>
                <a:ea typeface="+mn-lt"/>
                <a:cs typeface="+mn-lt"/>
              </a:rPr>
              <a:t>Preserving Tradition</a:t>
            </a:r>
            <a:endParaRPr lang="en-US" sz="3298" dirty="0">
              <a:solidFill>
                <a:schemeClr val="accent5"/>
              </a:solidFill>
              <a:ea typeface="Cambria" panose="02040503050406030204"/>
            </a:endParaRPr>
          </a:p>
          <a:p>
            <a:pPr>
              <a:buChar char="•"/>
            </a:pPr>
            <a:r>
              <a:rPr lang="en-US" sz="3298" dirty="0">
                <a:solidFill>
                  <a:srgbClr val="316296"/>
                </a:solidFill>
                <a:highlight>
                  <a:srgbClr val="FFFFFF"/>
                </a:highlight>
                <a:ea typeface="+mn-lt"/>
                <a:cs typeface="+mn-lt"/>
              </a:rPr>
              <a:t>Evolution honors our traditions</a:t>
            </a:r>
            <a:endParaRPr lang="en-US" sz="3298" dirty="0">
              <a:ea typeface="+mn-lt"/>
              <a:cs typeface="+mn-lt"/>
            </a:endParaRPr>
          </a:p>
          <a:p>
            <a:pPr>
              <a:buChar char="•"/>
            </a:pPr>
            <a:r>
              <a:rPr lang="en-US" sz="3298" dirty="0">
                <a:solidFill>
                  <a:srgbClr val="316296"/>
                </a:solidFill>
                <a:highlight>
                  <a:srgbClr val="FFFFFF"/>
                </a:highlight>
                <a:ea typeface="+mn-lt"/>
                <a:cs typeface="+mn-lt"/>
              </a:rPr>
              <a:t>Aims to ensure every sister feels connected, welcomed, and valued</a:t>
            </a:r>
            <a:endParaRPr lang="en-US" sz="3298" dirty="0">
              <a:ea typeface="Cambria"/>
            </a:endParaRPr>
          </a:p>
          <a:p>
            <a:pPr marL="0" indent="0">
              <a:buNone/>
            </a:pPr>
            <a:r>
              <a:rPr lang="en-US" sz="3298" b="1" dirty="0">
                <a:solidFill>
                  <a:schemeClr val="accent5"/>
                </a:solidFill>
                <a:highlight>
                  <a:srgbClr val="FFFFFF"/>
                </a:highlight>
                <a:ea typeface="+mn-lt"/>
                <a:cs typeface="+mn-lt"/>
              </a:rPr>
              <a:t>Purpose Remains Unchanged</a:t>
            </a:r>
            <a:endParaRPr lang="en-US" sz="3298" dirty="0">
              <a:solidFill>
                <a:schemeClr val="accent5"/>
              </a:solidFill>
              <a:ea typeface="Cambria" panose="02040503050406030204"/>
            </a:endParaRPr>
          </a:p>
          <a:p>
            <a:pPr>
              <a:buChar char="•"/>
            </a:pPr>
            <a:r>
              <a:rPr lang="en-US" sz="3298" dirty="0">
                <a:solidFill>
                  <a:srgbClr val="316296"/>
                </a:solidFill>
                <a:highlight>
                  <a:srgbClr val="FFFFFF"/>
                </a:highlight>
                <a:ea typeface="+mn-lt"/>
                <a:cs typeface="+mn-lt"/>
              </a:rPr>
              <a:t>Sets a unified tone for conducting Fraternity business</a:t>
            </a:r>
            <a:endParaRPr lang="en-US" sz="3298" dirty="0">
              <a:ea typeface="Cambria"/>
            </a:endParaRPr>
          </a:p>
          <a:p>
            <a:pPr marL="0" indent="0">
              <a:buNone/>
            </a:pPr>
            <a:endParaRPr lang="en-US" sz="5936" dirty="0">
              <a:solidFill>
                <a:srgbClr val="316296"/>
              </a:solidFill>
              <a:highlight>
                <a:srgbClr val="FFFFFF"/>
              </a:highlight>
              <a:ea typeface="Cambria"/>
            </a:endParaRPr>
          </a:p>
        </p:txBody>
      </p:sp>
      <p:sp>
        <p:nvSpPr>
          <p:cNvPr id="4" name="Slide Number Placeholder 3">
            <a:extLst>
              <a:ext uri="{FF2B5EF4-FFF2-40B4-BE49-F238E27FC236}">
                <a16:creationId xmlns:a16="http://schemas.microsoft.com/office/drawing/2014/main" id="{F89D5F89-5197-749D-897E-D648ABA345BA}"/>
              </a:ext>
            </a:extLst>
          </p:cNvPr>
          <p:cNvSpPr>
            <a:spLocks noGrp="1"/>
          </p:cNvSpPr>
          <p:nvPr>
            <p:ph type="sldNum" sz="quarter" idx="12"/>
          </p:nvPr>
        </p:nvSpPr>
        <p:spPr/>
        <p:txBody>
          <a:bodyPr/>
          <a:lstStyle/>
          <a:p>
            <a:pPr defTabSz="1507846" rtl="0"/>
            <a:fld id="{9A767BF2-BBCF-B24E-8434-C73D23EBE996}" type="slidenum">
              <a:rPr lang="en-US" kern="1200">
                <a:solidFill>
                  <a:srgbClr val="FFFFFF"/>
                </a:solidFill>
                <a:ea typeface="+mn-ea"/>
                <a:cs typeface="+mn-cs"/>
              </a:rPr>
              <a:pPr defTabSz="1507846" rtl="0"/>
              <a:t>91</a:t>
            </a:fld>
            <a:endParaRPr lang="en-US" kern="1200">
              <a:solidFill>
                <a:srgbClr val="FFFFFF"/>
              </a:solidFill>
              <a:ea typeface="+mn-ea"/>
              <a:cs typeface="+mn-cs"/>
            </a:endParaRPr>
          </a:p>
        </p:txBody>
      </p:sp>
    </p:spTree>
    <p:extLst>
      <p:ext uri="{BB962C8B-B14F-4D97-AF65-F5344CB8AC3E}">
        <p14:creationId xmlns:p14="http://schemas.microsoft.com/office/powerpoint/2010/main" val="28661810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972E7-C8DD-7C54-F893-856D42274562}"/>
              </a:ext>
            </a:extLst>
          </p:cNvPr>
          <p:cNvSpPr>
            <a:spLocks noGrp="1"/>
          </p:cNvSpPr>
          <p:nvPr>
            <p:ph type="title"/>
          </p:nvPr>
        </p:nvSpPr>
        <p:spPr/>
        <p:txBody>
          <a:bodyPr/>
          <a:lstStyle/>
          <a:p>
            <a:r>
              <a:rPr lang="en-US" dirty="0">
                <a:latin typeface="Gotham Book" pitchFamily="2" charset="0"/>
              </a:rPr>
              <a:t>The Journey to Evolve</a:t>
            </a:r>
          </a:p>
        </p:txBody>
      </p:sp>
      <p:sp>
        <p:nvSpPr>
          <p:cNvPr id="3" name="Content Placeholder 2">
            <a:extLst>
              <a:ext uri="{FF2B5EF4-FFF2-40B4-BE49-F238E27FC236}">
                <a16:creationId xmlns:a16="http://schemas.microsoft.com/office/drawing/2014/main" id="{79D921BB-AA5A-AEFB-BF4C-C6E4CCF5056D}"/>
              </a:ext>
            </a:extLst>
          </p:cNvPr>
          <p:cNvSpPr>
            <a:spLocks noGrp="1"/>
          </p:cNvSpPr>
          <p:nvPr>
            <p:ph idx="1"/>
          </p:nvPr>
        </p:nvSpPr>
        <p:spPr>
          <a:xfrm>
            <a:off x="6994048" y="2602119"/>
            <a:ext cx="11462970" cy="7235444"/>
          </a:xfrm>
        </p:spPr>
        <p:txBody>
          <a:bodyPr vert="horz" lIns="150781" tIns="75390" rIns="150781" bIns="75390" rtlCol="0" anchor="t">
            <a:normAutofit lnSpcReduction="10000"/>
          </a:bodyPr>
          <a:lstStyle/>
          <a:p>
            <a:pPr marL="0" indent="0">
              <a:buNone/>
            </a:pPr>
            <a:r>
              <a:rPr lang="en-US" b="1">
                <a:solidFill>
                  <a:srgbClr val="316296"/>
                </a:solidFill>
                <a:latin typeface="Cambria"/>
                <a:ea typeface="Cambria"/>
              </a:rPr>
              <a:t>The 7 Guardrails for Ritual Evolution:</a:t>
            </a:r>
          </a:p>
          <a:p>
            <a:pPr marL="753923" indent="-753923">
              <a:buAutoNum type="arabicPeriod"/>
            </a:pPr>
            <a:r>
              <a:rPr lang="en-US" sz="3958">
                <a:latin typeface="Cambria"/>
                <a:ea typeface="Cambria"/>
              </a:rPr>
              <a:t>The Creed (phrases beginning with "Whatsoever") remains unchanged and used in the closing</a:t>
            </a:r>
          </a:p>
          <a:p>
            <a:pPr marL="753923" indent="-753923">
              <a:buFontTx/>
              <a:buAutoNum type="arabicPeriod"/>
            </a:pPr>
            <a:r>
              <a:rPr lang="en-US" sz="3958">
                <a:ea typeface="Cambria"/>
              </a:rPr>
              <a:t>Removes references to Christ, God and Trinity</a:t>
            </a:r>
          </a:p>
          <a:p>
            <a:pPr marL="753923" indent="-753923">
              <a:buFontTx/>
              <a:buAutoNum type="arabicPeriod"/>
            </a:pPr>
            <a:r>
              <a:rPr lang="en-US" sz="3958">
                <a:ea typeface="Cambria"/>
              </a:rPr>
              <a:t>Infers core values without explicitly listing them</a:t>
            </a:r>
          </a:p>
          <a:p>
            <a:pPr marL="753923" indent="-753923">
              <a:buAutoNum type="arabicPeriod"/>
            </a:pPr>
            <a:r>
              <a:rPr lang="en-US" sz="3958">
                <a:latin typeface="Cambria"/>
                <a:ea typeface="Cambria"/>
              </a:rPr>
              <a:t>Maintains tone, cadence, and elevated language</a:t>
            </a:r>
          </a:p>
          <a:p>
            <a:pPr marL="753923" indent="-753923">
              <a:buAutoNum type="arabicPeriod"/>
            </a:pPr>
            <a:r>
              <a:rPr lang="en-US" sz="3958">
                <a:latin typeface="Cambria"/>
                <a:ea typeface="Cambria"/>
              </a:rPr>
              <a:t>Remains simple, short and memorable</a:t>
            </a:r>
          </a:p>
          <a:p>
            <a:pPr marL="753923" indent="-753923">
              <a:buAutoNum type="arabicPeriod"/>
            </a:pPr>
            <a:r>
              <a:rPr lang="en-US" sz="3958">
                <a:latin typeface="Cambria"/>
                <a:ea typeface="Cambria"/>
              </a:rPr>
              <a:t>Aligns with Ritual's original purpose</a:t>
            </a:r>
          </a:p>
          <a:p>
            <a:pPr marL="753923" indent="-753923">
              <a:buAutoNum type="arabicPeriod"/>
            </a:pPr>
            <a:r>
              <a:rPr lang="en-US" sz="3958">
                <a:latin typeface="Cambria"/>
                <a:ea typeface="Cambria"/>
              </a:rPr>
              <a:t>Preserves historical significance</a:t>
            </a:r>
          </a:p>
          <a:p>
            <a:pPr>
              <a:buAutoNum type="arabicPeriod"/>
            </a:pPr>
            <a:endParaRPr lang="en-US">
              <a:ea typeface="Cambria" panose="02040503050406030204"/>
            </a:endParaRPr>
          </a:p>
        </p:txBody>
      </p:sp>
      <p:sp>
        <p:nvSpPr>
          <p:cNvPr id="4" name="Slide Number Placeholder 3">
            <a:extLst>
              <a:ext uri="{FF2B5EF4-FFF2-40B4-BE49-F238E27FC236}">
                <a16:creationId xmlns:a16="http://schemas.microsoft.com/office/drawing/2014/main" id="{11426D27-212D-F78A-A3ED-1477A11136D7}"/>
              </a:ext>
            </a:extLst>
          </p:cNvPr>
          <p:cNvSpPr>
            <a:spLocks noGrp="1"/>
          </p:cNvSpPr>
          <p:nvPr>
            <p:ph type="sldNum" sz="quarter" idx="12"/>
          </p:nvPr>
        </p:nvSpPr>
        <p:spPr/>
        <p:txBody>
          <a:bodyPr/>
          <a:lstStyle/>
          <a:p>
            <a:pPr defTabSz="1507846" rtl="0"/>
            <a:fld id="{9A767BF2-BBCF-B24E-8434-C73D23EBE996}" type="slidenum">
              <a:rPr lang="en-US" kern="1200">
                <a:solidFill>
                  <a:srgbClr val="961F4A"/>
                </a:solidFill>
                <a:ea typeface="+mn-ea"/>
                <a:cs typeface="+mn-cs"/>
              </a:rPr>
              <a:pPr defTabSz="1507846" rtl="0"/>
              <a:t>92</a:t>
            </a:fld>
            <a:endParaRPr lang="en-US" kern="1200">
              <a:solidFill>
                <a:srgbClr val="961F4A"/>
              </a:solidFill>
              <a:ea typeface="+mn-ea"/>
              <a:cs typeface="+mn-cs"/>
            </a:endParaRPr>
          </a:p>
        </p:txBody>
      </p:sp>
    </p:spTree>
    <p:extLst>
      <p:ext uri="{BB962C8B-B14F-4D97-AF65-F5344CB8AC3E}">
        <p14:creationId xmlns:p14="http://schemas.microsoft.com/office/powerpoint/2010/main" val="25243232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3CA4-C4D7-003E-40C0-393C116D89C9}"/>
              </a:ext>
            </a:extLst>
          </p:cNvPr>
          <p:cNvSpPr>
            <a:spLocks noGrp="1"/>
          </p:cNvSpPr>
          <p:nvPr>
            <p:ph type="title"/>
          </p:nvPr>
        </p:nvSpPr>
        <p:spPr>
          <a:xfrm>
            <a:off x="764708" y="3465898"/>
            <a:ext cx="19561110" cy="2185798"/>
          </a:xfrm>
        </p:spPr>
        <p:txBody>
          <a:bodyPr>
            <a:noAutofit/>
          </a:bodyPr>
          <a:lstStyle/>
          <a:p>
            <a:r>
              <a:rPr lang="en-US" i="1" dirty="0">
                <a:latin typeface="Cambria"/>
                <a:ea typeface="Cambria"/>
              </a:rPr>
              <a:t>Reflect on what it means to live our Pi Phi values</a:t>
            </a:r>
            <a:endParaRPr lang="en-US" i="1" dirty="0"/>
          </a:p>
        </p:txBody>
      </p:sp>
    </p:spTree>
    <p:extLst>
      <p:ext uri="{BB962C8B-B14F-4D97-AF65-F5344CB8AC3E}">
        <p14:creationId xmlns:p14="http://schemas.microsoft.com/office/powerpoint/2010/main" val="26679514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F3CA4-C4D7-003E-40C0-393C116D89C9}"/>
              </a:ext>
            </a:extLst>
          </p:cNvPr>
          <p:cNvSpPr>
            <a:spLocks noGrp="1"/>
          </p:cNvSpPr>
          <p:nvPr>
            <p:ph type="title"/>
          </p:nvPr>
        </p:nvSpPr>
        <p:spPr>
          <a:xfrm>
            <a:off x="2582153" y="3611742"/>
            <a:ext cx="17339786" cy="2185798"/>
          </a:xfrm>
        </p:spPr>
        <p:txBody>
          <a:bodyPr>
            <a:normAutofit/>
          </a:bodyPr>
          <a:lstStyle/>
          <a:p>
            <a:r>
              <a:rPr lang="en-US" sz="9894">
                <a:latin typeface="Cambria"/>
                <a:ea typeface="Cambria"/>
              </a:rPr>
              <a:t>What if this was how I felt?</a:t>
            </a:r>
            <a:endParaRPr lang="en-US" sz="9894"/>
          </a:p>
        </p:txBody>
      </p:sp>
    </p:spTree>
    <p:extLst>
      <p:ext uri="{BB962C8B-B14F-4D97-AF65-F5344CB8AC3E}">
        <p14:creationId xmlns:p14="http://schemas.microsoft.com/office/powerpoint/2010/main" val="661236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C5BC8-542C-D784-9DBB-60242B54A4CC}"/>
              </a:ext>
            </a:extLst>
          </p:cNvPr>
          <p:cNvSpPr>
            <a:spLocks noGrp="1"/>
          </p:cNvSpPr>
          <p:nvPr>
            <p:ph type="title"/>
          </p:nvPr>
        </p:nvSpPr>
        <p:spPr/>
        <p:txBody>
          <a:bodyPr>
            <a:normAutofit/>
          </a:bodyPr>
          <a:lstStyle/>
          <a:p>
            <a:r>
              <a:rPr lang="en-US" dirty="0">
                <a:latin typeface="Gotham Book" pitchFamily="2" charset="0"/>
              </a:rPr>
              <a:t>What this Means for You</a:t>
            </a:r>
          </a:p>
        </p:txBody>
      </p:sp>
      <p:sp>
        <p:nvSpPr>
          <p:cNvPr id="4" name="Slide Number Placeholder 3">
            <a:extLst>
              <a:ext uri="{FF2B5EF4-FFF2-40B4-BE49-F238E27FC236}">
                <a16:creationId xmlns:a16="http://schemas.microsoft.com/office/drawing/2014/main" id="{90A7A5D2-C88C-EE2C-BA76-90E92240DE8F}"/>
              </a:ext>
            </a:extLst>
          </p:cNvPr>
          <p:cNvSpPr>
            <a:spLocks noGrp="1"/>
          </p:cNvSpPr>
          <p:nvPr>
            <p:ph type="sldNum" sz="quarter" idx="12"/>
          </p:nvPr>
        </p:nvSpPr>
        <p:spPr/>
        <p:txBody>
          <a:bodyPr/>
          <a:lstStyle/>
          <a:p>
            <a:pPr defTabSz="1507846" rtl="0"/>
            <a:fld id="{9A767BF2-BBCF-B24E-8434-C73D23EBE996}" type="slidenum">
              <a:rPr lang="en-US" kern="1200">
                <a:solidFill>
                  <a:srgbClr val="FFFFFF"/>
                </a:solidFill>
                <a:ea typeface="+mn-ea"/>
                <a:cs typeface="+mn-cs"/>
              </a:rPr>
              <a:pPr defTabSz="1507846" rtl="0"/>
              <a:t>95</a:t>
            </a:fld>
            <a:endParaRPr lang="en-US" kern="1200">
              <a:solidFill>
                <a:srgbClr val="FFFFFF"/>
              </a:solidFill>
              <a:ea typeface="+mn-ea"/>
              <a:cs typeface="+mn-cs"/>
            </a:endParaRPr>
          </a:p>
        </p:txBody>
      </p:sp>
      <p:sp>
        <p:nvSpPr>
          <p:cNvPr id="6" name="Content Placeholder 5">
            <a:extLst>
              <a:ext uri="{FF2B5EF4-FFF2-40B4-BE49-F238E27FC236}">
                <a16:creationId xmlns:a16="http://schemas.microsoft.com/office/drawing/2014/main" id="{8167B656-AA5B-5AED-DE79-C7B15090CD84}"/>
              </a:ext>
            </a:extLst>
          </p:cNvPr>
          <p:cNvSpPr>
            <a:spLocks noGrp="1"/>
          </p:cNvSpPr>
          <p:nvPr>
            <p:ph idx="1"/>
          </p:nvPr>
        </p:nvSpPr>
        <p:spPr/>
        <p:txBody>
          <a:bodyPr vert="horz" lIns="150781" tIns="75390" rIns="150781" bIns="75390" rtlCol="0" anchor="t">
            <a:normAutofit/>
          </a:bodyPr>
          <a:lstStyle/>
          <a:p>
            <a:pPr>
              <a:buChar char="•"/>
            </a:pPr>
            <a:r>
              <a:rPr lang="en-US">
                <a:solidFill>
                  <a:schemeClr val="accent1"/>
                </a:solidFill>
                <a:ea typeface="+mn-lt"/>
                <a:cs typeface="+mn-lt"/>
              </a:rPr>
              <a:t>Pi Phi is sharing with alumnae clubs, members at large in phased communication plan</a:t>
            </a:r>
            <a:endParaRPr lang="en-US">
              <a:solidFill>
                <a:schemeClr val="accent1"/>
              </a:solidFill>
              <a:ea typeface="Cambria"/>
            </a:endParaRPr>
          </a:p>
          <a:p>
            <a:r>
              <a:rPr lang="en-US">
                <a:solidFill>
                  <a:schemeClr val="accent1"/>
                </a:solidFill>
                <a:ea typeface="+mn-lt"/>
                <a:cs typeface="+mn-lt"/>
              </a:rPr>
              <a:t>Current Ritual remains in use until Fall 2025</a:t>
            </a:r>
            <a:endParaRPr lang="en-US" dirty="0">
              <a:solidFill>
                <a:schemeClr val="accent1"/>
              </a:solidFill>
              <a:ea typeface="Cambria"/>
            </a:endParaRPr>
          </a:p>
          <a:p>
            <a:r>
              <a:rPr lang="en-US">
                <a:solidFill>
                  <a:schemeClr val="accent1"/>
                </a:solidFill>
                <a:ea typeface="+mn-lt"/>
                <a:cs typeface="+mn-lt"/>
              </a:rPr>
              <a:t>Does not impact Initiation</a:t>
            </a:r>
          </a:p>
          <a:p>
            <a:r>
              <a:rPr lang="en-US">
                <a:solidFill>
                  <a:schemeClr val="accent1"/>
                </a:solidFill>
                <a:ea typeface="+mn-lt"/>
                <a:cs typeface="+mn-lt"/>
              </a:rPr>
              <a:t>Meeting Ritual Evolution Guide to follow</a:t>
            </a:r>
            <a:endParaRPr lang="en-US">
              <a:solidFill>
                <a:schemeClr val="accent1"/>
              </a:solidFill>
              <a:ea typeface="Cambria"/>
            </a:endParaRPr>
          </a:p>
          <a:p>
            <a:pPr marL="0" indent="0">
              <a:buNone/>
            </a:pPr>
            <a:endParaRPr lang="en-US">
              <a:solidFill>
                <a:schemeClr val="accent1"/>
              </a:solidFill>
              <a:ea typeface="Cambria"/>
            </a:endParaRPr>
          </a:p>
          <a:p>
            <a:pPr marL="0" indent="0">
              <a:buNone/>
            </a:pPr>
            <a:endParaRPr lang="en-US">
              <a:solidFill>
                <a:srgbClr val="3B6CA1"/>
              </a:solidFill>
              <a:ea typeface="Cambria"/>
            </a:endParaRPr>
          </a:p>
          <a:p>
            <a:endParaRPr lang="en-US">
              <a:ea typeface="Cambria"/>
            </a:endParaRPr>
          </a:p>
        </p:txBody>
      </p:sp>
    </p:spTree>
    <p:extLst>
      <p:ext uri="{BB962C8B-B14F-4D97-AF65-F5344CB8AC3E}">
        <p14:creationId xmlns:p14="http://schemas.microsoft.com/office/powerpoint/2010/main" val="248800749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4AFA0-3948-3DA1-C35A-4D6D8E687FCF}"/>
              </a:ext>
            </a:extLst>
          </p:cNvPr>
          <p:cNvSpPr>
            <a:spLocks noGrp="1"/>
          </p:cNvSpPr>
          <p:nvPr>
            <p:ph type="title"/>
          </p:nvPr>
        </p:nvSpPr>
        <p:spPr>
          <a:xfrm>
            <a:off x="661103" y="552456"/>
            <a:ext cx="19002007" cy="2185798"/>
          </a:xfrm>
        </p:spPr>
        <p:txBody>
          <a:bodyPr/>
          <a:lstStyle/>
          <a:p>
            <a:r>
              <a:rPr lang="en-US" dirty="0">
                <a:latin typeface="Montserrat Light"/>
              </a:rPr>
              <a:t>Quotes from members last week...</a:t>
            </a:r>
            <a:endParaRPr lang="en-US" dirty="0"/>
          </a:p>
        </p:txBody>
      </p:sp>
      <p:sp>
        <p:nvSpPr>
          <p:cNvPr id="3" name="Content Placeholder 2">
            <a:extLst>
              <a:ext uri="{FF2B5EF4-FFF2-40B4-BE49-F238E27FC236}">
                <a16:creationId xmlns:a16="http://schemas.microsoft.com/office/drawing/2014/main" id="{1278C799-F435-4040-FA0C-054EED1D6C5B}"/>
              </a:ext>
            </a:extLst>
          </p:cNvPr>
          <p:cNvSpPr>
            <a:spLocks noGrp="1"/>
          </p:cNvSpPr>
          <p:nvPr>
            <p:ph idx="1"/>
          </p:nvPr>
        </p:nvSpPr>
        <p:spPr>
          <a:xfrm>
            <a:off x="661102" y="2294701"/>
            <a:ext cx="19097555" cy="7732292"/>
          </a:xfrm>
        </p:spPr>
        <p:txBody>
          <a:bodyPr vert="horz" lIns="150781" tIns="75390" rIns="150781" bIns="75390" rtlCol="0" anchor="t">
            <a:normAutofit fontScale="25000" lnSpcReduction="20000"/>
          </a:bodyPr>
          <a:lstStyle/>
          <a:p>
            <a:pPr marL="620939" indent="-620939">
              <a:lnSpc>
                <a:spcPct val="120000"/>
              </a:lnSpc>
              <a:spcBef>
                <a:spcPts val="3263"/>
              </a:spcBef>
            </a:pPr>
            <a:r>
              <a:rPr lang="en-US" sz="11200" dirty="0">
                <a:ea typeface="Cambria"/>
              </a:rPr>
              <a:t>"A tradition is just a tradition because it carries on. Soon, this new Ritual will be our tradition" </a:t>
            </a:r>
            <a:r>
              <a:rPr lang="en-US" sz="11200" i="1" dirty="0">
                <a:ea typeface="Cambria"/>
              </a:rPr>
              <a:t>- Chapter Officer</a:t>
            </a:r>
          </a:p>
          <a:p>
            <a:pPr marL="620939" indent="-620939">
              <a:lnSpc>
                <a:spcPct val="120000"/>
              </a:lnSpc>
              <a:spcBef>
                <a:spcPts val="3263"/>
              </a:spcBef>
            </a:pPr>
            <a:r>
              <a:rPr lang="en-US" sz="11200" dirty="0">
                <a:ea typeface="Cambria"/>
              </a:rPr>
              <a:t>"While it's hard to personally let go of a long-standing tradition because its near and dear to my heart, it's worth it to make those that feel conflicted more included." </a:t>
            </a:r>
            <a:r>
              <a:rPr lang="en-US" sz="11200" i="1" dirty="0">
                <a:ea typeface="Cambria"/>
              </a:rPr>
              <a:t>- Chapter President</a:t>
            </a:r>
          </a:p>
          <a:p>
            <a:pPr marL="620939" indent="-620939">
              <a:lnSpc>
                <a:spcPct val="120000"/>
              </a:lnSpc>
              <a:spcBef>
                <a:spcPts val="3263"/>
              </a:spcBef>
            </a:pPr>
            <a:r>
              <a:rPr lang="en-US" sz="11200" dirty="0">
                <a:ea typeface="Cambria"/>
              </a:rPr>
              <a:t>"I may need help in supporting our members who do identify as Christian or Catholic as this continues to roll out.“            - </a:t>
            </a:r>
            <a:r>
              <a:rPr lang="en-US" sz="11200" i="1" dirty="0">
                <a:ea typeface="Cambria"/>
              </a:rPr>
              <a:t>Chapter President</a:t>
            </a:r>
            <a:endParaRPr lang="en-US" sz="11200" dirty="0">
              <a:ea typeface="Cambria"/>
            </a:endParaRPr>
          </a:p>
          <a:p>
            <a:pPr marL="620939" indent="-620939">
              <a:lnSpc>
                <a:spcPct val="120000"/>
              </a:lnSpc>
              <a:spcBef>
                <a:spcPts val="3263"/>
              </a:spcBef>
            </a:pPr>
            <a:r>
              <a:rPr lang="en-US" sz="11200" dirty="0">
                <a:ea typeface="Cambria"/>
              </a:rPr>
              <a:t>"I just attended the meeting Ritual zoom and wanted to say thank you for all the work Grand Council and HQ have put into this. Beyond the fact that I'm personally excited to see these changes that seem well thought out – I really appreciate how this is being announced and that the Fraternity is giving members a chance to feel heard and take time to process." </a:t>
            </a:r>
            <a:r>
              <a:rPr lang="en-US" sz="11200" i="1" dirty="0">
                <a:ea typeface="Cambria"/>
              </a:rPr>
              <a:t>- AAC Chair</a:t>
            </a:r>
          </a:p>
          <a:p>
            <a:pPr marL="620939" indent="-620939">
              <a:lnSpc>
                <a:spcPct val="120000"/>
              </a:lnSpc>
              <a:spcBef>
                <a:spcPts val="3263"/>
              </a:spcBef>
            </a:pPr>
            <a:r>
              <a:rPr lang="en-US" sz="11200" i="1" dirty="0">
                <a:ea typeface="Cambria"/>
              </a:rPr>
              <a:t>"</a:t>
            </a:r>
            <a:r>
              <a:rPr lang="en-US" sz="11200" dirty="0">
                <a:ea typeface="Cambria"/>
              </a:rPr>
              <a:t>Our chapter has been using a meeting Ritual they have written, which they love. My biggest concern is getting them to adapt the new meeting Ritual." - </a:t>
            </a:r>
            <a:r>
              <a:rPr lang="en-US" sz="11200" i="1" dirty="0">
                <a:ea typeface="Cambria"/>
              </a:rPr>
              <a:t>AAC Chair </a:t>
            </a:r>
            <a:endParaRPr lang="en-US" sz="11200" dirty="0">
              <a:ea typeface="Cambria"/>
            </a:endParaRPr>
          </a:p>
          <a:p>
            <a:pPr marL="620939" indent="-620939">
              <a:lnSpc>
                <a:spcPct val="120000"/>
              </a:lnSpc>
              <a:spcBef>
                <a:spcPts val="3263"/>
              </a:spcBef>
            </a:pPr>
            <a:r>
              <a:rPr lang="en-US" sz="11200" dirty="0">
                <a:ea typeface="Cambria"/>
              </a:rPr>
              <a:t>"I welcome these changes, and I appreciate the way this has been handled by the Fraternity. We learned from past experience, and we are sensitive to those afraid of change. Pi Phi is growing!"</a:t>
            </a:r>
            <a:r>
              <a:rPr lang="en-US" sz="11200" i="1" dirty="0">
                <a:ea typeface="Cambria"/>
              </a:rPr>
              <a:t> – Foundation volunteer and past Fraternity Officer</a:t>
            </a:r>
          </a:p>
          <a:p>
            <a:pPr marL="620939" indent="-620939">
              <a:spcBef>
                <a:spcPts val="3263"/>
              </a:spcBef>
            </a:pPr>
            <a:endParaRPr lang="en-US" sz="6431" dirty="0">
              <a:ea typeface="Cambria"/>
            </a:endParaRPr>
          </a:p>
          <a:p>
            <a:endParaRPr lang="en-US" dirty="0">
              <a:ea typeface="Cambria"/>
            </a:endParaRPr>
          </a:p>
          <a:p>
            <a:endParaRPr lang="en-US" dirty="0">
              <a:ea typeface="Cambria"/>
            </a:endParaRPr>
          </a:p>
          <a:p>
            <a:endParaRPr lang="en-US" dirty="0">
              <a:ea typeface="Cambria"/>
            </a:endParaRPr>
          </a:p>
        </p:txBody>
      </p:sp>
      <p:sp>
        <p:nvSpPr>
          <p:cNvPr id="4" name="Slide Number Placeholder 3">
            <a:extLst>
              <a:ext uri="{FF2B5EF4-FFF2-40B4-BE49-F238E27FC236}">
                <a16:creationId xmlns:a16="http://schemas.microsoft.com/office/drawing/2014/main" id="{F6EF2A71-3241-6D87-3C3D-261509D7473A}"/>
              </a:ext>
            </a:extLst>
          </p:cNvPr>
          <p:cNvSpPr>
            <a:spLocks noGrp="1"/>
          </p:cNvSpPr>
          <p:nvPr>
            <p:ph type="sldNum" sz="quarter" idx="12"/>
          </p:nvPr>
        </p:nvSpPr>
        <p:spPr/>
        <p:txBody>
          <a:bodyPr/>
          <a:lstStyle/>
          <a:p>
            <a:pPr defTabSz="1507846" rtl="0"/>
            <a:fld id="{9A767BF2-BBCF-B24E-8434-C73D23EBE996}" type="slidenum">
              <a:rPr lang="en-US" kern="1200">
                <a:solidFill>
                  <a:srgbClr val="961F4A"/>
                </a:solidFill>
                <a:ea typeface="+mn-ea"/>
                <a:cs typeface="+mn-cs"/>
              </a:rPr>
              <a:pPr defTabSz="1507846" rtl="0"/>
              <a:t>96</a:t>
            </a:fld>
            <a:endParaRPr lang="en-US" kern="1200">
              <a:solidFill>
                <a:srgbClr val="961F4A"/>
              </a:solidFill>
              <a:ea typeface="+mn-ea"/>
              <a:cs typeface="+mn-cs"/>
            </a:endParaRPr>
          </a:p>
        </p:txBody>
      </p:sp>
    </p:spTree>
    <p:extLst>
      <p:ext uri="{BB962C8B-B14F-4D97-AF65-F5344CB8AC3E}">
        <p14:creationId xmlns:p14="http://schemas.microsoft.com/office/powerpoint/2010/main" val="42494462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764C7A5-8B2B-F145-0C39-E0F8DF874AE0}"/>
              </a:ext>
            </a:extLst>
          </p:cNvPr>
          <p:cNvSpPr>
            <a:spLocks noGrp="1"/>
          </p:cNvSpPr>
          <p:nvPr>
            <p:ph type="ctrTitle"/>
          </p:nvPr>
        </p:nvSpPr>
        <p:spPr>
          <a:xfrm>
            <a:off x="3520657" y="6872577"/>
            <a:ext cx="13062786" cy="2914201"/>
          </a:xfrm>
        </p:spPr>
        <p:txBody>
          <a:bodyPr>
            <a:normAutofit/>
          </a:bodyPr>
          <a:lstStyle/>
          <a:p>
            <a:r>
              <a:rPr lang="en-US">
                <a:latin typeface="Cambria"/>
                <a:ea typeface="Cambria"/>
              </a:rPr>
              <a:t>Meeting Ritual Update</a:t>
            </a:r>
            <a:br>
              <a:rPr lang="en-US">
                <a:latin typeface="Cambria"/>
                <a:ea typeface="Cambria"/>
              </a:rPr>
            </a:br>
            <a:r>
              <a:rPr lang="en-US" sz="3958">
                <a:solidFill>
                  <a:srgbClr val="862041"/>
                </a:solidFill>
                <a:latin typeface="Cambria"/>
                <a:ea typeface="Cambria"/>
              </a:rPr>
              <a:t>College Weekend 2025</a:t>
            </a:r>
            <a:endParaRPr lang="en-US"/>
          </a:p>
        </p:txBody>
      </p:sp>
    </p:spTree>
    <p:extLst>
      <p:ext uri="{BB962C8B-B14F-4D97-AF65-F5344CB8AC3E}">
        <p14:creationId xmlns:p14="http://schemas.microsoft.com/office/powerpoint/2010/main" val="419595413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350C1-9D80-F10B-7C71-C7E89924C0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5D8A42-896F-4402-FEA9-938BECA2D569}"/>
              </a:ext>
            </a:extLst>
          </p:cNvPr>
          <p:cNvSpPr>
            <a:spLocks noGrp="1"/>
          </p:cNvSpPr>
          <p:nvPr>
            <p:ph type="ctrTitle"/>
          </p:nvPr>
        </p:nvSpPr>
        <p:spPr>
          <a:xfrm>
            <a:off x="13447058" y="2607687"/>
            <a:ext cx="4800601" cy="3046988"/>
          </a:xfrm>
        </p:spPr>
        <p:txBody>
          <a:bodyPr wrap="square" anchor="b">
            <a:normAutofit/>
          </a:bodyPr>
          <a:lstStyle/>
          <a:p>
            <a:r>
              <a:rPr lang="en-US" dirty="0"/>
              <a:t>Weekend Wrap-up</a:t>
            </a:r>
          </a:p>
        </p:txBody>
      </p:sp>
      <p:sp>
        <p:nvSpPr>
          <p:cNvPr id="3" name="Subtitle 2">
            <a:extLst>
              <a:ext uri="{FF2B5EF4-FFF2-40B4-BE49-F238E27FC236}">
                <a16:creationId xmlns:a16="http://schemas.microsoft.com/office/drawing/2014/main" id="{C70291F8-7D5B-2425-4E01-0282B5DD163B}"/>
              </a:ext>
            </a:extLst>
          </p:cNvPr>
          <p:cNvSpPr>
            <a:spLocks noGrp="1"/>
          </p:cNvSpPr>
          <p:nvPr>
            <p:ph type="subTitle" idx="4"/>
          </p:nvPr>
        </p:nvSpPr>
        <p:spPr>
          <a:xfrm>
            <a:off x="13481049" y="5894298"/>
            <a:ext cx="4800601" cy="2726595"/>
          </a:xfrm>
        </p:spPr>
        <p:txBody>
          <a:bodyPr wrap="square" lIns="0" tIns="0" rIns="0" bIns="0">
            <a:normAutofit/>
          </a:bodyPr>
          <a:lstStyle/>
          <a:p>
            <a:pPr>
              <a:spcAft>
                <a:spcPts val="600"/>
              </a:spcAft>
            </a:pPr>
            <a:r>
              <a:rPr lang="en-US" dirty="0"/>
              <a:t>Michelle </a:t>
            </a:r>
            <a:r>
              <a:rPr lang="en-US" dirty="0" err="1"/>
              <a:t>Drousé</a:t>
            </a:r>
            <a:r>
              <a:rPr lang="en-US" dirty="0"/>
              <a:t> </a:t>
            </a:r>
            <a:br>
              <a:rPr lang="en-US" dirty="0"/>
            </a:br>
            <a:r>
              <a:rPr lang="en-US" dirty="0"/>
              <a:t>Woodhouse</a:t>
            </a:r>
          </a:p>
          <a:p>
            <a:pPr>
              <a:spcAft>
                <a:spcPts val="600"/>
              </a:spcAft>
            </a:pPr>
            <a:r>
              <a:rPr lang="en-US" sz="2400" dirty="0"/>
              <a:t>Director Alumnae</a:t>
            </a:r>
          </a:p>
        </p:txBody>
      </p:sp>
    </p:spTree>
    <p:extLst>
      <p:ext uri="{BB962C8B-B14F-4D97-AF65-F5344CB8AC3E}">
        <p14:creationId xmlns:p14="http://schemas.microsoft.com/office/powerpoint/2010/main" val="42639900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689776"/>
      </p:ext>
    </p:extLst>
  </p:cSld>
  <p:clrMapOvr>
    <a:masterClrMapping/>
  </p:clrMapOvr>
</p:sld>
</file>

<file path=ppt/theme/theme1.xml><?xml version="1.0" encoding="utf-8"?>
<a:theme xmlns:a="http://schemas.openxmlformats.org/drawingml/2006/main" name="AAC 2025 Theme1">
  <a:themeElements>
    <a:clrScheme name="College Weekend 2025">
      <a:dk1>
        <a:srgbClr val="3B4559"/>
      </a:dk1>
      <a:lt1>
        <a:srgbClr val="FFFFFF"/>
      </a:lt1>
      <a:dk2>
        <a:srgbClr val="306295"/>
      </a:dk2>
      <a:lt2>
        <a:srgbClr val="DDE5EC"/>
      </a:lt2>
      <a:accent1>
        <a:srgbClr val="862041"/>
      </a:accent1>
      <a:accent2>
        <a:srgbClr val="C64871"/>
      </a:accent2>
      <a:accent3>
        <a:srgbClr val="E892B6"/>
      </a:accent3>
      <a:accent4>
        <a:srgbClr val="1B365D"/>
      </a:accent4>
      <a:accent5>
        <a:srgbClr val="C29267"/>
      </a:accent5>
      <a:accent6>
        <a:srgbClr val="7D9CC0"/>
      </a:accent6>
      <a:hlink>
        <a:srgbClr val="7C9CC0"/>
      </a:hlink>
      <a:folHlink>
        <a:srgbClr val="1A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AC 2025 Theme1" id="{B506A350-B3A7-4D88-9E96-6E3BCFB380BE}" vid="{36DC9666-151A-46EF-9BF1-93CC8BD65A25}"/>
    </a:ext>
  </a:extLst>
</a:theme>
</file>

<file path=ppt/theme/theme2.xml><?xml version="1.0" encoding="utf-8"?>
<a:theme xmlns:a="http://schemas.openxmlformats.org/drawingml/2006/main" name="Office Theme">
  <a:themeElements>
    <a:clrScheme name="College Weekend 2025">
      <a:dk1>
        <a:srgbClr val="3B4559"/>
      </a:dk1>
      <a:lt1>
        <a:srgbClr val="FFFFFF"/>
      </a:lt1>
      <a:dk2>
        <a:srgbClr val="306295"/>
      </a:dk2>
      <a:lt2>
        <a:srgbClr val="DDE5EC"/>
      </a:lt2>
      <a:accent1>
        <a:srgbClr val="862041"/>
      </a:accent1>
      <a:accent2>
        <a:srgbClr val="C64871"/>
      </a:accent2>
      <a:accent3>
        <a:srgbClr val="E892B6"/>
      </a:accent3>
      <a:accent4>
        <a:srgbClr val="1B365D"/>
      </a:accent4>
      <a:accent5>
        <a:srgbClr val="C29267"/>
      </a:accent5>
      <a:accent6>
        <a:srgbClr val="7D9CC0"/>
      </a:accent6>
      <a:hlink>
        <a:srgbClr val="7C9CC0"/>
      </a:hlink>
      <a:folHlink>
        <a:srgbClr val="1A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93BB09B-DB36-7C49-A309-0167E4BF61F6}" vid="{ABABA35B-61B5-024C-A416-7F29E232AF94}"/>
    </a:ext>
  </a:extLst>
</a:theme>
</file>

<file path=ppt/theme/theme3.xml><?xml version="1.0" encoding="utf-8"?>
<a:theme xmlns:a="http://schemas.openxmlformats.org/drawingml/2006/main" name="1_Office Theme">
  <a:themeElements>
    <a:clrScheme name="College Weekend 2025">
      <a:dk1>
        <a:srgbClr val="3B4559"/>
      </a:dk1>
      <a:lt1>
        <a:srgbClr val="FFFFFF"/>
      </a:lt1>
      <a:dk2>
        <a:srgbClr val="306295"/>
      </a:dk2>
      <a:lt2>
        <a:srgbClr val="DDE5EC"/>
      </a:lt2>
      <a:accent1>
        <a:srgbClr val="862041"/>
      </a:accent1>
      <a:accent2>
        <a:srgbClr val="C64871"/>
      </a:accent2>
      <a:accent3>
        <a:srgbClr val="E892B6"/>
      </a:accent3>
      <a:accent4>
        <a:srgbClr val="1B365D"/>
      </a:accent4>
      <a:accent5>
        <a:srgbClr val="C29267"/>
      </a:accent5>
      <a:accent6>
        <a:srgbClr val="7D9CC0"/>
      </a:accent6>
      <a:hlink>
        <a:srgbClr val="7C9CC0"/>
      </a:hlink>
      <a:folHlink>
        <a:srgbClr val="1A365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93BB09B-DB36-7C49-A309-0167E4BF61F6}" vid="{ABABA35B-61B5-024C-A416-7F29E232AF94}"/>
    </a:ext>
  </a:extLst>
</a:theme>
</file>

<file path=ppt/theme/theme4.xml><?xml version="1.0" encoding="utf-8"?>
<a:theme xmlns:a="http://schemas.openxmlformats.org/drawingml/2006/main" name="2_Office Theme">
  <a:themeElements>
    <a:clrScheme name="Pi Beta Phi 2023-25">
      <a:dk1>
        <a:srgbClr val="434E64"/>
      </a:dk1>
      <a:lt1>
        <a:srgbClr val="FFFFFF"/>
      </a:lt1>
      <a:dk2>
        <a:srgbClr val="797C91"/>
      </a:dk2>
      <a:lt2>
        <a:srgbClr val="E7E6E6"/>
      </a:lt2>
      <a:accent1>
        <a:srgbClr val="3B6CA1"/>
      </a:accent1>
      <a:accent2>
        <a:srgbClr val="961F4A"/>
      </a:accent2>
      <a:accent3>
        <a:srgbClr val="B0C4DD"/>
      </a:accent3>
      <a:accent4>
        <a:srgbClr val="E1E8EF"/>
      </a:accent4>
      <a:accent5>
        <a:srgbClr val="A35261"/>
      </a:accent5>
      <a:accent6>
        <a:srgbClr val="CC8E9B"/>
      </a:accent6>
      <a:hlink>
        <a:srgbClr val="3B6CA1"/>
      </a:hlink>
      <a:folHlink>
        <a:srgbClr val="961F4A"/>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MIN_2023-2025_PPT_FIN" id="{54CEEB4E-20B7-D04B-90A9-D9EDD2E8FE1B}" vid="{03154547-9BD1-4A4D-BFCD-B2068C1B255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63.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68.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70.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83.png"/></Relationships>
</file>

<file path=ppt/webextensions/webextension1.xml><?xml version="1.0" encoding="utf-8"?>
<we:webextension xmlns:we="http://schemas.microsoft.com/office/webextensions/webextension/2010/11" id="{B14357F5-1A0A-4652-A7A9-EA100A6B7CD4}">
  <we:reference id="wa200001661" version="3.1.2.0" store="en-US" storeType="OMEX"/>
  <we:alternateReferences>
    <we:reference id="WA200001661" version="3.1.2.0" store="" storeType="OMEX"/>
  </we:alternateReferences>
  <we:properties>
    <we:property name="breaktime.flosim.com_alarmSound" value="&quot;assets/bleeper.mp3&quot;"/>
    <we:property name="breaktime.flosim.com_customMessage" value="&quot;Table Timer&quot;"/>
    <we:property name="breaktime.flosim.com_fontColour" value="null"/>
    <we:property name="breaktime.flosim.com_fontFamily" value="&quot;'Times New Roman', Times, serif&quot;"/>
    <we:property name="breaktime.flosim.com_startMinutes" value="5"/>
    <we:property name="breaktime.flosim.com_time" value="300"/>
    <we:property name="breaktime.flosim.com_timeFontSize" value="12"/>
    <we:property name="breaktime.flosim.com_titleFontSize" value="6"/>
    <we:property name="time" value="300"/>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18C337E9-F6FC-490D-A832-19368C6EFBA8}">
  <we:reference id="wa200001661" version="3.1.2.0" store="en-US" storeType="OMEX"/>
  <we:alternateReferences>
    <we:reference id="wa200001661" version="3.1.2.0" store="" storeType="OMEX"/>
  </we:alternateReferences>
  <we:properties>
    <we:property name="breaktime.flosim.com_alarmSound" value="&quot;assets/bleeper.mp3&quot;"/>
    <we:property name="breaktime.flosim.com_customMessage" value="&quot;Table Timer&quot;"/>
    <we:property name="breaktime.flosim.com_fontColour" value="null"/>
    <we:property name="breaktime.flosim.com_fontFamily" value="&quot;'Times New Roman', Times, serif&quot;"/>
    <we:property name="breaktime.flosim.com_startMinutes" value="8"/>
    <we:property name="breaktime.flosim.com_time" value="480"/>
    <we:property name="breaktime.flosim.com_timeFontSize" value="12"/>
    <we:property name="breaktime.flosim.com_titleFontSize" value="6"/>
    <we:property name="time" value="480"/>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E8AE9FE5-FE79-4366-913B-CD8E16D63EBD}">
  <we:reference id="wa200001661" version="3.1.2.0" store="en-US" storeType="OMEX"/>
  <we:alternateReferences>
    <we:reference id="wa200001661" version="3.1.2.0" store="" storeType="OMEX"/>
  </we:alternateReferences>
  <we:properties>
    <we:property name="breaktime.flosim.com_customMessage" value="&quot;Table Timer&quot;"/>
    <we:property name="breaktime.flosim.com_fontColour" value="null"/>
    <we:property name="breaktime.flosim.com_fontFamily" value="&quot;'Times New Roman', Times, serif&quot;"/>
    <we:property name="breaktime.flosim.com_startMinutes" value="8"/>
    <we:property name="breaktime.flosim.com_time" value="480"/>
    <we:property name="breaktime.flosim.com_titleFontSize" value="6"/>
    <we:property name="time" value="480"/>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63CC9D6D-C7E0-4536-A0FE-1A02D91AD837}">
  <we:reference id="wa200001661" version="3.1.2.0" store="en-US" storeType="OMEX"/>
  <we:alternateReferences>
    <we:reference id="WA200001661" version="3.1.2.0" store="" storeType="OMEX"/>
  </we:alternateReferences>
  <we:properties>
    <we:property name="breaktime.flosim.com_customMessage" value="&quot;Table Timer&quot;"/>
    <we:property name="breaktime.flosim.com_fontColour" value="null"/>
    <we:property name="breaktime.flosim.com_fontFamily" value="&quot;'Times New Roman', Times, serif&quot;"/>
    <we:property name="breaktime.flosim.com_startMinutes" value="20"/>
    <we:property name="breaktime.flosim.com_time" value="1200"/>
    <we:property name="breaktime.flosim.com_timeFontSize" value="19"/>
    <we:property name="breaktime.flosim.com_titleFontSize" value="8"/>
    <we:property name="time" value="1200"/>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735AF2DCD397C44A46CE26D3AF159CC" ma:contentTypeVersion="18" ma:contentTypeDescription="Create a new document." ma:contentTypeScope="" ma:versionID="3a9e0689321daf54f260088de702695d">
  <xsd:schema xmlns:xsd="http://www.w3.org/2001/XMLSchema" xmlns:xs="http://www.w3.org/2001/XMLSchema" xmlns:p="http://schemas.microsoft.com/office/2006/metadata/properties" xmlns:ns2="4fcf53e8-a449-4ef7-92e0-ab3995138bdb" xmlns:ns3="153681fb-0fa2-4120-846c-7e8c6c500415" targetNamespace="http://schemas.microsoft.com/office/2006/metadata/properties" ma:root="true" ma:fieldsID="d54e5b96d3a151b51a59e80aa276bcdd" ns2:_="" ns3:_="">
    <xsd:import namespace="4fcf53e8-a449-4ef7-92e0-ab3995138bdb"/>
    <xsd:import namespace="153681fb-0fa2-4120-846c-7e8c6c5004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cf53e8-a449-4ef7-92e0-ab3995138b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d48e55-9a9c-433e-b013-87e76a6923c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53681fb-0fa2-4120-846c-7e8c6c50041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25eca9d-9a5e-4f2d-9aeb-88cff52d8930}" ma:internalName="TaxCatchAll" ma:showField="CatchAllData" ma:web="153681fb-0fa2-4120-846c-7e8c6c5004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53681fb-0fa2-4120-846c-7e8c6c500415" xsi:nil="true"/>
    <lcf76f155ced4ddcb4097134ff3c332f xmlns="4fcf53e8-a449-4ef7-92e0-ab3995138bdb">
      <Terms xmlns="http://schemas.microsoft.com/office/infopath/2007/PartnerControls"/>
    </lcf76f155ced4ddcb4097134ff3c332f>
    <SharedWithUsers xmlns="153681fb-0fa2-4120-846c-7e8c6c500415">
      <UserInfo>
        <DisplayName>da@pibetaphi.org</DisplayName>
        <AccountId>59</AccountId>
        <AccountType/>
      </UserInfo>
      <UserInfo>
        <DisplayName>do@pibetaphi.org</DisplayName>
        <AccountId>631</AccountId>
        <AccountType/>
      </UserInfo>
      <UserInfo>
        <DisplayName>crd5@pibetaphi.org</DisplayName>
        <AccountId>95</AccountId>
        <AccountType/>
      </UserInfo>
      <UserInfo>
        <DisplayName>aed3@pibetaphi.org</DisplayName>
        <AccountId>586</AccountId>
        <AccountType/>
      </UserInfo>
      <UserInfo>
        <DisplayName>Allison Kimball</DisplayName>
        <AccountId>745</AccountId>
        <AccountType/>
      </UserInfo>
      <UserInfo>
        <DisplayName>ddei@pibetaphi.org</DisplayName>
        <AccountId>634</AccountId>
        <AccountType/>
      </UserInfo>
    </SharedWithUsers>
  </documentManagement>
</p:properties>
</file>

<file path=customXml/itemProps1.xml><?xml version="1.0" encoding="utf-8"?>
<ds:datastoreItem xmlns:ds="http://schemas.openxmlformats.org/officeDocument/2006/customXml" ds:itemID="{6F55DDD1-42B0-40E1-B95F-F2CEDF47EF51}">
  <ds:schemaRefs>
    <ds:schemaRef ds:uri="http://schemas.microsoft.com/sharepoint/v3/contenttype/forms"/>
  </ds:schemaRefs>
</ds:datastoreItem>
</file>

<file path=customXml/itemProps2.xml><?xml version="1.0" encoding="utf-8"?>
<ds:datastoreItem xmlns:ds="http://schemas.openxmlformats.org/officeDocument/2006/customXml" ds:itemID="{548145E9-5CF4-4E8E-A8A5-2CA43BFFAA57}">
  <ds:schemaRefs>
    <ds:schemaRef ds:uri="153681fb-0fa2-4120-846c-7e8c6c500415"/>
    <ds:schemaRef ds:uri="4fcf53e8-a449-4ef7-92e0-ab3995138b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6D95E1B-F340-44F7-BDE8-AB42934E6C23}">
  <ds:schemaRefs>
    <ds:schemaRef ds:uri="http://schemas.microsoft.com/office/infopath/2007/PartnerControls"/>
    <ds:schemaRef ds:uri="http://purl.org/dc/terms/"/>
    <ds:schemaRef ds:uri="http://purl.org/dc/dcmitype/"/>
    <ds:schemaRef ds:uri="4fcf53e8-a449-4ef7-92e0-ab3995138bdb"/>
    <ds:schemaRef ds:uri="http://www.w3.org/XML/1998/namespace"/>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153681fb-0fa2-4120-846c-7e8c6c500415"/>
  </ds:schemaRefs>
</ds:datastoreItem>
</file>

<file path=docProps/app.xml><?xml version="1.0" encoding="utf-8"?>
<Properties xmlns="http://schemas.openxmlformats.org/officeDocument/2006/extended-properties" xmlns:vt="http://schemas.openxmlformats.org/officeDocument/2006/docPropsVTypes">
  <Template>AAC 2025 Theme1</Template>
  <TotalTime>15594</TotalTime>
  <Words>4727</Words>
  <Application>Microsoft Office PowerPoint</Application>
  <PresentationFormat>Custom</PresentationFormat>
  <Paragraphs>871</Paragraphs>
  <Slides>99</Slides>
  <Notes>7</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99</vt:i4>
      </vt:variant>
    </vt:vector>
  </HeadingPairs>
  <TitlesOfParts>
    <vt:vector size="114" baseType="lpstr">
      <vt:lpstr>Gotham Book</vt:lpstr>
      <vt:lpstr>Calibri</vt:lpstr>
      <vt:lpstr>Aptos Serif</vt:lpstr>
      <vt:lpstr>Montserrat</vt:lpstr>
      <vt:lpstr>Hello Mogels</vt:lpstr>
      <vt:lpstr>Aptos</vt:lpstr>
      <vt:lpstr>Courier New</vt:lpstr>
      <vt:lpstr>Cambria</vt:lpstr>
      <vt:lpstr>Montserrat Light</vt:lpstr>
      <vt:lpstr>Arial</vt:lpstr>
      <vt:lpstr>Wingdings</vt:lpstr>
      <vt:lpstr>AAC 2025 Theme1</vt:lpstr>
      <vt:lpstr>Office Theme</vt:lpstr>
      <vt:lpstr>1_Office Theme</vt:lpstr>
      <vt:lpstr>2_Office Theme</vt:lpstr>
      <vt:lpstr>Welcome + Where to Sit (By First Name)</vt:lpstr>
      <vt:lpstr>Welcome</vt:lpstr>
      <vt:lpstr>Alumnae Advisory Committee</vt:lpstr>
      <vt:lpstr>AAC Track Facilitators</vt:lpstr>
      <vt:lpstr>AAC College Learning Outcomes</vt:lpstr>
      <vt:lpstr>Schedule at a Glance</vt:lpstr>
      <vt:lpstr>Making the Most of College Weekend</vt:lpstr>
      <vt:lpstr>Table Introductions</vt:lpstr>
      <vt:lpstr>PowerPoint Presentation</vt:lpstr>
      <vt:lpstr>PowerPoint Presentation</vt:lpstr>
      <vt:lpstr>Let’s Network!</vt:lpstr>
      <vt:lpstr>Specialty Area Networking</vt:lpstr>
      <vt:lpstr>Regional Networking</vt:lpstr>
      <vt:lpstr>See you at 9 a.m.!</vt:lpstr>
      <vt:lpstr>Welcome + Where to Sit (By First Name)</vt:lpstr>
      <vt:lpstr>Alumnae Advisory Committee</vt:lpstr>
      <vt:lpstr>Pi Phi Today</vt:lpstr>
      <vt:lpstr>Collegians Today</vt:lpstr>
      <vt:lpstr>Pi Phi Chapters</vt:lpstr>
      <vt:lpstr>Pi Phi Chapter Sizes</vt:lpstr>
      <vt:lpstr>Pi Phi Chapter Sizes</vt:lpstr>
      <vt:lpstr>Pi Phi Chapter Sizes</vt:lpstr>
      <vt:lpstr>Chapter Finances</vt:lpstr>
      <vt:lpstr>Chapter Budgets</vt:lpstr>
      <vt:lpstr>Chapter Reserves</vt:lpstr>
      <vt:lpstr>Member Satisfaction</vt:lpstr>
      <vt:lpstr>Membership Status Changes</vt:lpstr>
      <vt:lpstr>Local Volunteers</vt:lpstr>
      <vt:lpstr>Risk Management</vt:lpstr>
      <vt:lpstr>Pi Phi Chapter Health</vt:lpstr>
      <vt:lpstr>Chapter Health Defined</vt:lpstr>
      <vt:lpstr>Chapter Health Indicators</vt:lpstr>
      <vt:lpstr>Follow up  Discussion </vt:lpstr>
      <vt:lpstr>Leadership and Nominating Committee</vt:lpstr>
      <vt:lpstr>Leadership and Nominating Committee (LNC)</vt:lpstr>
      <vt:lpstr>Overview of LNC and Role of LNC</vt:lpstr>
      <vt:lpstr>LNC Pods</vt:lpstr>
      <vt:lpstr>Service to the Organization: Volunteering</vt:lpstr>
      <vt:lpstr>Service to the Organization: Volunteering</vt:lpstr>
      <vt:lpstr>Service to the Organization: Let's Talk!</vt:lpstr>
      <vt:lpstr>Schedule a meeting with us!</vt:lpstr>
      <vt:lpstr>Leading with an Inclusive Heart</vt:lpstr>
      <vt:lpstr>Great to see YOU!</vt:lpstr>
      <vt:lpstr>Your Story in a Name…</vt:lpstr>
      <vt:lpstr>Shared Language</vt:lpstr>
      <vt:lpstr>Shared Language Helps to Ground and Unify Us</vt:lpstr>
      <vt:lpstr>Shared Language </vt:lpstr>
      <vt:lpstr>Shared Language </vt:lpstr>
      <vt:lpstr>Shared Language </vt:lpstr>
      <vt:lpstr>Shared Language </vt:lpstr>
      <vt:lpstr>As true friends, we honor the uniqueness of each sister.  We empower one another through meaningful relationships grounded in empathy. We promise an inclusive sisterhood where every member feels welcome, is supported and knows they belong.  As the first fraternity for women, we own our role and responsibility in the fraternal movement. We recognize our power and privilege as college-educated women to work for an equitable society. We commit to developing the servant leaders our diverse world needs.</vt:lpstr>
      <vt:lpstr>Social Identity </vt:lpstr>
      <vt:lpstr>The Circles Within Me</vt:lpstr>
      <vt:lpstr>Competency and Humility </vt:lpstr>
      <vt:lpstr>PowerPoint Presentation</vt:lpstr>
      <vt:lpstr>Happy Holidays?</vt:lpstr>
      <vt:lpstr>Happy Holidays?</vt:lpstr>
      <vt:lpstr>Specialty Area Review and Deep Dive</vt:lpstr>
      <vt:lpstr>Specialty Area Conversations</vt:lpstr>
      <vt:lpstr>Join your Specialty tables:</vt:lpstr>
      <vt:lpstr>PowerPoint Presentation</vt:lpstr>
      <vt:lpstr>PowerPoint Presentation</vt:lpstr>
      <vt:lpstr>PowerPoint Presentation</vt:lpstr>
      <vt:lpstr>Chapter President/ Panhellenic Delegate</vt:lpstr>
      <vt:lpstr>Operations Team</vt:lpstr>
      <vt:lpstr>Risk Management</vt:lpstr>
      <vt:lpstr>Member Experience</vt:lpstr>
      <vt:lpstr>Finance/Housing</vt:lpstr>
      <vt:lpstr>Community Relations</vt:lpstr>
      <vt:lpstr>Inclusion</vt:lpstr>
      <vt:lpstr>Recruitment</vt:lpstr>
      <vt:lpstr>AAC Recruitment</vt:lpstr>
      <vt:lpstr>Chapters cannot operate without strong alumnae support. When collegians and advisors work together towards a common goal, it creates not only an essential and important partnership but also a rewarding experience for everyone involved.</vt:lpstr>
      <vt:lpstr>Turn and Talk</vt:lpstr>
      <vt:lpstr>PowerPoint Presentation</vt:lpstr>
      <vt:lpstr>Personal Connections</vt:lpstr>
      <vt:lpstr>Identifying Potential AAC Members</vt:lpstr>
      <vt:lpstr>Working with your AED</vt:lpstr>
      <vt:lpstr>PowerPoint Presentation</vt:lpstr>
      <vt:lpstr>Retaining a strong AAC</vt:lpstr>
      <vt:lpstr>New AAC Recruitment Toolkit!</vt:lpstr>
      <vt:lpstr>for your  continued dedication to  our sisterhood! </vt:lpstr>
      <vt:lpstr>Partnerships for Success</vt:lpstr>
      <vt:lpstr>PowerPoint Presentation</vt:lpstr>
      <vt:lpstr>Identifying your partners</vt:lpstr>
      <vt:lpstr>Discuss with a Partner</vt:lpstr>
      <vt:lpstr>Partnership Highlight:  Pi Beta Phi Foundation</vt:lpstr>
      <vt:lpstr>Partnership Highlight:  Pi Beta Phi FHC</vt:lpstr>
      <vt:lpstr>Meeting Ritual Update College Weekend 2025</vt:lpstr>
      <vt:lpstr>The Origin of Our Meeting Ritual</vt:lpstr>
      <vt:lpstr>Evolving Meeting Ritual</vt:lpstr>
      <vt:lpstr>The Journey to Evolve</vt:lpstr>
      <vt:lpstr>Reflect on what it means to live our Pi Phi values</vt:lpstr>
      <vt:lpstr>What if this was how I felt?</vt:lpstr>
      <vt:lpstr>What this Means for You</vt:lpstr>
      <vt:lpstr>Quotes from members last week...</vt:lpstr>
      <vt:lpstr>Meeting Ritual Update College Weekend 2025</vt:lpstr>
      <vt:lpstr>Weekend Wrap-up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TG Livak</dc:creator>
  <cp:lastModifiedBy>Allison Kimball</cp:lastModifiedBy>
  <cp:revision>36</cp:revision>
  <cp:lastPrinted>2025-01-21T20:24:25Z</cp:lastPrinted>
  <dcterms:created xsi:type="dcterms:W3CDTF">2023-10-23T19:34:23Z</dcterms:created>
  <dcterms:modified xsi:type="dcterms:W3CDTF">2025-02-11T21:08:07Z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2023-10-11T00:00:00Z</vt:filetime>
  </property>
  <property fmtid="{D5CDD505-2E9C-101B-9397-08002B2CF9AE}" pid="3" name="Creator">
    <vt:lpwstr>Adobe InDesign 18.5 (Macintosh)</vt:lpwstr>
  </property>
  <property fmtid="{D5CDD505-2E9C-101B-9397-08002B2CF9AE}" pid="4" name="LastSaved">
    <vt:filetime>2023-10-16T00:00:00Z</vt:filetime>
  </property>
  <property fmtid="{D5CDD505-2E9C-101B-9397-08002B2CF9AE}" pid="5" name="Producer">
    <vt:lpwstr>Adobe PDF Library 17.0</vt:lpwstr>
  </property>
  <property fmtid="{D5CDD505-2E9C-101B-9397-08002B2CF9AE}" pid="6" name="ContentTypeId">
    <vt:lpwstr>0x0101000735AF2DCD397C44A46CE26D3AF159CC</vt:lpwstr>
  </property>
  <property fmtid="{D5CDD505-2E9C-101B-9397-08002B2CF9AE}" pid="7" name="MediaServiceImageTags">
    <vt:lpwstr/>
  </property>
</Properties>
</file>