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82" r:id="rId5"/>
  </p:sldMasterIdLst>
  <p:notesMasterIdLst>
    <p:notesMasterId r:id="rId113"/>
  </p:notesMasterIdLst>
  <p:sldIdLst>
    <p:sldId id="283" r:id="rId6"/>
    <p:sldId id="267" r:id="rId7"/>
    <p:sldId id="284" r:id="rId8"/>
    <p:sldId id="269" r:id="rId9"/>
    <p:sldId id="270" r:id="rId10"/>
    <p:sldId id="275" r:id="rId11"/>
    <p:sldId id="268" r:id="rId12"/>
    <p:sldId id="363" r:id="rId13"/>
    <p:sldId id="364" r:id="rId14"/>
    <p:sldId id="271" r:id="rId15"/>
    <p:sldId id="285" r:id="rId16"/>
    <p:sldId id="286" r:id="rId17"/>
    <p:sldId id="287" r:id="rId18"/>
    <p:sldId id="288" r:id="rId19"/>
    <p:sldId id="276" r:id="rId20"/>
    <p:sldId id="289" r:id="rId21"/>
    <p:sldId id="2076136957"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65" r:id="rId38"/>
    <p:sldId id="305" r:id="rId39"/>
    <p:sldId id="306" r:id="rId40"/>
    <p:sldId id="307" r:id="rId41"/>
    <p:sldId id="313" r:id="rId42"/>
    <p:sldId id="308" r:id="rId43"/>
    <p:sldId id="311" r:id="rId44"/>
    <p:sldId id="376" r:id="rId45"/>
    <p:sldId id="379" r:id="rId46"/>
    <p:sldId id="378" r:id="rId47"/>
    <p:sldId id="386" r:id="rId48"/>
    <p:sldId id="380" r:id="rId49"/>
    <p:sldId id="387" r:id="rId50"/>
    <p:sldId id="382" r:id="rId51"/>
    <p:sldId id="388" r:id="rId52"/>
    <p:sldId id="384" r:id="rId53"/>
    <p:sldId id="389" r:id="rId54"/>
    <p:sldId id="310" r:id="rId55"/>
    <p:sldId id="375" r:id="rId56"/>
    <p:sldId id="366" r:id="rId57"/>
    <p:sldId id="316" r:id="rId58"/>
    <p:sldId id="315" r:id="rId59"/>
    <p:sldId id="257" r:id="rId60"/>
    <p:sldId id="258" r:id="rId61"/>
    <p:sldId id="392" r:id="rId62"/>
    <p:sldId id="266" r:id="rId63"/>
    <p:sldId id="2076136952" r:id="rId64"/>
    <p:sldId id="2076136954" r:id="rId65"/>
    <p:sldId id="278" r:id="rId66"/>
    <p:sldId id="360" r:id="rId67"/>
    <p:sldId id="2076136956" r:id="rId68"/>
    <p:sldId id="317" r:id="rId69"/>
    <p:sldId id="318" r:id="rId70"/>
    <p:sldId id="319" r:id="rId71"/>
    <p:sldId id="39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70" r:id="rId87"/>
    <p:sldId id="361" r:id="rId88"/>
    <p:sldId id="369" r:id="rId89"/>
    <p:sldId id="335" r:id="rId90"/>
    <p:sldId id="337" r:id="rId91"/>
    <p:sldId id="338" r:id="rId92"/>
    <p:sldId id="341" r:id="rId93"/>
    <p:sldId id="342" r:id="rId94"/>
    <p:sldId id="343" r:id="rId95"/>
    <p:sldId id="344" r:id="rId96"/>
    <p:sldId id="346" r:id="rId97"/>
    <p:sldId id="345" r:id="rId98"/>
    <p:sldId id="347" r:id="rId99"/>
    <p:sldId id="348" r:id="rId100"/>
    <p:sldId id="349" r:id="rId101"/>
    <p:sldId id="350" r:id="rId102"/>
    <p:sldId id="351" r:id="rId103"/>
    <p:sldId id="391" r:id="rId104"/>
    <p:sldId id="353" r:id="rId105"/>
    <p:sldId id="354" r:id="rId106"/>
    <p:sldId id="355" r:id="rId107"/>
    <p:sldId id="356" r:id="rId108"/>
    <p:sldId id="374" r:id="rId109"/>
    <p:sldId id="357" r:id="rId110"/>
    <p:sldId id="372" r:id="rId111"/>
    <p:sldId id="359" r:id="rId112"/>
  </p:sldIdLst>
  <p:sldSz cx="20104100" cy="11309350"/>
  <p:notesSz cx="11309350" cy="201041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C2048-10CC-7281-6197-49FFA41902D8}" name="Annie Bradshaw" initials="" userId="S::abradshaw@pibetaphi.org::87b342e9-9d7f-4619-ab80-cf1573fa68f3" providerId="AD"/>
  <p188:author id="{D819D351-35D0-B6F0-AB81-35F9F0FABA34}" name="Samantha Eldridge" initials="SE" userId="S::seldridge@pibetaphi.org::84e37afc-f228-4e2c-88b2-b67f55c2a0f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B1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110B2-FAC1-4F02-8094-94BB9DA5657D}" v="122" dt="2025-01-23T19:38:37.411"/>
    <p1510:client id="{D7FA4188-B461-1A38-8122-9A3BC494CEE7}" v="4" dt="2025-01-23T20:55:21.281"/>
    <p1510:client id="{FF7329B4-24FA-C903-94F5-545E21641324}" v="245" dt="2025-01-23T17:56:20.9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Eldridge" userId="84e37afc-f228-4e2c-88b2-b67f55c2a0f0" providerId="ADAL" clId="{5CAA7C7F-1998-42AC-B00E-33C75B87F8B6}"/>
    <pc:docChg chg="undo redo custSel addSld delSld modSld sldOrd">
      <pc:chgData name="Samantha Eldridge" userId="84e37afc-f228-4e2c-88b2-b67f55c2a0f0" providerId="ADAL" clId="{5CAA7C7F-1998-42AC-B00E-33C75B87F8B6}" dt="2025-01-08T02:20:15.693" v="1958" actId="47"/>
      <pc:docMkLst>
        <pc:docMk/>
      </pc:docMkLst>
      <pc:sldChg chg="del">
        <pc:chgData name="Samantha Eldridge" userId="84e37afc-f228-4e2c-88b2-b67f55c2a0f0" providerId="ADAL" clId="{5CAA7C7F-1998-42AC-B00E-33C75B87F8B6}" dt="2024-12-20T18:32:44.513" v="593" actId="47"/>
        <pc:sldMkLst>
          <pc:docMk/>
          <pc:sldMk cId="418469677" sldId="273"/>
        </pc:sldMkLst>
      </pc:sldChg>
      <pc:sldChg chg="del">
        <pc:chgData name="Samantha Eldridge" userId="84e37afc-f228-4e2c-88b2-b67f55c2a0f0" providerId="ADAL" clId="{5CAA7C7F-1998-42AC-B00E-33C75B87F8B6}" dt="2024-12-20T18:32:48.811" v="595" actId="47"/>
        <pc:sldMkLst>
          <pc:docMk/>
          <pc:sldMk cId="2083071692" sldId="274"/>
        </pc:sldMkLst>
      </pc:sldChg>
      <pc:sldChg chg="modSp mod">
        <pc:chgData name="Samantha Eldridge" userId="84e37afc-f228-4e2c-88b2-b67f55c2a0f0" providerId="ADAL" clId="{5CAA7C7F-1998-42AC-B00E-33C75B87F8B6}" dt="2025-01-07T03:46:06.863" v="1456" actId="20577"/>
        <pc:sldMkLst>
          <pc:docMk/>
          <pc:sldMk cId="1549827078" sldId="275"/>
        </pc:sldMkLst>
        <pc:spChg chg="mod">
          <ac:chgData name="Samantha Eldridge" userId="84e37afc-f228-4e2c-88b2-b67f55c2a0f0" providerId="ADAL" clId="{5CAA7C7F-1998-42AC-B00E-33C75B87F8B6}" dt="2025-01-07T03:46:06.863" v="1456" actId="20577"/>
          <ac:spMkLst>
            <pc:docMk/>
            <pc:sldMk cId="1549827078" sldId="275"/>
            <ac:spMk id="3" creationId="{8014D738-3C2C-252D-A25B-425BE4C692D5}"/>
          </ac:spMkLst>
        </pc:spChg>
        <pc:picChg chg="mod">
          <ac:chgData name="Samantha Eldridge" userId="84e37afc-f228-4e2c-88b2-b67f55c2a0f0" providerId="ADAL" clId="{5CAA7C7F-1998-42AC-B00E-33C75B87F8B6}" dt="2024-12-20T18:10:30.950" v="1" actId="1038"/>
          <ac:picMkLst>
            <pc:docMk/>
            <pc:sldMk cId="1549827078" sldId="275"/>
            <ac:picMk id="5" creationId="{3106D51F-776E-927D-0891-8CC5F23130A1}"/>
          </ac:picMkLst>
        </pc:picChg>
        <pc:picChg chg="mod">
          <ac:chgData name="Samantha Eldridge" userId="84e37afc-f228-4e2c-88b2-b67f55c2a0f0" providerId="ADAL" clId="{5CAA7C7F-1998-42AC-B00E-33C75B87F8B6}" dt="2024-12-20T18:10:30.950" v="1" actId="1038"/>
          <ac:picMkLst>
            <pc:docMk/>
            <pc:sldMk cId="1549827078" sldId="275"/>
            <ac:picMk id="6" creationId="{91F9B025-A9FB-CC54-AEDC-C3E713E75CBE}"/>
          </ac:picMkLst>
        </pc:picChg>
        <pc:picChg chg="mod">
          <ac:chgData name="Samantha Eldridge" userId="84e37afc-f228-4e2c-88b2-b67f55c2a0f0" providerId="ADAL" clId="{5CAA7C7F-1998-42AC-B00E-33C75B87F8B6}" dt="2024-12-20T18:10:30.950" v="1" actId="1038"/>
          <ac:picMkLst>
            <pc:docMk/>
            <pc:sldMk cId="1549827078" sldId="275"/>
            <ac:picMk id="7" creationId="{D41EEF23-B36E-66A8-00E7-46ACFFB35257}"/>
          </ac:picMkLst>
        </pc:picChg>
      </pc:sldChg>
      <pc:sldChg chg="del">
        <pc:chgData name="Samantha Eldridge" userId="84e37afc-f228-4e2c-88b2-b67f55c2a0f0" providerId="ADAL" clId="{5CAA7C7F-1998-42AC-B00E-33C75B87F8B6}" dt="2025-01-08T02:20:15.693" v="1958" actId="47"/>
        <pc:sldMkLst>
          <pc:docMk/>
          <pc:sldMk cId="1192199711" sldId="280"/>
        </pc:sldMkLst>
      </pc:sldChg>
      <pc:sldChg chg="modSp mod">
        <pc:chgData name="Samantha Eldridge" userId="84e37afc-f228-4e2c-88b2-b67f55c2a0f0" providerId="ADAL" clId="{5CAA7C7F-1998-42AC-B00E-33C75B87F8B6}" dt="2025-01-07T04:20:42.387" v="1950" actId="20577"/>
        <pc:sldMkLst>
          <pc:docMk/>
          <pc:sldMk cId="1597298307" sldId="283"/>
        </pc:sldMkLst>
        <pc:graphicFrameChg chg="mod modGraphic">
          <ac:chgData name="Samantha Eldridge" userId="84e37afc-f228-4e2c-88b2-b67f55c2a0f0" providerId="ADAL" clId="{5CAA7C7F-1998-42AC-B00E-33C75B87F8B6}" dt="2025-01-07T04:11:20.921" v="1551" actId="1035"/>
          <ac:graphicFrameMkLst>
            <pc:docMk/>
            <pc:sldMk cId="1597298307" sldId="283"/>
            <ac:graphicFrameMk id="5" creationId="{BFF77859-5C71-592B-6349-EDAE2ED354C9}"/>
          </ac:graphicFrameMkLst>
        </pc:graphicFrameChg>
        <pc:graphicFrameChg chg="mod modGraphic">
          <ac:chgData name="Samantha Eldridge" userId="84e37afc-f228-4e2c-88b2-b67f55c2a0f0" providerId="ADAL" clId="{5CAA7C7F-1998-42AC-B00E-33C75B87F8B6}" dt="2025-01-07T04:14:34.781" v="1644" actId="2062"/>
          <ac:graphicFrameMkLst>
            <pc:docMk/>
            <pc:sldMk cId="1597298307" sldId="283"/>
            <ac:graphicFrameMk id="6" creationId="{282E7CCC-0743-38B1-33FB-4E52EDB7FA84}"/>
          </ac:graphicFrameMkLst>
        </pc:graphicFrameChg>
        <pc:graphicFrameChg chg="mod modGraphic">
          <ac:chgData name="Samantha Eldridge" userId="84e37afc-f228-4e2c-88b2-b67f55c2a0f0" providerId="ADAL" clId="{5CAA7C7F-1998-42AC-B00E-33C75B87F8B6}" dt="2025-01-07T04:20:21.600" v="1914" actId="20577"/>
          <ac:graphicFrameMkLst>
            <pc:docMk/>
            <pc:sldMk cId="1597298307" sldId="283"/>
            <ac:graphicFrameMk id="7" creationId="{3FB60F23-0F22-6034-D562-5637846735AB}"/>
          </ac:graphicFrameMkLst>
        </pc:graphicFrameChg>
        <pc:graphicFrameChg chg="mod modGraphic">
          <ac:chgData name="Samantha Eldridge" userId="84e37afc-f228-4e2c-88b2-b67f55c2a0f0" providerId="ADAL" clId="{5CAA7C7F-1998-42AC-B00E-33C75B87F8B6}" dt="2025-01-07T04:20:42.387" v="1950" actId="20577"/>
          <ac:graphicFrameMkLst>
            <pc:docMk/>
            <pc:sldMk cId="1597298307" sldId="283"/>
            <ac:graphicFrameMk id="8" creationId="{B2871F2E-0F74-2E6E-31A5-3DDC33456083}"/>
          </ac:graphicFrameMkLst>
        </pc:graphicFrameChg>
        <pc:graphicFrameChg chg="mod modGraphic">
          <ac:chgData name="Samantha Eldridge" userId="84e37afc-f228-4e2c-88b2-b67f55c2a0f0" providerId="ADAL" clId="{5CAA7C7F-1998-42AC-B00E-33C75B87F8B6}" dt="2025-01-07T04:17:54.885" v="1803" actId="207"/>
          <ac:graphicFrameMkLst>
            <pc:docMk/>
            <pc:sldMk cId="1597298307" sldId="283"/>
            <ac:graphicFrameMk id="9" creationId="{CB6A8634-AB4D-682D-DE1E-6100A12588D0}"/>
          </ac:graphicFrameMkLst>
        </pc:graphicFrameChg>
        <pc:graphicFrameChg chg="mod modGraphic">
          <ac:chgData name="Samantha Eldridge" userId="84e37afc-f228-4e2c-88b2-b67f55c2a0f0" providerId="ADAL" clId="{5CAA7C7F-1998-42AC-B00E-33C75B87F8B6}" dt="2025-01-07T04:16:14.558" v="1715" actId="207"/>
          <ac:graphicFrameMkLst>
            <pc:docMk/>
            <pc:sldMk cId="1597298307" sldId="283"/>
            <ac:graphicFrameMk id="10" creationId="{0999EEED-9FF4-04EB-8832-78F9CF560B9E}"/>
          </ac:graphicFrameMkLst>
        </pc:graphicFrameChg>
      </pc:sldChg>
      <pc:sldChg chg="modSp mod">
        <pc:chgData name="Samantha Eldridge" userId="84e37afc-f228-4e2c-88b2-b67f55c2a0f0" providerId="ADAL" clId="{5CAA7C7F-1998-42AC-B00E-33C75B87F8B6}" dt="2024-12-20T18:11:54.135" v="2" actId="20577"/>
        <pc:sldMkLst>
          <pc:docMk/>
          <pc:sldMk cId="2659837024" sldId="303"/>
        </pc:sldMkLst>
        <pc:spChg chg="mod">
          <ac:chgData name="Samantha Eldridge" userId="84e37afc-f228-4e2c-88b2-b67f55c2a0f0" providerId="ADAL" clId="{5CAA7C7F-1998-42AC-B00E-33C75B87F8B6}" dt="2024-12-20T18:11:54.135" v="2" actId="20577"/>
          <ac:spMkLst>
            <pc:docMk/>
            <pc:sldMk cId="2659837024" sldId="303"/>
            <ac:spMk id="7" creationId="{99F1FCEB-88CB-C25D-9C8F-E0044E7155AA}"/>
          </ac:spMkLst>
        </pc:spChg>
      </pc:sldChg>
      <pc:sldChg chg="modSp mod">
        <pc:chgData name="Samantha Eldridge" userId="84e37afc-f228-4e2c-88b2-b67f55c2a0f0" providerId="ADAL" clId="{5CAA7C7F-1998-42AC-B00E-33C75B87F8B6}" dt="2024-12-20T18:25:05.631" v="305" actId="1036"/>
        <pc:sldMkLst>
          <pc:docMk/>
          <pc:sldMk cId="1152442284" sldId="308"/>
        </pc:sldMkLst>
        <pc:spChg chg="mod">
          <ac:chgData name="Samantha Eldridge" userId="84e37afc-f228-4e2c-88b2-b67f55c2a0f0" providerId="ADAL" clId="{5CAA7C7F-1998-42AC-B00E-33C75B87F8B6}" dt="2024-12-20T18:24:57.356" v="302" actId="1035"/>
          <ac:spMkLst>
            <pc:docMk/>
            <pc:sldMk cId="1152442284" sldId="308"/>
            <ac:spMk id="6" creationId="{63ADAA2E-7A6A-3488-7725-D290BBBAFF02}"/>
          </ac:spMkLst>
        </pc:spChg>
        <pc:spChg chg="mod">
          <ac:chgData name="Samantha Eldridge" userId="84e37afc-f228-4e2c-88b2-b67f55c2a0f0" providerId="ADAL" clId="{5CAA7C7F-1998-42AC-B00E-33C75B87F8B6}" dt="2024-12-20T18:25:05.631" v="305" actId="1036"/>
          <ac:spMkLst>
            <pc:docMk/>
            <pc:sldMk cId="1152442284" sldId="308"/>
            <ac:spMk id="8" creationId="{62686392-2AC1-10CB-783C-47154CE71FC2}"/>
          </ac:spMkLst>
        </pc:spChg>
      </pc:sldChg>
      <pc:sldChg chg="modSp add del mod">
        <pc:chgData name="Samantha Eldridge" userId="84e37afc-f228-4e2c-88b2-b67f55c2a0f0" providerId="ADAL" clId="{5CAA7C7F-1998-42AC-B00E-33C75B87F8B6}" dt="2024-12-20T18:23:40.403" v="269" actId="47"/>
        <pc:sldMkLst>
          <pc:docMk/>
          <pc:sldMk cId="1021728648" sldId="309"/>
        </pc:sldMkLst>
      </pc:sldChg>
      <pc:sldChg chg="addSp delSp modSp mod">
        <pc:chgData name="Samantha Eldridge" userId="84e37afc-f228-4e2c-88b2-b67f55c2a0f0" providerId="ADAL" clId="{5CAA7C7F-1998-42AC-B00E-33C75B87F8B6}" dt="2024-12-20T19:14:20.845" v="1372" actId="20577"/>
        <pc:sldMkLst>
          <pc:docMk/>
          <pc:sldMk cId="3498671865" sldId="310"/>
        </pc:sldMkLst>
        <pc:spChg chg="add mod">
          <ac:chgData name="Samantha Eldridge" userId="84e37afc-f228-4e2c-88b2-b67f55c2a0f0" providerId="ADAL" clId="{5CAA7C7F-1998-42AC-B00E-33C75B87F8B6}" dt="2024-12-20T19:14:20.845" v="1372" actId="20577"/>
          <ac:spMkLst>
            <pc:docMk/>
            <pc:sldMk cId="3498671865" sldId="310"/>
            <ac:spMk id="4" creationId="{45831114-15A8-72AE-9C08-028B8A3F7E8B}"/>
          </ac:spMkLst>
        </pc:spChg>
        <pc:spChg chg="mod">
          <ac:chgData name="Samantha Eldridge" userId="84e37afc-f228-4e2c-88b2-b67f55c2a0f0" providerId="ADAL" clId="{5CAA7C7F-1998-42AC-B00E-33C75B87F8B6}" dt="2024-12-20T18:47:43.696" v="1079" actId="20577"/>
          <ac:spMkLst>
            <pc:docMk/>
            <pc:sldMk cId="3498671865" sldId="310"/>
            <ac:spMk id="8" creationId="{BBCC9061-7962-7308-09A2-AAC5841C1871}"/>
          </ac:spMkLst>
        </pc:spChg>
      </pc:sldChg>
      <pc:sldChg chg="modSp mod ord">
        <pc:chgData name="Samantha Eldridge" userId="84e37afc-f228-4e2c-88b2-b67f55c2a0f0" providerId="ADAL" clId="{5CAA7C7F-1998-42AC-B00E-33C75B87F8B6}" dt="2024-12-20T18:31:03.060" v="592" actId="20577"/>
        <pc:sldMkLst>
          <pc:docMk/>
          <pc:sldMk cId="2351847254" sldId="311"/>
        </pc:sldMkLst>
        <pc:spChg chg="mod">
          <ac:chgData name="Samantha Eldridge" userId="84e37afc-f228-4e2c-88b2-b67f55c2a0f0" providerId="ADAL" clId="{5CAA7C7F-1998-42AC-B00E-33C75B87F8B6}" dt="2024-12-20T18:29:29.937" v="407" actId="13926"/>
          <ac:spMkLst>
            <pc:docMk/>
            <pc:sldMk cId="2351847254" sldId="311"/>
            <ac:spMk id="11" creationId="{F5B8DCD0-87A3-2CA6-349A-9D6E26BFD53F}"/>
          </ac:spMkLst>
        </pc:spChg>
        <pc:spChg chg="mod">
          <ac:chgData name="Samantha Eldridge" userId="84e37afc-f228-4e2c-88b2-b67f55c2a0f0" providerId="ADAL" clId="{5CAA7C7F-1998-42AC-B00E-33C75B87F8B6}" dt="2024-12-20T18:31:03.060" v="592" actId="20577"/>
          <ac:spMkLst>
            <pc:docMk/>
            <pc:sldMk cId="2351847254" sldId="311"/>
            <ac:spMk id="13" creationId="{4B6FAAC9-E49D-DE19-8C2C-31895E1D90FB}"/>
          </ac:spMkLst>
        </pc:spChg>
      </pc:sldChg>
      <pc:sldChg chg="del">
        <pc:chgData name="Samantha Eldridge" userId="84e37afc-f228-4e2c-88b2-b67f55c2a0f0" providerId="ADAL" clId="{5CAA7C7F-1998-42AC-B00E-33C75B87F8B6}" dt="2024-12-20T18:32:46.260" v="594" actId="47"/>
        <pc:sldMkLst>
          <pc:docMk/>
          <pc:sldMk cId="249132313" sldId="312"/>
        </pc:sldMkLst>
      </pc:sldChg>
      <pc:sldChg chg="addSp delSp modSp mod ord">
        <pc:chgData name="Samantha Eldridge" userId="84e37afc-f228-4e2c-88b2-b67f55c2a0f0" providerId="ADAL" clId="{5CAA7C7F-1998-42AC-B00E-33C75B87F8B6}" dt="2024-12-20T18:25:45.408" v="309"/>
        <pc:sldMkLst>
          <pc:docMk/>
          <pc:sldMk cId="161980152" sldId="313"/>
        </pc:sldMkLst>
        <pc:spChg chg="mod">
          <ac:chgData name="Samantha Eldridge" userId="84e37afc-f228-4e2c-88b2-b67f55c2a0f0" providerId="ADAL" clId="{5CAA7C7F-1998-42AC-B00E-33C75B87F8B6}" dt="2024-12-20T18:23:08.171" v="255" actId="1036"/>
          <ac:spMkLst>
            <pc:docMk/>
            <pc:sldMk cId="161980152" sldId="313"/>
            <ac:spMk id="2" creationId="{B7C2CBF1-9948-0B96-14BC-7B3028C59035}"/>
          </ac:spMkLst>
        </pc:spChg>
        <pc:spChg chg="mod">
          <ac:chgData name="Samantha Eldridge" userId="84e37afc-f228-4e2c-88b2-b67f55c2a0f0" providerId="ADAL" clId="{5CAA7C7F-1998-42AC-B00E-33C75B87F8B6}" dt="2024-12-20T18:23:08.171" v="255" actId="1036"/>
          <ac:spMkLst>
            <pc:docMk/>
            <pc:sldMk cId="161980152" sldId="313"/>
            <ac:spMk id="3" creationId="{60FE1F2E-1953-BFF3-BA63-0E448648D8C1}"/>
          </ac:spMkLst>
        </pc:spChg>
        <pc:spChg chg="add mod">
          <ac:chgData name="Samantha Eldridge" userId="84e37afc-f228-4e2c-88b2-b67f55c2a0f0" providerId="ADAL" clId="{5CAA7C7F-1998-42AC-B00E-33C75B87F8B6}" dt="2024-12-20T18:19:18.231" v="133" actId="164"/>
          <ac:spMkLst>
            <pc:docMk/>
            <pc:sldMk cId="161980152" sldId="313"/>
            <ac:spMk id="10" creationId="{06B9BDC7-2CBE-1F83-6E9E-791AC91EEF45}"/>
          </ac:spMkLst>
        </pc:spChg>
        <pc:spChg chg="add mod">
          <ac:chgData name="Samantha Eldridge" userId="84e37afc-f228-4e2c-88b2-b67f55c2a0f0" providerId="ADAL" clId="{5CAA7C7F-1998-42AC-B00E-33C75B87F8B6}" dt="2024-12-20T18:22:46.835" v="245" actId="164"/>
          <ac:spMkLst>
            <pc:docMk/>
            <pc:sldMk cId="161980152" sldId="313"/>
            <ac:spMk id="14" creationId="{6EBAAC2A-3F50-7AC2-7377-A51CF27259C4}"/>
          </ac:spMkLst>
        </pc:spChg>
        <pc:spChg chg="add mod">
          <ac:chgData name="Samantha Eldridge" userId="84e37afc-f228-4e2c-88b2-b67f55c2a0f0" providerId="ADAL" clId="{5CAA7C7F-1998-42AC-B00E-33C75B87F8B6}" dt="2024-12-20T18:22:48.658" v="246" actId="164"/>
          <ac:spMkLst>
            <pc:docMk/>
            <pc:sldMk cId="161980152" sldId="313"/>
            <ac:spMk id="15" creationId="{1EEBB742-3407-7720-4EFF-1A446DD0951B}"/>
          </ac:spMkLst>
        </pc:spChg>
        <pc:grpChg chg="add mod">
          <ac:chgData name="Samantha Eldridge" userId="84e37afc-f228-4e2c-88b2-b67f55c2a0f0" providerId="ADAL" clId="{5CAA7C7F-1998-42AC-B00E-33C75B87F8B6}" dt="2024-12-20T18:22:46.835" v="245" actId="164"/>
          <ac:grpSpMkLst>
            <pc:docMk/>
            <pc:sldMk cId="161980152" sldId="313"/>
            <ac:grpSpMk id="11" creationId="{0CF3E242-4974-DE7D-AEF2-025E336964BB}"/>
          </ac:grpSpMkLst>
        </pc:grpChg>
        <pc:grpChg chg="add mod">
          <ac:chgData name="Samantha Eldridge" userId="84e37afc-f228-4e2c-88b2-b67f55c2a0f0" providerId="ADAL" clId="{5CAA7C7F-1998-42AC-B00E-33C75B87F8B6}" dt="2024-12-20T18:23:33.569" v="268" actId="1037"/>
          <ac:grpSpMkLst>
            <pc:docMk/>
            <pc:sldMk cId="161980152" sldId="313"/>
            <ac:grpSpMk id="16" creationId="{CF04F990-0B04-5FCA-44E2-28A80B72CB06}"/>
          </ac:grpSpMkLst>
        </pc:grpChg>
        <pc:grpChg chg="add mod">
          <ac:chgData name="Samantha Eldridge" userId="84e37afc-f228-4e2c-88b2-b67f55c2a0f0" providerId="ADAL" clId="{5CAA7C7F-1998-42AC-B00E-33C75B87F8B6}" dt="2024-12-20T18:23:33.569" v="268" actId="1037"/>
          <ac:grpSpMkLst>
            <pc:docMk/>
            <pc:sldMk cId="161980152" sldId="313"/>
            <ac:grpSpMk id="17" creationId="{4E321009-1442-386A-D61C-2416268ED98F}"/>
          </ac:grpSpMkLst>
        </pc:grpChg>
        <pc:picChg chg="add mod">
          <ac:chgData name="Samantha Eldridge" userId="84e37afc-f228-4e2c-88b2-b67f55c2a0f0" providerId="ADAL" clId="{5CAA7C7F-1998-42AC-B00E-33C75B87F8B6}" dt="2024-12-20T18:19:18.231" v="133" actId="164"/>
          <ac:picMkLst>
            <pc:docMk/>
            <pc:sldMk cId="161980152" sldId="313"/>
            <ac:picMk id="4" creationId="{CAF082D5-53B6-DD82-3D90-9B0B05390EA6}"/>
          </ac:picMkLst>
        </pc:picChg>
        <pc:picChg chg="add mod">
          <ac:chgData name="Samantha Eldridge" userId="84e37afc-f228-4e2c-88b2-b67f55c2a0f0" providerId="ADAL" clId="{5CAA7C7F-1998-42AC-B00E-33C75B87F8B6}" dt="2024-12-20T18:22:48.658" v="246" actId="164"/>
          <ac:picMkLst>
            <pc:docMk/>
            <pc:sldMk cId="161980152" sldId="313"/>
            <ac:picMk id="5" creationId="{B6DBB26C-B5D6-3E46-0950-BF92D0C8251D}"/>
          </ac:picMkLst>
        </pc:picChg>
      </pc:sldChg>
      <pc:sldChg chg="modSp mod">
        <pc:chgData name="Samantha Eldridge" userId="84e37afc-f228-4e2c-88b2-b67f55c2a0f0" providerId="ADAL" clId="{5CAA7C7F-1998-42AC-B00E-33C75B87F8B6}" dt="2025-01-07T04:23:56.603" v="1957" actId="13926"/>
        <pc:sldMkLst>
          <pc:docMk/>
          <pc:sldMk cId="2427215876" sldId="345"/>
        </pc:sldMkLst>
        <pc:spChg chg="mod">
          <ac:chgData name="Samantha Eldridge" userId="84e37afc-f228-4e2c-88b2-b67f55c2a0f0" providerId="ADAL" clId="{5CAA7C7F-1998-42AC-B00E-33C75B87F8B6}" dt="2025-01-07T04:23:56.603" v="1957" actId="13926"/>
          <ac:spMkLst>
            <pc:docMk/>
            <pc:sldMk cId="2427215876" sldId="345"/>
            <ac:spMk id="7" creationId="{556C099F-EBDE-D8AE-ECE8-C6119CEABA13}"/>
          </ac:spMkLst>
        </pc:spChg>
      </pc:sldChg>
      <pc:sldChg chg="modSp mod">
        <pc:chgData name="Samantha Eldridge" userId="84e37afc-f228-4e2c-88b2-b67f55c2a0f0" providerId="ADAL" clId="{5CAA7C7F-1998-42AC-B00E-33C75B87F8B6}" dt="2025-01-07T04:22:07.522" v="1951" actId="13926"/>
        <pc:sldMkLst>
          <pc:docMk/>
          <pc:sldMk cId="2181581275" sldId="366"/>
        </pc:sldMkLst>
        <pc:spChg chg="mod">
          <ac:chgData name="Samantha Eldridge" userId="84e37afc-f228-4e2c-88b2-b67f55c2a0f0" providerId="ADAL" clId="{5CAA7C7F-1998-42AC-B00E-33C75B87F8B6}" dt="2025-01-07T04:22:07.522" v="1951" actId="13926"/>
          <ac:spMkLst>
            <pc:docMk/>
            <pc:sldMk cId="2181581275" sldId="366"/>
            <ac:spMk id="3" creationId="{2D28123E-008E-A5E7-FDA0-8205308FDEA2}"/>
          </ac:spMkLst>
        </pc:spChg>
      </pc:sldChg>
      <pc:sldChg chg="modSp mod">
        <pc:chgData name="Samantha Eldridge" userId="84e37afc-f228-4e2c-88b2-b67f55c2a0f0" providerId="ADAL" clId="{5CAA7C7F-1998-42AC-B00E-33C75B87F8B6}" dt="2025-01-07T04:22:18.874" v="1953" actId="13926"/>
        <pc:sldMkLst>
          <pc:docMk/>
          <pc:sldMk cId="812386119" sldId="369"/>
        </pc:sldMkLst>
        <pc:spChg chg="mod">
          <ac:chgData name="Samantha Eldridge" userId="84e37afc-f228-4e2c-88b2-b67f55c2a0f0" providerId="ADAL" clId="{5CAA7C7F-1998-42AC-B00E-33C75B87F8B6}" dt="2025-01-07T04:22:18.874" v="1953" actId="13926"/>
          <ac:spMkLst>
            <pc:docMk/>
            <pc:sldMk cId="812386119" sldId="369"/>
            <ac:spMk id="3" creationId="{2D28123E-008E-A5E7-FDA0-8205308FDEA2}"/>
          </ac:spMkLst>
        </pc:spChg>
      </pc:sldChg>
      <pc:sldChg chg="modSp mod">
        <pc:chgData name="Samantha Eldridge" userId="84e37afc-f228-4e2c-88b2-b67f55c2a0f0" providerId="ADAL" clId="{5CAA7C7F-1998-42AC-B00E-33C75B87F8B6}" dt="2025-01-07T04:22:15.355" v="1952" actId="13926"/>
        <pc:sldMkLst>
          <pc:docMk/>
          <pc:sldMk cId="4290348" sldId="370"/>
        </pc:sldMkLst>
        <pc:spChg chg="mod">
          <ac:chgData name="Samantha Eldridge" userId="84e37afc-f228-4e2c-88b2-b67f55c2a0f0" providerId="ADAL" clId="{5CAA7C7F-1998-42AC-B00E-33C75B87F8B6}" dt="2025-01-07T04:22:15.355" v="1952" actId="13926"/>
          <ac:spMkLst>
            <pc:docMk/>
            <pc:sldMk cId="4290348" sldId="370"/>
            <ac:spMk id="3" creationId="{2D28123E-008E-A5E7-FDA0-8205308FDEA2}"/>
          </ac:spMkLst>
        </pc:spChg>
      </pc:sldChg>
      <pc:sldChg chg="modSp new mod">
        <pc:chgData name="Samantha Eldridge" userId="84e37afc-f228-4e2c-88b2-b67f55c2a0f0" providerId="ADAL" clId="{5CAA7C7F-1998-42AC-B00E-33C75B87F8B6}" dt="2024-12-20T18:38:03.563" v="670" actId="1076"/>
        <pc:sldMkLst>
          <pc:docMk/>
          <pc:sldMk cId="4287194649" sldId="376"/>
        </pc:sldMkLst>
        <pc:spChg chg="mod">
          <ac:chgData name="Samantha Eldridge" userId="84e37afc-f228-4e2c-88b2-b67f55c2a0f0" providerId="ADAL" clId="{5CAA7C7F-1998-42AC-B00E-33C75B87F8B6}" dt="2024-12-20T18:38:03.563" v="670" actId="1076"/>
          <ac:spMkLst>
            <pc:docMk/>
            <pc:sldMk cId="4287194649" sldId="376"/>
            <ac:spMk id="2" creationId="{237117C8-133E-19A1-EADB-6B2087B0075E}"/>
          </ac:spMkLst>
        </pc:spChg>
        <pc:spChg chg="mod">
          <ac:chgData name="Samantha Eldridge" userId="84e37afc-f228-4e2c-88b2-b67f55c2a0f0" providerId="ADAL" clId="{5CAA7C7F-1998-42AC-B00E-33C75B87F8B6}" dt="2024-12-20T18:37:32.746" v="665" actId="1076"/>
          <ac:spMkLst>
            <pc:docMk/>
            <pc:sldMk cId="4287194649" sldId="376"/>
            <ac:spMk id="3" creationId="{219DB540-5084-ACC9-D2A9-37D3614262B0}"/>
          </ac:spMkLst>
        </pc:spChg>
      </pc:sldChg>
      <pc:sldChg chg="modSp add del mod">
        <pc:chgData name="Samantha Eldridge" userId="84e37afc-f228-4e2c-88b2-b67f55c2a0f0" providerId="ADAL" clId="{5CAA7C7F-1998-42AC-B00E-33C75B87F8B6}" dt="2024-12-20T18:40:12.770" v="759" actId="47"/>
        <pc:sldMkLst>
          <pc:docMk/>
          <pc:sldMk cId="3649901492" sldId="377"/>
        </pc:sldMkLst>
      </pc:sldChg>
      <pc:sldChg chg="modSp add mod ord">
        <pc:chgData name="Samantha Eldridge" userId="84e37afc-f228-4e2c-88b2-b67f55c2a0f0" providerId="ADAL" clId="{5CAA7C7F-1998-42AC-B00E-33C75B87F8B6}" dt="2024-12-20T18:39:57.772" v="753" actId="1076"/>
        <pc:sldMkLst>
          <pc:docMk/>
          <pc:sldMk cId="760537926" sldId="378"/>
        </pc:sldMkLst>
        <pc:spChg chg="mod">
          <ac:chgData name="Samantha Eldridge" userId="84e37afc-f228-4e2c-88b2-b67f55c2a0f0" providerId="ADAL" clId="{5CAA7C7F-1998-42AC-B00E-33C75B87F8B6}" dt="2024-12-20T18:39:57.772" v="753" actId="1076"/>
          <ac:spMkLst>
            <pc:docMk/>
            <pc:sldMk cId="760537926" sldId="378"/>
            <ac:spMk id="3" creationId="{1A8A6603-65BD-459E-AFA8-4178B007E664}"/>
          </ac:spMkLst>
        </pc:spChg>
      </pc:sldChg>
      <pc:sldChg chg="add ord">
        <pc:chgData name="Samantha Eldridge" userId="84e37afc-f228-4e2c-88b2-b67f55c2a0f0" providerId="ADAL" clId="{5CAA7C7F-1998-42AC-B00E-33C75B87F8B6}" dt="2024-12-20T18:38:52.225" v="678"/>
        <pc:sldMkLst>
          <pc:docMk/>
          <pc:sldMk cId="2198054661" sldId="379"/>
        </pc:sldMkLst>
      </pc:sldChg>
      <pc:sldChg chg="modSp add mod">
        <pc:chgData name="Samantha Eldridge" userId="84e37afc-f228-4e2c-88b2-b67f55c2a0f0" providerId="ADAL" clId="{5CAA7C7F-1998-42AC-B00E-33C75B87F8B6}" dt="2024-12-20T18:41:12.725" v="842" actId="1035"/>
        <pc:sldMkLst>
          <pc:docMk/>
          <pc:sldMk cId="2347035590" sldId="380"/>
        </pc:sldMkLst>
        <pc:spChg chg="mod">
          <ac:chgData name="Samantha Eldridge" userId="84e37afc-f228-4e2c-88b2-b67f55c2a0f0" providerId="ADAL" clId="{5CAA7C7F-1998-42AC-B00E-33C75B87F8B6}" dt="2024-12-20T18:41:12.725" v="842" actId="1035"/>
          <ac:spMkLst>
            <pc:docMk/>
            <pc:sldMk cId="2347035590" sldId="380"/>
            <ac:spMk id="3" creationId="{D5DF71DC-04F7-CCD0-A53E-3E6F714C4ACB}"/>
          </ac:spMkLst>
        </pc:spChg>
      </pc:sldChg>
      <pc:sldChg chg="add del">
        <pc:chgData name="Samantha Eldridge" userId="84e37afc-f228-4e2c-88b2-b67f55c2a0f0" providerId="ADAL" clId="{5CAA7C7F-1998-42AC-B00E-33C75B87F8B6}" dt="2024-12-20T18:40:14.797" v="760" actId="47"/>
        <pc:sldMkLst>
          <pc:docMk/>
          <pc:sldMk cId="4011410318" sldId="381"/>
        </pc:sldMkLst>
      </pc:sldChg>
      <pc:sldChg chg="modSp add mod">
        <pc:chgData name="Samantha Eldridge" userId="84e37afc-f228-4e2c-88b2-b67f55c2a0f0" providerId="ADAL" clId="{5CAA7C7F-1998-42AC-B00E-33C75B87F8B6}" dt="2024-12-20T18:46:51.380" v="1033" actId="20577"/>
        <pc:sldMkLst>
          <pc:docMk/>
          <pc:sldMk cId="2761234651" sldId="382"/>
        </pc:sldMkLst>
        <pc:spChg chg="mod">
          <ac:chgData name="Samantha Eldridge" userId="84e37afc-f228-4e2c-88b2-b67f55c2a0f0" providerId="ADAL" clId="{5CAA7C7F-1998-42AC-B00E-33C75B87F8B6}" dt="2024-12-20T18:46:51.380" v="1033" actId="20577"/>
          <ac:spMkLst>
            <pc:docMk/>
            <pc:sldMk cId="2761234651" sldId="382"/>
            <ac:spMk id="3" creationId="{5FD065E9-3C8C-F96B-1970-4A8C5C1F6653}"/>
          </ac:spMkLst>
        </pc:spChg>
      </pc:sldChg>
      <pc:sldChg chg="add del">
        <pc:chgData name="Samantha Eldridge" userId="84e37afc-f228-4e2c-88b2-b67f55c2a0f0" providerId="ADAL" clId="{5CAA7C7F-1998-42AC-B00E-33C75B87F8B6}" dt="2024-12-20T18:40:15.937" v="761" actId="47"/>
        <pc:sldMkLst>
          <pc:docMk/>
          <pc:sldMk cId="3501207833" sldId="383"/>
        </pc:sldMkLst>
      </pc:sldChg>
      <pc:sldChg chg="modSp add mod">
        <pc:chgData name="Samantha Eldridge" userId="84e37afc-f228-4e2c-88b2-b67f55c2a0f0" providerId="ADAL" clId="{5CAA7C7F-1998-42AC-B00E-33C75B87F8B6}" dt="2024-12-20T18:43:40.163" v="1002" actId="1076"/>
        <pc:sldMkLst>
          <pc:docMk/>
          <pc:sldMk cId="1639925334" sldId="384"/>
        </pc:sldMkLst>
        <pc:spChg chg="mod">
          <ac:chgData name="Samantha Eldridge" userId="84e37afc-f228-4e2c-88b2-b67f55c2a0f0" providerId="ADAL" clId="{5CAA7C7F-1998-42AC-B00E-33C75B87F8B6}" dt="2024-12-20T18:43:40.163" v="1002" actId="1076"/>
          <ac:spMkLst>
            <pc:docMk/>
            <pc:sldMk cId="1639925334" sldId="384"/>
            <ac:spMk id="3" creationId="{E40A86D4-2253-2CCE-6587-FB22F6F995DA}"/>
          </ac:spMkLst>
        </pc:spChg>
      </pc:sldChg>
      <pc:sldChg chg="add del">
        <pc:chgData name="Samantha Eldridge" userId="84e37afc-f228-4e2c-88b2-b67f55c2a0f0" providerId="ADAL" clId="{5CAA7C7F-1998-42AC-B00E-33C75B87F8B6}" dt="2024-12-20T18:40:17.161" v="762" actId="47"/>
        <pc:sldMkLst>
          <pc:docMk/>
          <pc:sldMk cId="2446014363" sldId="385"/>
        </pc:sldMkLst>
      </pc:sldChg>
      <pc:sldChg chg="modSp add mod">
        <pc:chgData name="Samantha Eldridge" userId="84e37afc-f228-4e2c-88b2-b67f55c2a0f0" providerId="ADAL" clId="{5CAA7C7F-1998-42AC-B00E-33C75B87F8B6}" dt="2024-12-20T18:40:09.628" v="758" actId="20577"/>
        <pc:sldMkLst>
          <pc:docMk/>
          <pc:sldMk cId="3759218777" sldId="386"/>
        </pc:sldMkLst>
        <pc:spChg chg="mod">
          <ac:chgData name="Samantha Eldridge" userId="84e37afc-f228-4e2c-88b2-b67f55c2a0f0" providerId="ADAL" clId="{5CAA7C7F-1998-42AC-B00E-33C75B87F8B6}" dt="2024-12-20T18:40:09.628" v="758" actId="20577"/>
          <ac:spMkLst>
            <pc:docMk/>
            <pc:sldMk cId="3759218777" sldId="386"/>
            <ac:spMk id="2" creationId="{3EE40BC0-46A9-6083-2B1E-ADA8D04D2D2C}"/>
          </ac:spMkLst>
        </pc:spChg>
      </pc:sldChg>
      <pc:sldChg chg="modSp add mod">
        <pc:chgData name="Samantha Eldridge" userId="84e37afc-f228-4e2c-88b2-b67f55c2a0f0" providerId="ADAL" clId="{5CAA7C7F-1998-42AC-B00E-33C75B87F8B6}" dt="2024-12-20T18:41:23.729" v="846" actId="20577"/>
        <pc:sldMkLst>
          <pc:docMk/>
          <pc:sldMk cId="4052898168" sldId="387"/>
        </pc:sldMkLst>
        <pc:spChg chg="mod">
          <ac:chgData name="Samantha Eldridge" userId="84e37afc-f228-4e2c-88b2-b67f55c2a0f0" providerId="ADAL" clId="{5CAA7C7F-1998-42AC-B00E-33C75B87F8B6}" dt="2024-12-20T18:41:23.729" v="846" actId="20577"/>
          <ac:spMkLst>
            <pc:docMk/>
            <pc:sldMk cId="4052898168" sldId="387"/>
            <ac:spMk id="2" creationId="{CFFD6FF4-2EBA-C6A2-A561-5083623874FB}"/>
          </ac:spMkLst>
        </pc:spChg>
      </pc:sldChg>
      <pc:sldChg chg="modSp add mod">
        <pc:chgData name="Samantha Eldridge" userId="84e37afc-f228-4e2c-88b2-b67f55c2a0f0" providerId="ADAL" clId="{5CAA7C7F-1998-42AC-B00E-33C75B87F8B6}" dt="2024-12-20T18:42:47.479" v="915" actId="20577"/>
        <pc:sldMkLst>
          <pc:docMk/>
          <pc:sldMk cId="3302277124" sldId="388"/>
        </pc:sldMkLst>
        <pc:spChg chg="mod">
          <ac:chgData name="Samantha Eldridge" userId="84e37afc-f228-4e2c-88b2-b67f55c2a0f0" providerId="ADAL" clId="{5CAA7C7F-1998-42AC-B00E-33C75B87F8B6}" dt="2024-12-20T18:42:47.479" v="915" actId="20577"/>
          <ac:spMkLst>
            <pc:docMk/>
            <pc:sldMk cId="3302277124" sldId="388"/>
            <ac:spMk id="2" creationId="{E8583145-2FD9-6684-6222-6097300155C5}"/>
          </ac:spMkLst>
        </pc:spChg>
      </pc:sldChg>
      <pc:sldChg chg="modSp add mod">
        <pc:chgData name="Samantha Eldridge" userId="84e37afc-f228-4e2c-88b2-b67f55c2a0f0" providerId="ADAL" clId="{5CAA7C7F-1998-42AC-B00E-33C75B87F8B6}" dt="2024-12-20T18:43:47.253" v="1006" actId="20577"/>
        <pc:sldMkLst>
          <pc:docMk/>
          <pc:sldMk cId="59530360" sldId="389"/>
        </pc:sldMkLst>
        <pc:spChg chg="mod">
          <ac:chgData name="Samantha Eldridge" userId="84e37afc-f228-4e2c-88b2-b67f55c2a0f0" providerId="ADAL" clId="{5CAA7C7F-1998-42AC-B00E-33C75B87F8B6}" dt="2024-12-20T18:43:47.253" v="1006" actId="20577"/>
          <ac:spMkLst>
            <pc:docMk/>
            <pc:sldMk cId="59530360" sldId="389"/>
            <ac:spMk id="2" creationId="{3E0F0143-A078-AE0B-EF40-923D47419E24}"/>
          </ac:spMkLst>
        </pc:spChg>
      </pc:sldChg>
    </pc:docChg>
  </pc:docChgLst>
  <pc:docChgLst>
    <pc:chgData name="Samantha Eldridge" userId="84e37afc-f228-4e2c-88b2-b67f55c2a0f0" providerId="ADAL" clId="{5CCD0540-5AB4-47BB-9D27-F43695D08CDA}"/>
    <pc:docChg chg="undo redo custSel addSld delSld modSld sldOrd">
      <pc:chgData name="Samantha Eldridge" userId="84e37afc-f228-4e2c-88b2-b67f55c2a0f0" providerId="ADAL" clId="{5CCD0540-5AB4-47BB-9D27-F43695D08CDA}" dt="2024-11-21T20:40:13.469" v="1127" actId="47"/>
      <pc:docMkLst>
        <pc:docMk/>
      </pc:docMkLst>
      <pc:sldChg chg="addSp modSp">
        <pc:chgData name="Samantha Eldridge" userId="84e37afc-f228-4e2c-88b2-b67f55c2a0f0" providerId="ADAL" clId="{5CCD0540-5AB4-47BB-9D27-F43695D08CDA}" dt="2024-11-21T18:10:25.540" v="565"/>
        <pc:sldMkLst>
          <pc:docMk/>
          <pc:sldMk cId="1908301" sldId="268"/>
        </pc:sldMkLst>
      </pc:sldChg>
      <pc:sldChg chg="addSp modSp mod">
        <pc:chgData name="Samantha Eldridge" userId="84e37afc-f228-4e2c-88b2-b67f55c2a0f0" providerId="ADAL" clId="{5CCD0540-5AB4-47BB-9D27-F43695D08CDA}" dt="2024-11-21T18:06:13.310" v="563" actId="20577"/>
        <pc:sldMkLst>
          <pc:docMk/>
          <pc:sldMk cId="2783033142" sldId="269"/>
        </pc:sldMkLst>
        <pc:spChg chg="mod">
          <ac:chgData name="Samantha Eldridge" userId="84e37afc-f228-4e2c-88b2-b67f55c2a0f0" providerId="ADAL" clId="{5CCD0540-5AB4-47BB-9D27-F43695D08CDA}" dt="2024-11-21T18:06:13.310" v="563" actId="20577"/>
          <ac:spMkLst>
            <pc:docMk/>
            <pc:sldMk cId="2783033142" sldId="269"/>
            <ac:spMk id="2" creationId="{BFEA1A22-987D-F4A9-641F-C0D43D858CF0}"/>
          </ac:spMkLst>
        </pc:spChg>
      </pc:sldChg>
      <pc:sldChg chg="del">
        <pc:chgData name="Samantha Eldridge" userId="84e37afc-f228-4e2c-88b2-b67f55c2a0f0" providerId="ADAL" clId="{5CCD0540-5AB4-47BB-9D27-F43695D08CDA}" dt="2024-11-21T19:50:43.505" v="648" actId="47"/>
        <pc:sldMkLst>
          <pc:docMk/>
          <pc:sldMk cId="1428922172" sldId="272"/>
        </pc:sldMkLst>
      </pc:sldChg>
      <pc:sldChg chg="del">
        <pc:chgData name="Samantha Eldridge" userId="84e37afc-f228-4e2c-88b2-b67f55c2a0f0" providerId="ADAL" clId="{5CCD0540-5AB4-47BB-9D27-F43695D08CDA}" dt="2024-11-21T17:54:10.009" v="448" actId="47"/>
        <pc:sldMkLst>
          <pc:docMk/>
          <pc:sldMk cId="4090242413" sldId="277"/>
        </pc:sldMkLst>
      </pc:sldChg>
      <pc:sldChg chg="delSp modSp del mod">
        <pc:chgData name="Samantha Eldridge" userId="84e37afc-f228-4e2c-88b2-b67f55c2a0f0" providerId="ADAL" clId="{5CCD0540-5AB4-47BB-9D27-F43695D08CDA}" dt="2024-11-21T17:54:45.759" v="478" actId="47"/>
        <pc:sldMkLst>
          <pc:docMk/>
          <pc:sldMk cId="2377078928" sldId="278"/>
        </pc:sldMkLst>
      </pc:sldChg>
      <pc:sldChg chg="ord">
        <pc:chgData name="Samantha Eldridge" userId="84e37afc-f228-4e2c-88b2-b67f55c2a0f0" providerId="ADAL" clId="{5CCD0540-5AB4-47BB-9D27-F43695D08CDA}" dt="2024-11-21T19:56:05.266" v="687"/>
        <pc:sldMkLst>
          <pc:docMk/>
          <pc:sldMk cId="1192199711" sldId="280"/>
        </pc:sldMkLst>
      </pc:sldChg>
      <pc:sldChg chg="del">
        <pc:chgData name="Samantha Eldridge" userId="84e37afc-f228-4e2c-88b2-b67f55c2a0f0" providerId="ADAL" clId="{5CCD0540-5AB4-47BB-9D27-F43695D08CDA}" dt="2024-11-21T17:55:49.741" v="482" actId="47"/>
        <pc:sldMkLst>
          <pc:docMk/>
          <pc:sldMk cId="1973689776" sldId="281"/>
        </pc:sldMkLst>
      </pc:sldChg>
      <pc:sldChg chg="del">
        <pc:chgData name="Samantha Eldridge" userId="84e37afc-f228-4e2c-88b2-b67f55c2a0f0" providerId="ADAL" clId="{5CCD0540-5AB4-47BB-9D27-F43695D08CDA}" dt="2024-11-21T17:54:11.771" v="449" actId="47"/>
        <pc:sldMkLst>
          <pc:docMk/>
          <pc:sldMk cId="1310094407" sldId="282"/>
        </pc:sldMkLst>
      </pc:sldChg>
      <pc:sldChg chg="addSp delSp modSp mod">
        <pc:chgData name="Samantha Eldridge" userId="84e37afc-f228-4e2c-88b2-b67f55c2a0f0" providerId="ADAL" clId="{5CCD0540-5AB4-47BB-9D27-F43695D08CDA}" dt="2024-11-21T18:06:09.288" v="560" actId="1037"/>
        <pc:sldMkLst>
          <pc:docMk/>
          <pc:sldMk cId="2870821477" sldId="284"/>
        </pc:sldMkLst>
        <pc:spChg chg="mod">
          <ac:chgData name="Samantha Eldridge" userId="84e37afc-f228-4e2c-88b2-b67f55c2a0f0" providerId="ADAL" clId="{5CCD0540-5AB4-47BB-9D27-F43695D08CDA}" dt="2024-11-21T18:06:09.288" v="560" actId="1037"/>
          <ac:spMkLst>
            <pc:docMk/>
            <pc:sldMk cId="2870821477" sldId="284"/>
            <ac:spMk id="14" creationId="{5CC479AB-7BCF-67F8-9942-6AE341D36064}"/>
          </ac:spMkLst>
        </pc:spChg>
        <pc:spChg chg="mod">
          <ac:chgData name="Samantha Eldridge" userId="84e37afc-f228-4e2c-88b2-b67f55c2a0f0" providerId="ADAL" clId="{5CCD0540-5AB4-47BB-9D27-F43695D08CDA}" dt="2024-11-21T18:06:09.288" v="560" actId="1037"/>
          <ac:spMkLst>
            <pc:docMk/>
            <pc:sldMk cId="2870821477" sldId="284"/>
            <ac:spMk id="16" creationId="{734877B4-F5FF-1418-89E6-67024B7BDC3D}"/>
          </ac:spMkLst>
        </pc:spChg>
        <pc:spChg chg="mod">
          <ac:chgData name="Samantha Eldridge" userId="84e37afc-f228-4e2c-88b2-b67f55c2a0f0" providerId="ADAL" clId="{5CCD0540-5AB4-47BB-9D27-F43695D08CDA}" dt="2024-11-21T18:06:09.288" v="560" actId="1037"/>
          <ac:spMkLst>
            <pc:docMk/>
            <pc:sldMk cId="2870821477" sldId="284"/>
            <ac:spMk id="18" creationId="{0A3E4B5D-C13C-56AD-653B-C9AEDE411227}"/>
          </ac:spMkLst>
        </pc:spChg>
        <pc:spChg chg="mod">
          <ac:chgData name="Samantha Eldridge" userId="84e37afc-f228-4e2c-88b2-b67f55c2a0f0" providerId="ADAL" clId="{5CCD0540-5AB4-47BB-9D27-F43695D08CDA}" dt="2024-11-21T18:06:09.288" v="560" actId="1037"/>
          <ac:spMkLst>
            <pc:docMk/>
            <pc:sldMk cId="2870821477" sldId="284"/>
            <ac:spMk id="19" creationId="{E9EDDCBD-E740-8206-7C14-C67864C888A2}"/>
          </ac:spMkLst>
        </pc:spChg>
        <pc:picChg chg="add mod modCrop">
          <ac:chgData name="Samantha Eldridge" userId="84e37afc-f228-4e2c-88b2-b67f55c2a0f0" providerId="ADAL" clId="{5CCD0540-5AB4-47BB-9D27-F43695D08CDA}" dt="2024-11-21T18:06:09.288" v="560" actId="1037"/>
          <ac:picMkLst>
            <pc:docMk/>
            <pc:sldMk cId="2870821477" sldId="284"/>
            <ac:picMk id="25" creationId="{8676E976-AF27-0185-121F-1F5E68156123}"/>
          </ac:picMkLst>
        </pc:picChg>
        <pc:picChg chg="add mod modCrop">
          <ac:chgData name="Samantha Eldridge" userId="84e37afc-f228-4e2c-88b2-b67f55c2a0f0" providerId="ADAL" clId="{5CCD0540-5AB4-47BB-9D27-F43695D08CDA}" dt="2024-11-21T18:06:09.288" v="560" actId="1037"/>
          <ac:picMkLst>
            <pc:docMk/>
            <pc:sldMk cId="2870821477" sldId="284"/>
            <ac:picMk id="26" creationId="{09843F15-E03F-EE1C-5623-CA3CB5B487CE}"/>
          </ac:picMkLst>
        </pc:picChg>
        <pc:picChg chg="add mod modCrop">
          <ac:chgData name="Samantha Eldridge" userId="84e37afc-f228-4e2c-88b2-b67f55c2a0f0" providerId="ADAL" clId="{5CCD0540-5AB4-47BB-9D27-F43695D08CDA}" dt="2024-11-21T18:06:09.288" v="560" actId="1037"/>
          <ac:picMkLst>
            <pc:docMk/>
            <pc:sldMk cId="2870821477" sldId="284"/>
            <ac:picMk id="28" creationId="{1E329A79-CC82-7758-FC10-1D7202863D00}"/>
          </ac:picMkLst>
        </pc:picChg>
        <pc:picChg chg="add mod modCrop">
          <ac:chgData name="Samantha Eldridge" userId="84e37afc-f228-4e2c-88b2-b67f55c2a0f0" providerId="ADAL" clId="{5CCD0540-5AB4-47BB-9D27-F43695D08CDA}" dt="2024-11-21T18:06:09.288" v="560" actId="1037"/>
          <ac:picMkLst>
            <pc:docMk/>
            <pc:sldMk cId="2870821477" sldId="284"/>
            <ac:picMk id="30" creationId="{239A82CD-6D0F-2A1C-352F-4F050B4B7997}"/>
          </ac:picMkLst>
        </pc:picChg>
      </pc:sldChg>
      <pc:sldChg chg="delSp del mod">
        <pc:chgData name="Samantha Eldridge" userId="84e37afc-f228-4e2c-88b2-b67f55c2a0f0" providerId="ADAL" clId="{5CCD0540-5AB4-47BB-9D27-F43695D08CDA}" dt="2024-11-21T20:03:00.110" v="689" actId="47"/>
        <pc:sldMkLst>
          <pc:docMk/>
          <pc:sldMk cId="2126041359" sldId="314"/>
        </pc:sldMkLst>
      </pc:sldChg>
      <pc:sldChg chg="modSp mod">
        <pc:chgData name="Samantha Eldridge" userId="84e37afc-f228-4e2c-88b2-b67f55c2a0f0" providerId="ADAL" clId="{5CCD0540-5AB4-47BB-9D27-F43695D08CDA}" dt="2024-11-21T20:15:39.395" v="837" actId="1035"/>
        <pc:sldMkLst>
          <pc:docMk/>
          <pc:sldMk cId="1501191209" sldId="318"/>
        </pc:sldMkLst>
        <pc:spChg chg="mod">
          <ac:chgData name="Samantha Eldridge" userId="84e37afc-f228-4e2c-88b2-b67f55c2a0f0" providerId="ADAL" clId="{5CCD0540-5AB4-47BB-9D27-F43695D08CDA}" dt="2024-11-21T20:15:39.395" v="837" actId="1035"/>
          <ac:spMkLst>
            <pc:docMk/>
            <pc:sldMk cId="1501191209" sldId="318"/>
            <ac:spMk id="7" creationId="{6CED4598-AF97-82E2-0EBC-5914BA84541F}"/>
          </ac:spMkLst>
        </pc:spChg>
        <pc:spChg chg="mod">
          <ac:chgData name="Samantha Eldridge" userId="84e37afc-f228-4e2c-88b2-b67f55c2a0f0" providerId="ADAL" clId="{5CCD0540-5AB4-47BB-9D27-F43695D08CDA}" dt="2024-11-21T20:15:39.395" v="837" actId="1035"/>
          <ac:spMkLst>
            <pc:docMk/>
            <pc:sldMk cId="1501191209" sldId="318"/>
            <ac:spMk id="8" creationId="{F50B541D-ECC1-0597-EE47-B1DD58703F2E}"/>
          </ac:spMkLst>
        </pc:spChg>
      </pc:sldChg>
      <pc:sldChg chg="modSp add mod">
        <pc:chgData name="Samantha Eldridge" userId="84e37afc-f228-4e2c-88b2-b67f55c2a0f0" providerId="ADAL" clId="{5CCD0540-5AB4-47BB-9D27-F43695D08CDA}" dt="2024-11-21T17:11:05.780" v="25" actId="1076"/>
        <pc:sldMkLst>
          <pc:docMk/>
          <pc:sldMk cId="954375014" sldId="323"/>
        </pc:sldMkLst>
        <pc:spChg chg="mod">
          <ac:chgData name="Samantha Eldridge" userId="84e37afc-f228-4e2c-88b2-b67f55c2a0f0" providerId="ADAL" clId="{5CCD0540-5AB4-47BB-9D27-F43695D08CDA}" dt="2024-11-21T17:11:05.780" v="25" actId="1076"/>
          <ac:spMkLst>
            <pc:docMk/>
            <pc:sldMk cId="954375014" sldId="323"/>
            <ac:spMk id="4" creationId="{C949B320-B62C-70A7-F216-5AE2E65EBA7D}"/>
          </ac:spMkLst>
        </pc:spChg>
      </pc:sldChg>
      <pc:sldChg chg="addSp delSp modSp add mod ord">
        <pc:chgData name="Samantha Eldridge" userId="84e37afc-f228-4e2c-88b2-b67f55c2a0f0" providerId="ADAL" clId="{5CCD0540-5AB4-47BB-9D27-F43695D08CDA}" dt="2024-11-21T17:11:52.190" v="35" actId="14100"/>
        <pc:sldMkLst>
          <pc:docMk/>
          <pc:sldMk cId="87693655" sldId="324"/>
        </pc:sldMkLst>
        <pc:spChg chg="add mod">
          <ac:chgData name="Samantha Eldridge" userId="84e37afc-f228-4e2c-88b2-b67f55c2a0f0" providerId="ADAL" clId="{5CCD0540-5AB4-47BB-9D27-F43695D08CDA}" dt="2024-11-21T17:11:33.327" v="31"/>
          <ac:spMkLst>
            <pc:docMk/>
            <pc:sldMk cId="87693655" sldId="324"/>
            <ac:spMk id="6" creationId="{2AA9CCB5-EA79-6D8E-3C9C-83BF32D2CB2C}"/>
          </ac:spMkLst>
        </pc:spChg>
        <pc:spChg chg="add mod">
          <ac:chgData name="Samantha Eldridge" userId="84e37afc-f228-4e2c-88b2-b67f55c2a0f0" providerId="ADAL" clId="{5CCD0540-5AB4-47BB-9D27-F43695D08CDA}" dt="2024-11-21T17:11:52.190" v="35" actId="14100"/>
          <ac:spMkLst>
            <pc:docMk/>
            <pc:sldMk cId="87693655" sldId="324"/>
            <ac:spMk id="8" creationId="{2BA528AA-07C8-1925-189B-BC58D52FFCD4}"/>
          </ac:spMkLst>
        </pc:spChg>
        <pc:picChg chg="add mod">
          <ac:chgData name="Samantha Eldridge" userId="84e37afc-f228-4e2c-88b2-b67f55c2a0f0" providerId="ADAL" clId="{5CCD0540-5AB4-47BB-9D27-F43695D08CDA}" dt="2024-11-21T17:11:33.327" v="31"/>
          <ac:picMkLst>
            <pc:docMk/>
            <pc:sldMk cId="87693655" sldId="324"/>
            <ac:picMk id="7" creationId="{3CC0EDDD-7FFE-C45C-AD98-66A91DE9FB50}"/>
          </ac:picMkLst>
        </pc:picChg>
      </pc:sldChg>
      <pc:sldChg chg="addSp delSp modSp add mod">
        <pc:chgData name="Samantha Eldridge" userId="84e37afc-f228-4e2c-88b2-b67f55c2a0f0" providerId="ADAL" clId="{5CCD0540-5AB4-47BB-9D27-F43695D08CDA}" dt="2024-11-21T17:12:27.804" v="41" actId="403"/>
        <pc:sldMkLst>
          <pc:docMk/>
          <pc:sldMk cId="3699326249" sldId="325"/>
        </pc:sldMkLst>
        <pc:spChg chg="add mod">
          <ac:chgData name="Samantha Eldridge" userId="84e37afc-f228-4e2c-88b2-b67f55c2a0f0" providerId="ADAL" clId="{5CCD0540-5AB4-47BB-9D27-F43695D08CDA}" dt="2024-11-21T17:12:16.112" v="39"/>
          <ac:spMkLst>
            <pc:docMk/>
            <pc:sldMk cId="3699326249" sldId="325"/>
            <ac:spMk id="6" creationId="{BE47AE37-DA36-CE88-DAA8-7F7C195751DA}"/>
          </ac:spMkLst>
        </pc:spChg>
        <pc:spChg chg="add mod">
          <ac:chgData name="Samantha Eldridge" userId="84e37afc-f228-4e2c-88b2-b67f55c2a0f0" providerId="ADAL" clId="{5CCD0540-5AB4-47BB-9D27-F43695D08CDA}" dt="2024-11-21T17:12:27.804" v="41" actId="403"/>
          <ac:spMkLst>
            <pc:docMk/>
            <pc:sldMk cId="3699326249" sldId="325"/>
            <ac:spMk id="7" creationId="{64D4FE46-59C6-3D2C-E9EC-C08510C33BED}"/>
          </ac:spMkLst>
        </pc:spChg>
      </pc:sldChg>
      <pc:sldChg chg="addSp delSp modSp new mod">
        <pc:chgData name="Samantha Eldridge" userId="84e37afc-f228-4e2c-88b2-b67f55c2a0f0" providerId="ADAL" clId="{5CCD0540-5AB4-47BB-9D27-F43695D08CDA}" dt="2024-11-21T17:26:07.506" v="50" actId="14100"/>
        <pc:sldMkLst>
          <pc:docMk/>
          <pc:sldMk cId="1137918035" sldId="326"/>
        </pc:sldMkLst>
        <pc:spChg chg="add mod">
          <ac:chgData name="Samantha Eldridge" userId="84e37afc-f228-4e2c-88b2-b67f55c2a0f0" providerId="ADAL" clId="{5CCD0540-5AB4-47BB-9D27-F43695D08CDA}" dt="2024-11-21T17:25:45.801" v="44"/>
          <ac:spMkLst>
            <pc:docMk/>
            <pc:sldMk cId="1137918035" sldId="326"/>
            <ac:spMk id="4" creationId="{11CB21AB-6E66-54AC-19FF-DD01DA91BC3A}"/>
          </ac:spMkLst>
        </pc:spChg>
        <pc:spChg chg="add mod">
          <ac:chgData name="Samantha Eldridge" userId="84e37afc-f228-4e2c-88b2-b67f55c2a0f0" providerId="ADAL" clId="{5CCD0540-5AB4-47BB-9D27-F43695D08CDA}" dt="2024-11-21T17:26:07.506" v="50" actId="14100"/>
          <ac:spMkLst>
            <pc:docMk/>
            <pc:sldMk cId="1137918035" sldId="326"/>
            <ac:spMk id="5" creationId="{3CDE5B16-2A1C-00E6-5B6E-DE5F40D40554}"/>
          </ac:spMkLst>
        </pc:spChg>
      </pc:sldChg>
      <pc:sldChg chg="addSp delSp modSp add mod">
        <pc:chgData name="Samantha Eldridge" userId="84e37afc-f228-4e2c-88b2-b67f55c2a0f0" providerId="ADAL" clId="{5CCD0540-5AB4-47BB-9D27-F43695D08CDA}" dt="2024-11-21T17:26:40.225" v="59" actId="403"/>
        <pc:sldMkLst>
          <pc:docMk/>
          <pc:sldMk cId="1749141400" sldId="327"/>
        </pc:sldMkLst>
        <pc:spChg chg="add mod">
          <ac:chgData name="Samantha Eldridge" userId="84e37afc-f228-4e2c-88b2-b67f55c2a0f0" providerId="ADAL" clId="{5CCD0540-5AB4-47BB-9D27-F43695D08CDA}" dt="2024-11-21T17:26:31.363" v="55"/>
          <ac:spMkLst>
            <pc:docMk/>
            <pc:sldMk cId="1749141400" sldId="327"/>
            <ac:spMk id="13" creationId="{F4CD5F8B-7224-5E99-6F17-1D8D6EAAA867}"/>
          </ac:spMkLst>
        </pc:spChg>
        <pc:spChg chg="add mod">
          <ac:chgData name="Samantha Eldridge" userId="84e37afc-f228-4e2c-88b2-b67f55c2a0f0" providerId="ADAL" clId="{5CCD0540-5AB4-47BB-9D27-F43695D08CDA}" dt="2024-11-21T17:26:40.225" v="59" actId="403"/>
          <ac:spMkLst>
            <pc:docMk/>
            <pc:sldMk cId="1749141400" sldId="327"/>
            <ac:spMk id="14" creationId="{54E29EED-16BA-0853-007C-3AE668320C45}"/>
          </ac:spMkLst>
        </pc:spChg>
        <pc:picChg chg="add mod">
          <ac:chgData name="Samantha Eldridge" userId="84e37afc-f228-4e2c-88b2-b67f55c2a0f0" providerId="ADAL" clId="{5CCD0540-5AB4-47BB-9D27-F43695D08CDA}" dt="2024-11-21T17:26:31.363" v="55"/>
          <ac:picMkLst>
            <pc:docMk/>
            <pc:sldMk cId="1749141400" sldId="327"/>
            <ac:picMk id="15" creationId="{AC28C194-5572-866B-15F2-192B09DB6F8C}"/>
          </ac:picMkLst>
        </pc:picChg>
      </pc:sldChg>
      <pc:sldChg chg="addSp delSp modSp add mod">
        <pc:chgData name="Samantha Eldridge" userId="84e37afc-f228-4e2c-88b2-b67f55c2a0f0" providerId="ADAL" clId="{5CCD0540-5AB4-47BB-9D27-F43695D08CDA}" dt="2024-11-21T17:27:11.709" v="65" actId="403"/>
        <pc:sldMkLst>
          <pc:docMk/>
          <pc:sldMk cId="1601222703" sldId="328"/>
        </pc:sldMkLst>
        <pc:spChg chg="add mod">
          <ac:chgData name="Samantha Eldridge" userId="84e37afc-f228-4e2c-88b2-b67f55c2a0f0" providerId="ADAL" clId="{5CCD0540-5AB4-47BB-9D27-F43695D08CDA}" dt="2024-11-21T17:27:06.817" v="63"/>
          <ac:spMkLst>
            <pc:docMk/>
            <pc:sldMk cId="1601222703" sldId="328"/>
            <ac:spMk id="8" creationId="{C6C23A68-4443-FF96-249C-CB2180067A8E}"/>
          </ac:spMkLst>
        </pc:spChg>
        <pc:spChg chg="add mod">
          <ac:chgData name="Samantha Eldridge" userId="84e37afc-f228-4e2c-88b2-b67f55c2a0f0" providerId="ADAL" clId="{5CCD0540-5AB4-47BB-9D27-F43695D08CDA}" dt="2024-11-21T17:27:11.709" v="65" actId="403"/>
          <ac:spMkLst>
            <pc:docMk/>
            <pc:sldMk cId="1601222703" sldId="328"/>
            <ac:spMk id="9" creationId="{AC7B9453-062D-0E84-B1ED-6511576EB9B0}"/>
          </ac:spMkLst>
        </pc:spChg>
      </pc:sldChg>
      <pc:sldChg chg="addSp delSp modSp add mod">
        <pc:chgData name="Samantha Eldridge" userId="84e37afc-f228-4e2c-88b2-b67f55c2a0f0" providerId="ADAL" clId="{5CCD0540-5AB4-47BB-9D27-F43695D08CDA}" dt="2024-11-21T17:27:31.718" v="71" actId="403"/>
        <pc:sldMkLst>
          <pc:docMk/>
          <pc:sldMk cId="476633226" sldId="329"/>
        </pc:sldMkLst>
        <pc:spChg chg="add mod">
          <ac:chgData name="Samantha Eldridge" userId="84e37afc-f228-4e2c-88b2-b67f55c2a0f0" providerId="ADAL" clId="{5CCD0540-5AB4-47BB-9D27-F43695D08CDA}" dt="2024-11-21T17:27:28.781" v="69"/>
          <ac:spMkLst>
            <pc:docMk/>
            <pc:sldMk cId="476633226" sldId="329"/>
            <ac:spMk id="6" creationId="{5B80A151-08D4-2871-0A1C-64AE19020C5A}"/>
          </ac:spMkLst>
        </pc:spChg>
        <pc:spChg chg="add mod">
          <ac:chgData name="Samantha Eldridge" userId="84e37afc-f228-4e2c-88b2-b67f55c2a0f0" providerId="ADAL" clId="{5CCD0540-5AB4-47BB-9D27-F43695D08CDA}" dt="2024-11-21T17:27:31.718" v="71" actId="403"/>
          <ac:spMkLst>
            <pc:docMk/>
            <pc:sldMk cId="476633226" sldId="329"/>
            <ac:spMk id="7" creationId="{FA435364-9F01-CEC0-209B-DC771B47BC74}"/>
          </ac:spMkLst>
        </pc:spChg>
      </pc:sldChg>
      <pc:sldChg chg="addSp delSp modSp add mod">
        <pc:chgData name="Samantha Eldridge" userId="84e37afc-f228-4e2c-88b2-b67f55c2a0f0" providerId="ADAL" clId="{5CCD0540-5AB4-47BB-9D27-F43695D08CDA}" dt="2024-11-21T17:28:29.563" v="86" actId="404"/>
        <pc:sldMkLst>
          <pc:docMk/>
          <pc:sldMk cId="481809567" sldId="330"/>
        </pc:sldMkLst>
        <pc:spChg chg="add mod">
          <ac:chgData name="Samantha Eldridge" userId="84e37afc-f228-4e2c-88b2-b67f55c2a0f0" providerId="ADAL" clId="{5CCD0540-5AB4-47BB-9D27-F43695D08CDA}" dt="2024-11-21T17:27:52.400" v="75"/>
          <ac:spMkLst>
            <pc:docMk/>
            <pc:sldMk cId="481809567" sldId="330"/>
            <ac:spMk id="8" creationId="{C08DAA40-65D2-3C53-D410-F3D768D3387B}"/>
          </ac:spMkLst>
        </pc:spChg>
        <pc:spChg chg="add mod">
          <ac:chgData name="Samantha Eldridge" userId="84e37afc-f228-4e2c-88b2-b67f55c2a0f0" providerId="ADAL" clId="{5CCD0540-5AB4-47BB-9D27-F43695D08CDA}" dt="2024-11-21T17:28:29.563" v="86" actId="404"/>
          <ac:spMkLst>
            <pc:docMk/>
            <pc:sldMk cId="481809567" sldId="330"/>
            <ac:spMk id="9" creationId="{FC17A4BF-18D2-6FF6-4D48-787E3F26E0C0}"/>
          </ac:spMkLst>
        </pc:spChg>
      </pc:sldChg>
      <pc:sldChg chg="addSp delSp modSp add mod">
        <pc:chgData name="Samantha Eldridge" userId="84e37afc-f228-4e2c-88b2-b67f55c2a0f0" providerId="ADAL" clId="{5CCD0540-5AB4-47BB-9D27-F43695D08CDA}" dt="2024-11-21T17:28:23.524" v="85" actId="404"/>
        <pc:sldMkLst>
          <pc:docMk/>
          <pc:sldMk cId="2327982686" sldId="331"/>
        </pc:sldMkLst>
        <pc:spChg chg="add mod">
          <ac:chgData name="Samantha Eldridge" userId="84e37afc-f228-4e2c-88b2-b67f55c2a0f0" providerId="ADAL" clId="{5CCD0540-5AB4-47BB-9D27-F43695D08CDA}" dt="2024-11-21T17:28:11.045" v="81"/>
          <ac:spMkLst>
            <pc:docMk/>
            <pc:sldMk cId="2327982686" sldId="331"/>
            <ac:spMk id="6" creationId="{6727C480-ED58-24D9-2470-47CD09E01F47}"/>
          </ac:spMkLst>
        </pc:spChg>
        <pc:spChg chg="add mod">
          <ac:chgData name="Samantha Eldridge" userId="84e37afc-f228-4e2c-88b2-b67f55c2a0f0" providerId="ADAL" clId="{5CCD0540-5AB4-47BB-9D27-F43695D08CDA}" dt="2024-11-21T17:28:23.524" v="85" actId="404"/>
          <ac:spMkLst>
            <pc:docMk/>
            <pc:sldMk cId="2327982686" sldId="331"/>
            <ac:spMk id="7" creationId="{91C0A665-383D-668C-5443-1005C055556C}"/>
          </ac:spMkLst>
        </pc:spChg>
      </pc:sldChg>
      <pc:sldChg chg="addSp delSp modSp add mod">
        <pc:chgData name="Samantha Eldridge" userId="84e37afc-f228-4e2c-88b2-b67f55c2a0f0" providerId="ADAL" clId="{5CCD0540-5AB4-47BB-9D27-F43695D08CDA}" dt="2024-11-21T17:29:03.570" v="93"/>
        <pc:sldMkLst>
          <pc:docMk/>
          <pc:sldMk cId="1696875350" sldId="332"/>
        </pc:sldMkLst>
        <pc:spChg chg="add mod">
          <ac:chgData name="Samantha Eldridge" userId="84e37afc-f228-4e2c-88b2-b67f55c2a0f0" providerId="ADAL" clId="{5CCD0540-5AB4-47BB-9D27-F43695D08CDA}" dt="2024-11-21T17:28:53.488" v="90"/>
          <ac:spMkLst>
            <pc:docMk/>
            <pc:sldMk cId="1696875350" sldId="332"/>
            <ac:spMk id="8" creationId="{7BBBC12C-0281-A165-7E2F-5DCD6E3A03AC}"/>
          </ac:spMkLst>
        </pc:spChg>
        <pc:spChg chg="add mod">
          <ac:chgData name="Samantha Eldridge" userId="84e37afc-f228-4e2c-88b2-b67f55c2a0f0" providerId="ADAL" clId="{5CCD0540-5AB4-47BB-9D27-F43695D08CDA}" dt="2024-11-21T17:28:56.682" v="91" actId="403"/>
          <ac:spMkLst>
            <pc:docMk/>
            <pc:sldMk cId="1696875350" sldId="332"/>
            <ac:spMk id="9" creationId="{354337CA-A202-55C5-55C7-4F341AC93F22}"/>
          </ac:spMkLst>
        </pc:spChg>
      </pc:sldChg>
      <pc:sldChg chg="addSp delSp modSp add mod">
        <pc:chgData name="Samantha Eldridge" userId="84e37afc-f228-4e2c-88b2-b67f55c2a0f0" providerId="ADAL" clId="{5CCD0540-5AB4-47BB-9D27-F43695D08CDA}" dt="2024-11-21T17:29:21.038" v="100" actId="403"/>
        <pc:sldMkLst>
          <pc:docMk/>
          <pc:sldMk cId="2904042684" sldId="333"/>
        </pc:sldMkLst>
        <pc:spChg chg="add mod">
          <ac:chgData name="Samantha Eldridge" userId="84e37afc-f228-4e2c-88b2-b67f55c2a0f0" providerId="ADAL" clId="{5CCD0540-5AB4-47BB-9D27-F43695D08CDA}" dt="2024-11-21T17:29:15.762" v="97"/>
          <ac:spMkLst>
            <pc:docMk/>
            <pc:sldMk cId="2904042684" sldId="333"/>
            <ac:spMk id="6" creationId="{1FC76255-4BE1-A262-0449-F03C49C7561C}"/>
          </ac:spMkLst>
        </pc:spChg>
        <pc:spChg chg="add mod">
          <ac:chgData name="Samantha Eldridge" userId="84e37afc-f228-4e2c-88b2-b67f55c2a0f0" providerId="ADAL" clId="{5CCD0540-5AB4-47BB-9D27-F43695D08CDA}" dt="2024-11-21T17:29:21.038" v="100" actId="403"/>
          <ac:spMkLst>
            <pc:docMk/>
            <pc:sldMk cId="2904042684" sldId="333"/>
            <ac:spMk id="7" creationId="{A1073C99-D383-8579-226D-838F0950A0B0}"/>
          </ac:spMkLst>
        </pc:spChg>
      </pc:sldChg>
      <pc:sldChg chg="addSp delSp modSp add mod">
        <pc:chgData name="Samantha Eldridge" userId="84e37afc-f228-4e2c-88b2-b67f55c2a0f0" providerId="ADAL" clId="{5CCD0540-5AB4-47BB-9D27-F43695D08CDA}" dt="2024-11-21T17:41:45.287" v="271" actId="478"/>
        <pc:sldMkLst>
          <pc:docMk/>
          <pc:sldMk cId="2672535600" sldId="334"/>
        </pc:sldMkLst>
        <pc:spChg chg="add del mod">
          <ac:chgData name="Samantha Eldridge" userId="84e37afc-f228-4e2c-88b2-b67f55c2a0f0" providerId="ADAL" clId="{5CCD0540-5AB4-47BB-9D27-F43695D08CDA}" dt="2024-11-21T17:41:45.287" v="271" actId="478"/>
          <ac:spMkLst>
            <pc:docMk/>
            <pc:sldMk cId="2672535600" sldId="334"/>
            <ac:spMk id="8" creationId="{96DC742D-A92D-BD4A-9864-05C50A653A8C}"/>
          </ac:spMkLst>
        </pc:spChg>
        <pc:spChg chg="add del mod">
          <ac:chgData name="Samantha Eldridge" userId="84e37afc-f228-4e2c-88b2-b67f55c2a0f0" providerId="ADAL" clId="{5CCD0540-5AB4-47BB-9D27-F43695D08CDA}" dt="2024-11-21T17:41:45.287" v="271" actId="478"/>
          <ac:spMkLst>
            <pc:docMk/>
            <pc:sldMk cId="2672535600" sldId="334"/>
            <ac:spMk id="9" creationId="{9BD49FEE-3674-4B1E-51C6-4CB0D968DDEC}"/>
          </ac:spMkLst>
        </pc:spChg>
      </pc:sldChg>
      <pc:sldChg chg="modSp add mod">
        <pc:chgData name="Samantha Eldridge" userId="84e37afc-f228-4e2c-88b2-b67f55c2a0f0" providerId="ADAL" clId="{5CCD0540-5AB4-47BB-9D27-F43695D08CDA}" dt="2024-11-21T17:31:41.229" v="157" actId="1076"/>
        <pc:sldMkLst>
          <pc:docMk/>
          <pc:sldMk cId="1849925206" sldId="335"/>
        </pc:sldMkLst>
        <pc:spChg chg="mod">
          <ac:chgData name="Samantha Eldridge" userId="84e37afc-f228-4e2c-88b2-b67f55c2a0f0" providerId="ADAL" clId="{5CCD0540-5AB4-47BB-9D27-F43695D08CDA}" dt="2024-11-21T17:31:41.229" v="157" actId="1076"/>
          <ac:spMkLst>
            <pc:docMk/>
            <pc:sldMk cId="1849925206" sldId="335"/>
            <ac:spMk id="4" creationId="{C949B320-B62C-70A7-F216-5AE2E65EBA7D}"/>
          </ac:spMkLst>
        </pc:spChg>
      </pc:sldChg>
      <pc:sldChg chg="new del ord">
        <pc:chgData name="Samantha Eldridge" userId="84e37afc-f228-4e2c-88b2-b67f55c2a0f0" providerId="ADAL" clId="{5CCD0540-5AB4-47BB-9D27-F43695D08CDA}" dt="2024-11-21T17:54:47.411" v="479" actId="47"/>
        <pc:sldMkLst>
          <pc:docMk/>
          <pc:sldMk cId="4192246981" sldId="336"/>
        </pc:sldMkLst>
      </pc:sldChg>
      <pc:sldChg chg="addSp delSp modSp add mod">
        <pc:chgData name="Samantha Eldridge" userId="84e37afc-f228-4e2c-88b2-b67f55c2a0f0" providerId="ADAL" clId="{5CCD0540-5AB4-47BB-9D27-F43695D08CDA}" dt="2024-11-21T17:32:34.729" v="166" actId="1076"/>
        <pc:sldMkLst>
          <pc:docMk/>
          <pc:sldMk cId="4075844515" sldId="337"/>
        </pc:sldMkLst>
        <pc:spChg chg="add mod">
          <ac:chgData name="Samantha Eldridge" userId="84e37afc-f228-4e2c-88b2-b67f55c2a0f0" providerId="ADAL" clId="{5CCD0540-5AB4-47BB-9D27-F43695D08CDA}" dt="2024-11-21T17:32:34.729" v="166" actId="1076"/>
          <ac:spMkLst>
            <pc:docMk/>
            <pc:sldMk cId="4075844515" sldId="337"/>
            <ac:spMk id="9" creationId="{953C3E41-F514-E1C4-6F32-A27299214BD8}"/>
          </ac:spMkLst>
        </pc:spChg>
        <pc:spChg chg="add mod">
          <ac:chgData name="Samantha Eldridge" userId="84e37afc-f228-4e2c-88b2-b67f55c2a0f0" providerId="ADAL" clId="{5CCD0540-5AB4-47BB-9D27-F43695D08CDA}" dt="2024-11-21T17:32:19.556" v="165" actId="14100"/>
          <ac:spMkLst>
            <pc:docMk/>
            <pc:sldMk cId="4075844515" sldId="337"/>
            <ac:spMk id="10" creationId="{17288149-628E-EC0D-3ED5-0C65E0A4BF1C}"/>
          </ac:spMkLst>
        </pc:spChg>
        <pc:picChg chg="add mod">
          <ac:chgData name="Samantha Eldridge" userId="84e37afc-f228-4e2c-88b2-b67f55c2a0f0" providerId="ADAL" clId="{5CCD0540-5AB4-47BB-9D27-F43695D08CDA}" dt="2024-11-21T17:32:03.846" v="161"/>
          <ac:picMkLst>
            <pc:docMk/>
            <pc:sldMk cId="4075844515" sldId="337"/>
            <ac:picMk id="11" creationId="{9F3C1306-C0D8-EE80-3034-C61FC0EE7BEE}"/>
          </ac:picMkLst>
        </pc:picChg>
      </pc:sldChg>
      <pc:sldChg chg="addSp delSp modSp add mod">
        <pc:chgData name="Samantha Eldridge" userId="84e37afc-f228-4e2c-88b2-b67f55c2a0f0" providerId="ADAL" clId="{5CCD0540-5AB4-47BB-9D27-F43695D08CDA}" dt="2024-11-21T17:33:25.003" v="176" actId="478"/>
        <pc:sldMkLst>
          <pc:docMk/>
          <pc:sldMk cId="3795938200" sldId="338"/>
        </pc:sldMkLst>
        <pc:spChg chg="add mod">
          <ac:chgData name="Samantha Eldridge" userId="84e37afc-f228-4e2c-88b2-b67f55c2a0f0" providerId="ADAL" clId="{5CCD0540-5AB4-47BB-9D27-F43695D08CDA}" dt="2024-11-21T17:32:55.539" v="170"/>
          <ac:spMkLst>
            <pc:docMk/>
            <pc:sldMk cId="3795938200" sldId="338"/>
            <ac:spMk id="8" creationId="{9BAD6179-BE15-02E3-9E80-E5E5E3A17D49}"/>
          </ac:spMkLst>
        </pc:spChg>
        <pc:spChg chg="add mod">
          <ac:chgData name="Samantha Eldridge" userId="84e37afc-f228-4e2c-88b2-b67f55c2a0f0" providerId="ADAL" clId="{5CCD0540-5AB4-47BB-9D27-F43695D08CDA}" dt="2024-11-21T17:33:04.848" v="173" actId="13926"/>
          <ac:spMkLst>
            <pc:docMk/>
            <pc:sldMk cId="3795938200" sldId="338"/>
            <ac:spMk id="9" creationId="{9C98BFC9-C788-FC47-9EC7-1F7242AFC218}"/>
          </ac:spMkLst>
        </pc:spChg>
      </pc:sldChg>
      <pc:sldChg chg="new del">
        <pc:chgData name="Samantha Eldridge" userId="84e37afc-f228-4e2c-88b2-b67f55c2a0f0" providerId="ADAL" clId="{5CCD0540-5AB4-47BB-9D27-F43695D08CDA}" dt="2024-11-21T17:33:57.291" v="181" actId="47"/>
        <pc:sldMkLst>
          <pc:docMk/>
          <pc:sldMk cId="90073376" sldId="339"/>
        </pc:sldMkLst>
      </pc:sldChg>
      <pc:sldChg chg="new del">
        <pc:chgData name="Samantha Eldridge" userId="84e37afc-f228-4e2c-88b2-b67f55c2a0f0" providerId="ADAL" clId="{5CCD0540-5AB4-47BB-9D27-F43695D08CDA}" dt="2024-11-21T17:33:55.978" v="180" actId="47"/>
        <pc:sldMkLst>
          <pc:docMk/>
          <pc:sldMk cId="4083038708" sldId="340"/>
        </pc:sldMkLst>
      </pc:sldChg>
      <pc:sldChg chg="addSp delSp modSp new mod">
        <pc:chgData name="Samantha Eldridge" userId="84e37afc-f228-4e2c-88b2-b67f55c2a0f0" providerId="ADAL" clId="{5CCD0540-5AB4-47BB-9D27-F43695D08CDA}" dt="2024-11-21T17:36:07.044" v="200" actId="1035"/>
        <pc:sldMkLst>
          <pc:docMk/>
          <pc:sldMk cId="4034775074" sldId="341"/>
        </pc:sldMkLst>
        <pc:spChg chg="add mod">
          <ac:chgData name="Samantha Eldridge" userId="84e37afc-f228-4e2c-88b2-b67f55c2a0f0" providerId="ADAL" clId="{5CCD0540-5AB4-47BB-9D27-F43695D08CDA}" dt="2024-11-21T17:36:07.044" v="200" actId="1035"/>
          <ac:spMkLst>
            <pc:docMk/>
            <pc:sldMk cId="4034775074" sldId="341"/>
            <ac:spMk id="4" creationId="{208A29FF-AFBC-3EC7-65E7-79A0765BBC86}"/>
          </ac:spMkLst>
        </pc:spChg>
        <pc:graphicFrameChg chg="add mod modGraphic">
          <ac:chgData name="Samantha Eldridge" userId="84e37afc-f228-4e2c-88b2-b67f55c2a0f0" providerId="ADAL" clId="{5CCD0540-5AB4-47BB-9D27-F43695D08CDA}" dt="2024-11-21T17:36:03.780" v="197" actId="1076"/>
          <ac:graphicFrameMkLst>
            <pc:docMk/>
            <pc:sldMk cId="4034775074" sldId="341"/>
            <ac:graphicFrameMk id="5" creationId="{406F7F68-BC3D-FAFD-6838-BFE199E25446}"/>
          </ac:graphicFrameMkLst>
        </pc:graphicFrameChg>
      </pc:sldChg>
      <pc:sldChg chg="addSp delSp modSp add mod">
        <pc:chgData name="Samantha Eldridge" userId="84e37afc-f228-4e2c-88b2-b67f55c2a0f0" providerId="ADAL" clId="{5CCD0540-5AB4-47BB-9D27-F43695D08CDA}" dt="2024-11-21T17:38:49.549" v="229" actId="403"/>
        <pc:sldMkLst>
          <pc:docMk/>
          <pc:sldMk cId="2000500178" sldId="342"/>
        </pc:sldMkLst>
        <pc:spChg chg="add mod">
          <ac:chgData name="Samantha Eldridge" userId="84e37afc-f228-4e2c-88b2-b67f55c2a0f0" providerId="ADAL" clId="{5CCD0540-5AB4-47BB-9D27-F43695D08CDA}" dt="2024-11-21T17:37:04.356" v="216" actId="1076"/>
          <ac:spMkLst>
            <pc:docMk/>
            <pc:sldMk cId="2000500178" sldId="342"/>
            <ac:spMk id="21" creationId="{907370C6-3083-70D4-B11B-08F2C863C532}"/>
          </ac:spMkLst>
        </pc:spChg>
        <pc:spChg chg="add mod">
          <ac:chgData name="Samantha Eldridge" userId="84e37afc-f228-4e2c-88b2-b67f55c2a0f0" providerId="ADAL" clId="{5CCD0540-5AB4-47BB-9D27-F43695D08CDA}" dt="2024-11-21T17:38:49.549" v="229" actId="403"/>
          <ac:spMkLst>
            <pc:docMk/>
            <pc:sldMk cId="2000500178" sldId="342"/>
            <ac:spMk id="22" creationId="{3BF2A702-6102-03B3-A75A-EFA907BB70AB}"/>
          </ac:spMkLst>
        </pc:spChg>
        <pc:spChg chg="add mod">
          <ac:chgData name="Samantha Eldridge" userId="84e37afc-f228-4e2c-88b2-b67f55c2a0f0" providerId="ADAL" clId="{5CCD0540-5AB4-47BB-9D27-F43695D08CDA}" dt="2024-11-21T17:38:18.809" v="227" actId="207"/>
          <ac:spMkLst>
            <pc:docMk/>
            <pc:sldMk cId="2000500178" sldId="342"/>
            <ac:spMk id="24" creationId="{972070D8-2B64-4C27-1F5E-6F2AB2F5B907}"/>
          </ac:spMkLst>
        </pc:spChg>
        <pc:picChg chg="add mod">
          <ac:chgData name="Samantha Eldridge" userId="84e37afc-f228-4e2c-88b2-b67f55c2a0f0" providerId="ADAL" clId="{5CCD0540-5AB4-47BB-9D27-F43695D08CDA}" dt="2024-11-21T17:37:04.356" v="216" actId="1076"/>
          <ac:picMkLst>
            <pc:docMk/>
            <pc:sldMk cId="2000500178" sldId="342"/>
            <ac:picMk id="23" creationId="{CE929E2A-58B8-681C-1B39-AD2447830127}"/>
          </ac:picMkLst>
        </pc:picChg>
        <pc:picChg chg="add mod">
          <ac:chgData name="Samantha Eldridge" userId="84e37afc-f228-4e2c-88b2-b67f55c2a0f0" providerId="ADAL" clId="{5CCD0540-5AB4-47BB-9D27-F43695D08CDA}" dt="2024-11-21T17:38:03.683" v="226" actId="1076"/>
          <ac:picMkLst>
            <pc:docMk/>
            <pc:sldMk cId="2000500178" sldId="342"/>
            <ac:picMk id="25" creationId="{3214D64B-ECE0-3F5E-D3ED-DF3817035D46}"/>
          </ac:picMkLst>
        </pc:picChg>
      </pc:sldChg>
      <pc:sldChg chg="addSp delSp modSp add mod">
        <pc:chgData name="Samantha Eldridge" userId="84e37afc-f228-4e2c-88b2-b67f55c2a0f0" providerId="ADAL" clId="{5CCD0540-5AB4-47BB-9D27-F43695D08CDA}" dt="2024-11-21T17:39:59.203" v="247" actId="403"/>
        <pc:sldMkLst>
          <pc:docMk/>
          <pc:sldMk cId="2672026349" sldId="343"/>
        </pc:sldMkLst>
        <pc:spChg chg="add mod">
          <ac:chgData name="Samantha Eldridge" userId="84e37afc-f228-4e2c-88b2-b67f55c2a0f0" providerId="ADAL" clId="{5CCD0540-5AB4-47BB-9D27-F43695D08CDA}" dt="2024-11-21T17:39:12.768" v="233"/>
          <ac:spMkLst>
            <pc:docMk/>
            <pc:sldMk cId="2672026349" sldId="343"/>
            <ac:spMk id="8" creationId="{CFB8A4E5-9652-14BB-0BC8-E0A39296588A}"/>
          </ac:spMkLst>
        </pc:spChg>
        <pc:spChg chg="add mod">
          <ac:chgData name="Samantha Eldridge" userId="84e37afc-f228-4e2c-88b2-b67f55c2a0f0" providerId="ADAL" clId="{5CCD0540-5AB4-47BB-9D27-F43695D08CDA}" dt="2024-11-21T17:39:59.203" v="247" actId="403"/>
          <ac:spMkLst>
            <pc:docMk/>
            <pc:sldMk cId="2672026349" sldId="343"/>
            <ac:spMk id="12" creationId="{7A366C5B-23EC-B203-2421-54ECA6820DB1}"/>
          </ac:spMkLst>
        </pc:spChg>
        <pc:picChg chg="add mod">
          <ac:chgData name="Samantha Eldridge" userId="84e37afc-f228-4e2c-88b2-b67f55c2a0f0" providerId="ADAL" clId="{5CCD0540-5AB4-47BB-9D27-F43695D08CDA}" dt="2024-11-21T17:39:12.768" v="233"/>
          <ac:picMkLst>
            <pc:docMk/>
            <pc:sldMk cId="2672026349" sldId="343"/>
            <ac:picMk id="13" creationId="{B5FA0A60-5924-CB91-C21D-A61754FF7779}"/>
          </ac:picMkLst>
        </pc:picChg>
      </pc:sldChg>
      <pc:sldChg chg="modSp add mod">
        <pc:chgData name="Samantha Eldridge" userId="84e37afc-f228-4e2c-88b2-b67f55c2a0f0" providerId="ADAL" clId="{5CCD0540-5AB4-47BB-9D27-F43695D08CDA}" dt="2024-11-21T17:41:49.372" v="273" actId="20577"/>
        <pc:sldMkLst>
          <pc:docMk/>
          <pc:sldMk cId="94146845" sldId="344"/>
        </pc:sldMkLst>
        <pc:spChg chg="mod">
          <ac:chgData name="Samantha Eldridge" userId="84e37afc-f228-4e2c-88b2-b67f55c2a0f0" providerId="ADAL" clId="{5CCD0540-5AB4-47BB-9D27-F43695D08CDA}" dt="2024-11-21T17:41:49.372" v="273" actId="20577"/>
          <ac:spMkLst>
            <pc:docMk/>
            <pc:sldMk cId="94146845" sldId="344"/>
            <ac:spMk id="4" creationId="{C949B320-B62C-70A7-F216-5AE2E65EBA7D}"/>
          </ac:spMkLst>
        </pc:spChg>
      </pc:sldChg>
      <pc:sldChg chg="add del">
        <pc:chgData name="Samantha Eldridge" userId="84e37afc-f228-4e2c-88b2-b67f55c2a0f0" providerId="ADAL" clId="{5CCD0540-5AB4-47BB-9D27-F43695D08CDA}" dt="2024-11-21T17:41:41.412" v="265"/>
        <pc:sldMkLst>
          <pc:docMk/>
          <pc:sldMk cId="1565454260" sldId="345"/>
        </pc:sldMkLst>
      </pc:sldChg>
      <pc:sldChg chg="addSp delSp modSp add mod">
        <pc:chgData name="Samantha Eldridge" userId="84e37afc-f228-4e2c-88b2-b67f55c2a0f0" providerId="ADAL" clId="{5CCD0540-5AB4-47BB-9D27-F43695D08CDA}" dt="2024-11-21T17:43:31.566" v="289" actId="13926"/>
        <pc:sldMkLst>
          <pc:docMk/>
          <pc:sldMk cId="2427215876" sldId="345"/>
        </pc:sldMkLst>
        <pc:spChg chg="add mod">
          <ac:chgData name="Samantha Eldridge" userId="84e37afc-f228-4e2c-88b2-b67f55c2a0f0" providerId="ADAL" clId="{5CCD0540-5AB4-47BB-9D27-F43695D08CDA}" dt="2024-11-21T17:42:32.415" v="280" actId="14100"/>
          <ac:spMkLst>
            <pc:docMk/>
            <pc:sldMk cId="2427215876" sldId="345"/>
            <ac:spMk id="6" creationId="{6D66B768-491A-9EED-78EE-0BF11B9C70F7}"/>
          </ac:spMkLst>
        </pc:spChg>
        <pc:spChg chg="add mod">
          <ac:chgData name="Samantha Eldridge" userId="84e37afc-f228-4e2c-88b2-b67f55c2a0f0" providerId="ADAL" clId="{5CCD0540-5AB4-47BB-9D27-F43695D08CDA}" dt="2024-11-21T17:43:31.566" v="289" actId="13926"/>
          <ac:spMkLst>
            <pc:docMk/>
            <pc:sldMk cId="2427215876" sldId="345"/>
            <ac:spMk id="7" creationId="{556C099F-EBDE-D8AE-ECE8-C6119CEABA13}"/>
          </ac:spMkLst>
        </pc:spChg>
      </pc:sldChg>
      <pc:sldChg chg="addSp delSp modSp add mod">
        <pc:chgData name="Samantha Eldridge" userId="84e37afc-f228-4e2c-88b2-b67f55c2a0f0" providerId="ADAL" clId="{5CCD0540-5AB4-47BB-9D27-F43695D08CDA}" dt="2024-11-21T17:43:08.899" v="288" actId="14100"/>
        <pc:sldMkLst>
          <pc:docMk/>
          <pc:sldMk cId="1379022236" sldId="346"/>
        </pc:sldMkLst>
        <pc:spChg chg="add mod">
          <ac:chgData name="Samantha Eldridge" userId="84e37afc-f228-4e2c-88b2-b67f55c2a0f0" providerId="ADAL" clId="{5CCD0540-5AB4-47BB-9D27-F43695D08CDA}" dt="2024-11-21T17:42:52.170" v="284"/>
          <ac:spMkLst>
            <pc:docMk/>
            <pc:sldMk cId="1379022236" sldId="346"/>
            <ac:spMk id="6" creationId="{B67840AC-153E-E371-A19B-9892578FE844}"/>
          </ac:spMkLst>
        </pc:spChg>
        <pc:spChg chg="add mod">
          <ac:chgData name="Samantha Eldridge" userId="84e37afc-f228-4e2c-88b2-b67f55c2a0f0" providerId="ADAL" clId="{5CCD0540-5AB4-47BB-9D27-F43695D08CDA}" dt="2024-11-21T17:43:08.899" v="288" actId="14100"/>
          <ac:spMkLst>
            <pc:docMk/>
            <pc:sldMk cId="1379022236" sldId="346"/>
            <ac:spMk id="7" creationId="{7B1E665E-B37D-091F-B9B2-739A53360297}"/>
          </ac:spMkLst>
        </pc:spChg>
      </pc:sldChg>
      <pc:sldChg chg="addSp delSp modSp add mod">
        <pc:chgData name="Samantha Eldridge" userId="84e37afc-f228-4e2c-88b2-b67f55c2a0f0" providerId="ADAL" clId="{5CCD0540-5AB4-47BB-9D27-F43695D08CDA}" dt="2024-11-21T17:44:27.074" v="301" actId="20577"/>
        <pc:sldMkLst>
          <pc:docMk/>
          <pc:sldMk cId="1959511309" sldId="347"/>
        </pc:sldMkLst>
        <pc:spChg chg="add mod">
          <ac:chgData name="Samantha Eldridge" userId="84e37afc-f228-4e2c-88b2-b67f55c2a0f0" providerId="ADAL" clId="{5CCD0540-5AB4-47BB-9D27-F43695D08CDA}" dt="2024-11-21T17:43:57.692" v="293"/>
          <ac:spMkLst>
            <pc:docMk/>
            <pc:sldMk cId="1959511309" sldId="347"/>
            <ac:spMk id="9" creationId="{8EEAC566-D8FB-388E-108E-24E03E9CA1CC}"/>
          </ac:spMkLst>
        </pc:spChg>
        <pc:spChg chg="add mod">
          <ac:chgData name="Samantha Eldridge" userId="84e37afc-f228-4e2c-88b2-b67f55c2a0f0" providerId="ADAL" clId="{5CCD0540-5AB4-47BB-9D27-F43695D08CDA}" dt="2024-11-21T17:44:27.074" v="301" actId="20577"/>
          <ac:spMkLst>
            <pc:docMk/>
            <pc:sldMk cId="1959511309" sldId="347"/>
            <ac:spMk id="10" creationId="{80CC6BD8-3C9F-E8ED-C337-733ACF74517B}"/>
          </ac:spMkLst>
        </pc:spChg>
        <pc:picChg chg="add mod">
          <ac:chgData name="Samantha Eldridge" userId="84e37afc-f228-4e2c-88b2-b67f55c2a0f0" providerId="ADAL" clId="{5CCD0540-5AB4-47BB-9D27-F43695D08CDA}" dt="2024-11-21T17:43:57.692" v="293"/>
          <ac:picMkLst>
            <pc:docMk/>
            <pc:sldMk cId="1959511309" sldId="347"/>
            <ac:picMk id="11" creationId="{80DBD5E2-6C03-4787-87D0-A3989E4A82B3}"/>
          </ac:picMkLst>
        </pc:picChg>
      </pc:sldChg>
      <pc:sldChg chg="modSp add mod">
        <pc:chgData name="Samantha Eldridge" userId="84e37afc-f228-4e2c-88b2-b67f55c2a0f0" providerId="ADAL" clId="{5CCD0540-5AB4-47BB-9D27-F43695D08CDA}" dt="2024-11-21T17:45:23.429" v="307" actId="1076"/>
        <pc:sldMkLst>
          <pc:docMk/>
          <pc:sldMk cId="956381778" sldId="348"/>
        </pc:sldMkLst>
        <pc:spChg chg="mod">
          <ac:chgData name="Samantha Eldridge" userId="84e37afc-f228-4e2c-88b2-b67f55c2a0f0" providerId="ADAL" clId="{5CCD0540-5AB4-47BB-9D27-F43695D08CDA}" dt="2024-11-21T17:45:23.429" v="307" actId="1076"/>
          <ac:spMkLst>
            <pc:docMk/>
            <pc:sldMk cId="956381778" sldId="348"/>
            <ac:spMk id="2" creationId="{4E1A1C3F-93A6-9AF3-8EDA-DB2C82683A55}"/>
          </ac:spMkLst>
        </pc:spChg>
      </pc:sldChg>
      <pc:sldChg chg="addSp delSp modSp add mod">
        <pc:chgData name="Samantha Eldridge" userId="84e37afc-f228-4e2c-88b2-b67f55c2a0f0" providerId="ADAL" clId="{5CCD0540-5AB4-47BB-9D27-F43695D08CDA}" dt="2024-11-21T17:46:10.893" v="319" actId="403"/>
        <pc:sldMkLst>
          <pc:docMk/>
          <pc:sldMk cId="1823304972" sldId="349"/>
        </pc:sldMkLst>
        <pc:spChg chg="add mod">
          <ac:chgData name="Samantha Eldridge" userId="84e37afc-f228-4e2c-88b2-b67f55c2a0f0" providerId="ADAL" clId="{5CCD0540-5AB4-47BB-9D27-F43695D08CDA}" dt="2024-11-21T17:45:48.974" v="311"/>
          <ac:spMkLst>
            <pc:docMk/>
            <pc:sldMk cId="1823304972" sldId="349"/>
            <ac:spMk id="8" creationId="{3CB5F886-2921-8C9A-2553-434819AD6EB4}"/>
          </ac:spMkLst>
        </pc:spChg>
        <pc:spChg chg="add mod">
          <ac:chgData name="Samantha Eldridge" userId="84e37afc-f228-4e2c-88b2-b67f55c2a0f0" providerId="ADAL" clId="{5CCD0540-5AB4-47BB-9D27-F43695D08CDA}" dt="2024-11-21T17:46:10.893" v="319" actId="403"/>
          <ac:spMkLst>
            <pc:docMk/>
            <pc:sldMk cId="1823304972" sldId="349"/>
            <ac:spMk id="10" creationId="{704B8522-E2F5-BF53-B336-035B8868A4C6}"/>
          </ac:spMkLst>
        </pc:spChg>
        <pc:picChg chg="add mod">
          <ac:chgData name="Samantha Eldridge" userId="84e37afc-f228-4e2c-88b2-b67f55c2a0f0" providerId="ADAL" clId="{5CCD0540-5AB4-47BB-9D27-F43695D08CDA}" dt="2024-11-21T17:45:48.974" v="311"/>
          <ac:picMkLst>
            <pc:docMk/>
            <pc:sldMk cId="1823304972" sldId="349"/>
            <ac:picMk id="9" creationId="{C2E1712B-34CC-3503-624E-0FED381DEFBE}"/>
          </ac:picMkLst>
        </pc:picChg>
      </pc:sldChg>
      <pc:sldChg chg="addSp delSp modSp add mod">
        <pc:chgData name="Samantha Eldridge" userId="84e37afc-f228-4e2c-88b2-b67f55c2a0f0" providerId="ADAL" clId="{5CCD0540-5AB4-47BB-9D27-F43695D08CDA}" dt="2024-11-21T17:46:37.984" v="324" actId="403"/>
        <pc:sldMkLst>
          <pc:docMk/>
          <pc:sldMk cId="1782214117" sldId="350"/>
        </pc:sldMkLst>
        <pc:spChg chg="add mod">
          <ac:chgData name="Samantha Eldridge" userId="84e37afc-f228-4e2c-88b2-b67f55c2a0f0" providerId="ADAL" clId="{5CCD0540-5AB4-47BB-9D27-F43695D08CDA}" dt="2024-11-21T17:46:33.460" v="323"/>
          <ac:spMkLst>
            <pc:docMk/>
            <pc:sldMk cId="1782214117" sldId="350"/>
            <ac:spMk id="8" creationId="{EB2BF3D0-0A11-98A3-9AE2-8AA65AEB2C19}"/>
          </ac:spMkLst>
        </pc:spChg>
        <pc:spChg chg="add mod">
          <ac:chgData name="Samantha Eldridge" userId="84e37afc-f228-4e2c-88b2-b67f55c2a0f0" providerId="ADAL" clId="{5CCD0540-5AB4-47BB-9D27-F43695D08CDA}" dt="2024-11-21T17:46:37.984" v="324" actId="403"/>
          <ac:spMkLst>
            <pc:docMk/>
            <pc:sldMk cId="1782214117" sldId="350"/>
            <ac:spMk id="12" creationId="{6907324F-5E21-2282-1A63-F6B8210CCFF7}"/>
          </ac:spMkLst>
        </pc:spChg>
        <pc:picChg chg="add mod">
          <ac:chgData name="Samantha Eldridge" userId="84e37afc-f228-4e2c-88b2-b67f55c2a0f0" providerId="ADAL" clId="{5CCD0540-5AB4-47BB-9D27-F43695D08CDA}" dt="2024-11-21T17:46:33.460" v="323"/>
          <ac:picMkLst>
            <pc:docMk/>
            <pc:sldMk cId="1782214117" sldId="350"/>
            <ac:picMk id="13" creationId="{F06C6677-31E3-4E7B-DC53-3A65F4337F5A}"/>
          </ac:picMkLst>
        </pc:picChg>
      </pc:sldChg>
      <pc:sldChg chg="modSp add mod">
        <pc:chgData name="Samantha Eldridge" userId="84e37afc-f228-4e2c-88b2-b67f55c2a0f0" providerId="ADAL" clId="{5CCD0540-5AB4-47BB-9D27-F43695D08CDA}" dt="2024-11-21T17:47:20.235" v="359" actId="20577"/>
        <pc:sldMkLst>
          <pc:docMk/>
          <pc:sldMk cId="4128127735" sldId="351"/>
        </pc:sldMkLst>
        <pc:spChg chg="mod">
          <ac:chgData name="Samantha Eldridge" userId="84e37afc-f228-4e2c-88b2-b67f55c2a0f0" providerId="ADAL" clId="{5CCD0540-5AB4-47BB-9D27-F43695D08CDA}" dt="2024-11-21T17:47:20.235" v="359" actId="20577"/>
          <ac:spMkLst>
            <pc:docMk/>
            <pc:sldMk cId="4128127735" sldId="351"/>
            <ac:spMk id="4" creationId="{C949B320-B62C-70A7-F216-5AE2E65EBA7D}"/>
          </ac:spMkLst>
        </pc:spChg>
      </pc:sldChg>
      <pc:sldChg chg="addSp delSp modSp add mod">
        <pc:chgData name="Samantha Eldridge" userId="84e37afc-f228-4e2c-88b2-b67f55c2a0f0" providerId="ADAL" clId="{5CCD0540-5AB4-47BB-9D27-F43695D08CDA}" dt="2024-11-21T20:24:50.903" v="840" actId="13926"/>
        <pc:sldMkLst>
          <pc:docMk/>
          <pc:sldMk cId="614752054" sldId="352"/>
        </pc:sldMkLst>
      </pc:sldChg>
      <pc:sldChg chg="addSp delSp modSp add mod">
        <pc:chgData name="Samantha Eldridge" userId="84e37afc-f228-4e2c-88b2-b67f55c2a0f0" providerId="ADAL" clId="{5CCD0540-5AB4-47BB-9D27-F43695D08CDA}" dt="2024-11-21T17:48:42.235" v="382" actId="20577"/>
        <pc:sldMkLst>
          <pc:docMk/>
          <pc:sldMk cId="1091488382" sldId="353"/>
        </pc:sldMkLst>
        <pc:spChg chg="add mod">
          <ac:chgData name="Samantha Eldridge" userId="84e37afc-f228-4e2c-88b2-b67f55c2a0f0" providerId="ADAL" clId="{5CCD0540-5AB4-47BB-9D27-F43695D08CDA}" dt="2024-11-21T17:48:23.059" v="375"/>
          <ac:spMkLst>
            <pc:docMk/>
            <pc:sldMk cId="1091488382" sldId="353"/>
            <ac:spMk id="6" creationId="{B4D72676-6911-365B-32C0-7AC3D70B4E33}"/>
          </ac:spMkLst>
        </pc:spChg>
        <pc:spChg chg="add mod">
          <ac:chgData name="Samantha Eldridge" userId="84e37afc-f228-4e2c-88b2-b67f55c2a0f0" providerId="ADAL" clId="{5CCD0540-5AB4-47BB-9D27-F43695D08CDA}" dt="2024-11-21T17:48:42.235" v="382" actId="20577"/>
          <ac:spMkLst>
            <pc:docMk/>
            <pc:sldMk cId="1091488382" sldId="353"/>
            <ac:spMk id="7" creationId="{311F04E9-0BCA-C85A-C057-37E1016B1B07}"/>
          </ac:spMkLst>
        </pc:spChg>
        <pc:picChg chg="add mod">
          <ac:chgData name="Samantha Eldridge" userId="84e37afc-f228-4e2c-88b2-b67f55c2a0f0" providerId="ADAL" clId="{5CCD0540-5AB4-47BB-9D27-F43695D08CDA}" dt="2024-11-21T17:48:23.059" v="375"/>
          <ac:picMkLst>
            <pc:docMk/>
            <pc:sldMk cId="1091488382" sldId="353"/>
            <ac:picMk id="11" creationId="{6AEFFB5A-611A-B9C1-CBEA-0B479E279645}"/>
          </ac:picMkLst>
        </pc:picChg>
      </pc:sldChg>
      <pc:sldChg chg="modSp add mod">
        <pc:chgData name="Samantha Eldridge" userId="84e37afc-f228-4e2c-88b2-b67f55c2a0f0" providerId="ADAL" clId="{5CCD0540-5AB4-47BB-9D27-F43695D08CDA}" dt="2024-11-21T17:49:06.536" v="395" actId="1037"/>
        <pc:sldMkLst>
          <pc:docMk/>
          <pc:sldMk cId="1798758172" sldId="354"/>
        </pc:sldMkLst>
        <pc:spChg chg="mod">
          <ac:chgData name="Samantha Eldridge" userId="84e37afc-f228-4e2c-88b2-b67f55c2a0f0" providerId="ADAL" clId="{5CCD0540-5AB4-47BB-9D27-F43695D08CDA}" dt="2024-11-21T17:49:06.536" v="395" actId="1037"/>
          <ac:spMkLst>
            <pc:docMk/>
            <pc:sldMk cId="1798758172" sldId="354"/>
            <ac:spMk id="4" creationId="{C949B320-B62C-70A7-F216-5AE2E65EBA7D}"/>
          </ac:spMkLst>
        </pc:spChg>
      </pc:sldChg>
      <pc:sldChg chg="addSp delSp modSp add mod">
        <pc:chgData name="Samantha Eldridge" userId="84e37afc-f228-4e2c-88b2-b67f55c2a0f0" providerId="ADAL" clId="{5CCD0540-5AB4-47BB-9D27-F43695D08CDA}" dt="2024-11-21T17:50:06.655" v="404" actId="113"/>
        <pc:sldMkLst>
          <pc:docMk/>
          <pc:sldMk cId="653191551" sldId="355"/>
        </pc:sldMkLst>
        <pc:spChg chg="add mod">
          <ac:chgData name="Samantha Eldridge" userId="84e37afc-f228-4e2c-88b2-b67f55c2a0f0" providerId="ADAL" clId="{5CCD0540-5AB4-47BB-9D27-F43695D08CDA}" dt="2024-11-21T17:49:26.902" v="399"/>
          <ac:spMkLst>
            <pc:docMk/>
            <pc:sldMk cId="653191551" sldId="355"/>
            <ac:spMk id="10" creationId="{66378343-9C5C-FD6A-CDFE-68B9B289FF1E}"/>
          </ac:spMkLst>
        </pc:spChg>
        <pc:spChg chg="add mod">
          <ac:chgData name="Samantha Eldridge" userId="84e37afc-f228-4e2c-88b2-b67f55c2a0f0" providerId="ADAL" clId="{5CCD0540-5AB4-47BB-9D27-F43695D08CDA}" dt="2024-11-21T17:50:06.655" v="404" actId="113"/>
          <ac:spMkLst>
            <pc:docMk/>
            <pc:sldMk cId="653191551" sldId="355"/>
            <ac:spMk id="12" creationId="{85ED872A-F81E-EED5-CDAE-D8B94B5A5F00}"/>
          </ac:spMkLst>
        </pc:spChg>
        <pc:picChg chg="add mod">
          <ac:chgData name="Samantha Eldridge" userId="84e37afc-f228-4e2c-88b2-b67f55c2a0f0" providerId="ADAL" clId="{5CCD0540-5AB4-47BB-9D27-F43695D08CDA}" dt="2024-11-21T17:49:26.902" v="399"/>
          <ac:picMkLst>
            <pc:docMk/>
            <pc:sldMk cId="653191551" sldId="355"/>
            <ac:picMk id="13" creationId="{61BBA61C-0D30-6B00-BA4E-2060B231ED4E}"/>
          </ac:picMkLst>
        </pc:picChg>
      </pc:sldChg>
      <pc:sldChg chg="addSp delSp modSp add mod">
        <pc:chgData name="Samantha Eldridge" userId="84e37afc-f228-4e2c-88b2-b67f55c2a0f0" providerId="ADAL" clId="{5CCD0540-5AB4-47BB-9D27-F43695D08CDA}" dt="2024-11-21T20:36:49.988" v="984" actId="207"/>
        <pc:sldMkLst>
          <pc:docMk/>
          <pc:sldMk cId="3068444683" sldId="356"/>
        </pc:sldMkLst>
        <pc:spChg chg="add mod">
          <ac:chgData name="Samantha Eldridge" userId="84e37afc-f228-4e2c-88b2-b67f55c2a0f0" providerId="ADAL" clId="{5CCD0540-5AB4-47BB-9D27-F43695D08CDA}" dt="2024-11-21T20:33:28.935" v="916" actId="1076"/>
          <ac:spMkLst>
            <pc:docMk/>
            <pc:sldMk cId="3068444683" sldId="356"/>
            <ac:spMk id="19" creationId="{C31C0CC3-EF91-D4D9-3BF3-DE772D28A6FA}"/>
          </ac:spMkLst>
        </pc:spChg>
        <pc:spChg chg="add mod">
          <ac:chgData name="Samantha Eldridge" userId="84e37afc-f228-4e2c-88b2-b67f55c2a0f0" providerId="ADAL" clId="{5CCD0540-5AB4-47BB-9D27-F43695D08CDA}" dt="2024-11-21T20:36:49.988" v="984" actId="207"/>
          <ac:spMkLst>
            <pc:docMk/>
            <pc:sldMk cId="3068444683" sldId="356"/>
            <ac:spMk id="23" creationId="{688F1995-C884-9DBD-B911-504DBEB575A9}"/>
          </ac:spMkLst>
        </pc:spChg>
        <pc:picChg chg="add mod">
          <ac:chgData name="Samantha Eldridge" userId="84e37afc-f228-4e2c-88b2-b67f55c2a0f0" providerId="ADAL" clId="{5CCD0540-5AB4-47BB-9D27-F43695D08CDA}" dt="2024-11-21T20:36:45.398" v="983" actId="1076"/>
          <ac:picMkLst>
            <pc:docMk/>
            <pc:sldMk cId="3068444683" sldId="356"/>
            <ac:picMk id="22" creationId="{A318822E-4F42-4EAF-808A-EA75D884E0C9}"/>
          </ac:picMkLst>
        </pc:picChg>
      </pc:sldChg>
      <pc:sldChg chg="addSp delSp modSp new mod">
        <pc:chgData name="Samantha Eldridge" userId="84e37afc-f228-4e2c-88b2-b67f55c2a0f0" providerId="ADAL" clId="{5CCD0540-5AB4-47BB-9D27-F43695D08CDA}" dt="2024-11-21T17:55:55.802" v="483" actId="403"/>
        <pc:sldMkLst>
          <pc:docMk/>
          <pc:sldMk cId="3200979351" sldId="357"/>
        </pc:sldMkLst>
        <pc:spChg chg="add mod">
          <ac:chgData name="Samantha Eldridge" userId="84e37afc-f228-4e2c-88b2-b67f55c2a0f0" providerId="ADAL" clId="{5CCD0540-5AB4-47BB-9D27-F43695D08CDA}" dt="2024-11-21T17:51:04.375" v="414"/>
          <ac:spMkLst>
            <pc:docMk/>
            <pc:sldMk cId="3200979351" sldId="357"/>
            <ac:spMk id="4" creationId="{43F1D469-047F-EAF7-E026-2AC94315F058}"/>
          </ac:spMkLst>
        </pc:spChg>
        <pc:spChg chg="add mod">
          <ac:chgData name="Samantha Eldridge" userId="84e37afc-f228-4e2c-88b2-b67f55c2a0f0" providerId="ADAL" clId="{5CCD0540-5AB4-47BB-9D27-F43695D08CDA}" dt="2024-11-21T17:55:55.802" v="483" actId="403"/>
          <ac:spMkLst>
            <pc:docMk/>
            <pc:sldMk cId="3200979351" sldId="357"/>
            <ac:spMk id="5" creationId="{A0745E59-1575-FB07-62FB-E16B0A6C4761}"/>
          </ac:spMkLst>
        </pc:spChg>
        <pc:picChg chg="add mod">
          <ac:chgData name="Samantha Eldridge" userId="84e37afc-f228-4e2c-88b2-b67f55c2a0f0" providerId="ADAL" clId="{5CCD0540-5AB4-47BB-9D27-F43695D08CDA}" dt="2024-11-21T17:51:04.375" v="414"/>
          <ac:picMkLst>
            <pc:docMk/>
            <pc:sldMk cId="3200979351" sldId="357"/>
            <ac:picMk id="6" creationId="{BD64FFE1-5E29-C1CF-2415-BF94CDEB0CF1}"/>
          </ac:picMkLst>
        </pc:picChg>
      </pc:sldChg>
      <pc:sldChg chg="modSp add del mod">
        <pc:chgData name="Samantha Eldridge" userId="84e37afc-f228-4e2c-88b2-b67f55c2a0f0" providerId="ADAL" clId="{5CCD0540-5AB4-47BB-9D27-F43695D08CDA}" dt="2024-11-21T20:30:33.421" v="895" actId="47"/>
        <pc:sldMkLst>
          <pc:docMk/>
          <pc:sldMk cId="3527417492" sldId="358"/>
        </pc:sldMkLst>
      </pc:sldChg>
      <pc:sldChg chg="add">
        <pc:chgData name="Samantha Eldridge" userId="84e37afc-f228-4e2c-88b2-b67f55c2a0f0" providerId="ADAL" clId="{5CCD0540-5AB4-47BB-9D27-F43695D08CDA}" dt="2024-11-21T17:54:06.995" v="447"/>
        <pc:sldMkLst>
          <pc:docMk/>
          <pc:sldMk cId="2938706330" sldId="359"/>
        </pc:sldMkLst>
      </pc:sldChg>
      <pc:sldChg chg="add del">
        <pc:chgData name="Samantha Eldridge" userId="84e37afc-f228-4e2c-88b2-b67f55c2a0f0" providerId="ADAL" clId="{5CCD0540-5AB4-47BB-9D27-F43695D08CDA}" dt="2024-11-21T20:11:59.351" v="819" actId="47"/>
        <pc:sldMkLst>
          <pc:docMk/>
          <pc:sldMk cId="587594673" sldId="360"/>
        </pc:sldMkLst>
      </pc:sldChg>
      <pc:sldChg chg="add">
        <pc:chgData name="Samantha Eldridge" userId="84e37afc-f228-4e2c-88b2-b67f55c2a0f0" providerId="ADAL" clId="{5CCD0540-5AB4-47BB-9D27-F43695D08CDA}" dt="2024-11-21T17:55:24.932" v="480"/>
        <pc:sldMkLst>
          <pc:docMk/>
          <pc:sldMk cId="4015317759" sldId="361"/>
        </pc:sldMkLst>
      </pc:sldChg>
      <pc:sldChg chg="add del">
        <pc:chgData name="Samantha Eldridge" userId="84e37afc-f228-4e2c-88b2-b67f55c2a0f0" providerId="ADAL" clId="{5CCD0540-5AB4-47BB-9D27-F43695D08CDA}" dt="2024-11-21T20:12:03.187" v="821" actId="47"/>
        <pc:sldMkLst>
          <pc:docMk/>
          <pc:sldMk cId="1014505970" sldId="362"/>
        </pc:sldMkLst>
      </pc:sldChg>
      <pc:sldChg chg="addSp delSp modSp add mod ord">
        <pc:chgData name="Samantha Eldridge" userId="84e37afc-f228-4e2c-88b2-b67f55c2a0f0" providerId="ADAL" clId="{5CCD0540-5AB4-47BB-9D27-F43695D08CDA}" dt="2024-11-21T18:10:47.813" v="574" actId="14100"/>
        <pc:sldMkLst>
          <pc:docMk/>
          <pc:sldMk cId="3796449577" sldId="363"/>
        </pc:sldMkLst>
        <pc:spChg chg="add mod">
          <ac:chgData name="Samantha Eldridge" userId="84e37afc-f228-4e2c-88b2-b67f55c2a0f0" providerId="ADAL" clId="{5CCD0540-5AB4-47BB-9D27-F43695D08CDA}" dt="2024-11-21T18:10:39.038" v="571"/>
          <ac:spMkLst>
            <pc:docMk/>
            <pc:sldMk cId="3796449577" sldId="363"/>
            <ac:spMk id="12" creationId="{977FBE19-5FD8-ABB0-8EFA-CA41C929E8C2}"/>
          </ac:spMkLst>
        </pc:spChg>
        <pc:spChg chg="add mod">
          <ac:chgData name="Samantha Eldridge" userId="84e37afc-f228-4e2c-88b2-b67f55c2a0f0" providerId="ADAL" clId="{5CCD0540-5AB4-47BB-9D27-F43695D08CDA}" dt="2024-11-21T18:10:47.813" v="574" actId="14100"/>
          <ac:spMkLst>
            <pc:docMk/>
            <pc:sldMk cId="3796449577" sldId="363"/>
            <ac:spMk id="13" creationId="{A9764906-0641-B1FA-49B2-52F943C2022C}"/>
          </ac:spMkLst>
        </pc:spChg>
        <pc:picChg chg="add mod">
          <ac:chgData name="Samantha Eldridge" userId="84e37afc-f228-4e2c-88b2-b67f55c2a0f0" providerId="ADAL" clId="{5CCD0540-5AB4-47BB-9D27-F43695D08CDA}" dt="2024-11-21T18:10:39.038" v="571"/>
          <ac:picMkLst>
            <pc:docMk/>
            <pc:sldMk cId="3796449577" sldId="363"/>
            <ac:picMk id="14" creationId="{EFFC2A4C-0E62-8BFB-E027-E35FC23418FF}"/>
          </ac:picMkLst>
        </pc:picChg>
      </pc:sldChg>
      <pc:sldChg chg="delSp modSp new mod">
        <pc:chgData name="Samantha Eldridge" userId="84e37afc-f228-4e2c-88b2-b67f55c2a0f0" providerId="ADAL" clId="{5CCD0540-5AB4-47BB-9D27-F43695D08CDA}" dt="2024-11-21T19:43:05.381" v="640" actId="1035"/>
        <pc:sldMkLst>
          <pc:docMk/>
          <pc:sldMk cId="1280687136" sldId="364"/>
        </pc:sldMkLst>
        <pc:spChg chg="mod">
          <ac:chgData name="Samantha Eldridge" userId="84e37afc-f228-4e2c-88b2-b67f55c2a0f0" providerId="ADAL" clId="{5CCD0540-5AB4-47BB-9D27-F43695D08CDA}" dt="2024-11-21T19:43:05.381" v="640" actId="1035"/>
          <ac:spMkLst>
            <pc:docMk/>
            <pc:sldMk cId="1280687136" sldId="364"/>
            <ac:spMk id="2" creationId="{5DAF5946-E8D4-2CF8-0428-571A795F856C}"/>
          </ac:spMkLst>
        </pc:spChg>
      </pc:sldChg>
      <pc:sldChg chg="addSp delSp modSp new mod ord">
        <pc:chgData name="Samantha Eldridge" userId="84e37afc-f228-4e2c-88b2-b67f55c2a0f0" providerId="ADAL" clId="{5CCD0540-5AB4-47BB-9D27-F43695D08CDA}" dt="2024-11-21T19:50:32.034" v="647" actId="478"/>
        <pc:sldMkLst>
          <pc:docMk/>
          <pc:sldMk cId="2582452329" sldId="365"/>
        </pc:sldMkLst>
        <pc:spChg chg="add mod">
          <ac:chgData name="Samantha Eldridge" userId="84e37afc-f228-4e2c-88b2-b67f55c2a0f0" providerId="ADAL" clId="{5CCD0540-5AB4-47BB-9D27-F43695D08CDA}" dt="2024-11-21T19:50:29.237" v="646"/>
          <ac:spMkLst>
            <pc:docMk/>
            <pc:sldMk cId="2582452329" sldId="365"/>
            <ac:spMk id="4" creationId="{600650D3-F7CB-A4F7-FA74-82247477C117}"/>
          </ac:spMkLst>
        </pc:spChg>
        <pc:spChg chg="add mod">
          <ac:chgData name="Samantha Eldridge" userId="84e37afc-f228-4e2c-88b2-b67f55c2a0f0" providerId="ADAL" clId="{5CCD0540-5AB4-47BB-9D27-F43695D08CDA}" dt="2024-11-21T19:50:29.237" v="646"/>
          <ac:spMkLst>
            <pc:docMk/>
            <pc:sldMk cId="2582452329" sldId="365"/>
            <ac:spMk id="5" creationId="{9B3CF9AD-4992-EA0F-9033-62AAB52E8DE6}"/>
          </ac:spMkLst>
        </pc:spChg>
        <pc:picChg chg="add mod">
          <ac:chgData name="Samantha Eldridge" userId="84e37afc-f228-4e2c-88b2-b67f55c2a0f0" providerId="ADAL" clId="{5CCD0540-5AB4-47BB-9D27-F43695D08CDA}" dt="2024-11-21T19:50:29.237" v="646"/>
          <ac:picMkLst>
            <pc:docMk/>
            <pc:sldMk cId="2582452329" sldId="365"/>
            <ac:picMk id="6" creationId="{E9B63F59-1005-ACBE-1B7B-2DBC4E22F1B0}"/>
          </ac:picMkLst>
        </pc:picChg>
        <pc:picChg chg="add mod">
          <ac:chgData name="Samantha Eldridge" userId="84e37afc-f228-4e2c-88b2-b67f55c2a0f0" providerId="ADAL" clId="{5CCD0540-5AB4-47BB-9D27-F43695D08CDA}" dt="2024-11-21T19:50:29.237" v="646"/>
          <ac:picMkLst>
            <pc:docMk/>
            <pc:sldMk cId="2582452329" sldId="365"/>
            <ac:picMk id="7" creationId="{22BD56D2-B35E-127B-6BA3-BB3732D71337}"/>
          </ac:picMkLst>
        </pc:picChg>
        <pc:picChg chg="add mod">
          <ac:chgData name="Samantha Eldridge" userId="84e37afc-f228-4e2c-88b2-b67f55c2a0f0" providerId="ADAL" clId="{5CCD0540-5AB4-47BB-9D27-F43695D08CDA}" dt="2024-11-21T19:50:29.237" v="646"/>
          <ac:picMkLst>
            <pc:docMk/>
            <pc:sldMk cId="2582452329" sldId="365"/>
            <ac:picMk id="8" creationId="{46591D20-CFA4-946C-6876-5C572714F225}"/>
          </ac:picMkLst>
        </pc:picChg>
      </pc:sldChg>
      <pc:sldChg chg="new del">
        <pc:chgData name="Samantha Eldridge" userId="84e37afc-f228-4e2c-88b2-b67f55c2a0f0" providerId="ADAL" clId="{5CCD0540-5AB4-47BB-9D27-F43695D08CDA}" dt="2024-11-21T19:50:14.758" v="642" actId="2696"/>
        <pc:sldMkLst>
          <pc:docMk/>
          <pc:sldMk cId="2936989086" sldId="365"/>
        </pc:sldMkLst>
      </pc:sldChg>
      <pc:sldChg chg="addSp delSp modSp new mod">
        <pc:chgData name="Samantha Eldridge" userId="84e37afc-f228-4e2c-88b2-b67f55c2a0f0" providerId="ADAL" clId="{5CCD0540-5AB4-47BB-9D27-F43695D08CDA}" dt="2024-11-21T20:13:11.737" v="827" actId="1076"/>
        <pc:sldMkLst>
          <pc:docMk/>
          <pc:sldMk cId="2181581275" sldId="366"/>
        </pc:sldMkLst>
        <pc:spChg chg="mod">
          <ac:chgData name="Samantha Eldridge" userId="84e37afc-f228-4e2c-88b2-b67f55c2a0f0" providerId="ADAL" clId="{5CCD0540-5AB4-47BB-9D27-F43695D08CDA}" dt="2024-11-21T20:06:49.788" v="737" actId="1076"/>
          <ac:spMkLst>
            <pc:docMk/>
            <pc:sldMk cId="2181581275" sldId="366"/>
            <ac:spMk id="2" creationId="{859F557E-4400-24B5-D84E-AFD3F2C7DDED}"/>
          </ac:spMkLst>
        </pc:spChg>
        <pc:spChg chg="mod">
          <ac:chgData name="Samantha Eldridge" userId="84e37afc-f228-4e2c-88b2-b67f55c2a0f0" providerId="ADAL" clId="{5CCD0540-5AB4-47BB-9D27-F43695D08CDA}" dt="2024-11-21T20:08:45.069" v="783" actId="207"/>
          <ac:spMkLst>
            <pc:docMk/>
            <pc:sldMk cId="2181581275" sldId="366"/>
            <ac:spMk id="3" creationId="{2D28123E-008E-A5E7-FDA0-8205308FDEA2}"/>
          </ac:spMkLst>
        </pc:spChg>
        <pc:spChg chg="add mod">
          <ac:chgData name="Samantha Eldridge" userId="84e37afc-f228-4e2c-88b2-b67f55c2a0f0" providerId="ADAL" clId="{5CCD0540-5AB4-47BB-9D27-F43695D08CDA}" dt="2024-11-21T20:08:45.069" v="783" actId="207"/>
          <ac:spMkLst>
            <pc:docMk/>
            <pc:sldMk cId="2181581275" sldId="366"/>
            <ac:spMk id="5" creationId="{3773FB21-B4A3-4463-ED1C-E5E3AC88462A}"/>
          </ac:spMkLst>
        </pc:spChg>
        <pc:spChg chg="add mod">
          <ac:chgData name="Samantha Eldridge" userId="84e37afc-f228-4e2c-88b2-b67f55c2a0f0" providerId="ADAL" clId="{5CCD0540-5AB4-47BB-9D27-F43695D08CDA}" dt="2024-11-21T20:11:02.691" v="817" actId="114"/>
          <ac:spMkLst>
            <pc:docMk/>
            <pc:sldMk cId="2181581275" sldId="366"/>
            <ac:spMk id="7" creationId="{A2DA2078-CF95-A6A1-9FFE-BE22163D2D27}"/>
          </ac:spMkLst>
        </pc:spChg>
        <pc:picChg chg="add mod">
          <ac:chgData name="Samantha Eldridge" userId="84e37afc-f228-4e2c-88b2-b67f55c2a0f0" providerId="ADAL" clId="{5CCD0540-5AB4-47BB-9D27-F43695D08CDA}" dt="2024-11-21T20:10:13.644" v="812" actId="1076"/>
          <ac:picMkLst>
            <pc:docMk/>
            <pc:sldMk cId="2181581275" sldId="366"/>
            <ac:picMk id="6" creationId="{A74C81B0-3394-0A22-1285-B76D3D25C65C}"/>
          </ac:picMkLst>
        </pc:picChg>
        <pc:picChg chg="add mod">
          <ac:chgData name="Samantha Eldridge" userId="84e37afc-f228-4e2c-88b2-b67f55c2a0f0" providerId="ADAL" clId="{5CCD0540-5AB4-47BB-9D27-F43695D08CDA}" dt="2024-11-21T20:13:11.737" v="827" actId="1076"/>
          <ac:picMkLst>
            <pc:docMk/>
            <pc:sldMk cId="2181581275" sldId="366"/>
            <ac:picMk id="10" creationId="{960EE47B-99CF-AC7E-CC65-E08E159C5C17}"/>
          </ac:picMkLst>
        </pc:picChg>
        <pc:picChg chg="add mod">
          <ac:chgData name="Samantha Eldridge" userId="84e37afc-f228-4e2c-88b2-b67f55c2a0f0" providerId="ADAL" clId="{5CCD0540-5AB4-47BB-9D27-F43695D08CDA}" dt="2024-11-21T20:13:03.951" v="826" actId="1076"/>
          <ac:picMkLst>
            <pc:docMk/>
            <pc:sldMk cId="2181581275" sldId="366"/>
            <ac:picMk id="11" creationId="{462AE979-B418-BBB4-D5DC-52E153D02110}"/>
          </ac:picMkLst>
        </pc:picChg>
      </pc:sldChg>
      <pc:sldChg chg="add del">
        <pc:chgData name="Samantha Eldridge" userId="84e37afc-f228-4e2c-88b2-b67f55c2a0f0" providerId="ADAL" clId="{5CCD0540-5AB4-47BB-9D27-F43695D08CDA}" dt="2024-11-21T19:51:59.611" v="654" actId="47"/>
        <pc:sldMkLst>
          <pc:docMk/>
          <pc:sldMk cId="3549965895" sldId="366"/>
        </pc:sldMkLst>
      </pc:sldChg>
      <pc:sldChg chg="add del">
        <pc:chgData name="Samantha Eldridge" userId="84e37afc-f228-4e2c-88b2-b67f55c2a0f0" providerId="ADAL" clId="{5CCD0540-5AB4-47BB-9D27-F43695D08CDA}" dt="2024-11-21T20:13:45.995" v="830" actId="47"/>
        <pc:sldMkLst>
          <pc:docMk/>
          <pc:sldMk cId="1928679055" sldId="367"/>
        </pc:sldMkLst>
      </pc:sldChg>
      <pc:sldChg chg="addSp delSp modSp new del mod">
        <pc:chgData name="Samantha Eldridge" userId="84e37afc-f228-4e2c-88b2-b67f55c2a0f0" providerId="ADAL" clId="{5CCD0540-5AB4-47BB-9D27-F43695D08CDA}" dt="2024-11-21T19:55:47.860" v="683" actId="47"/>
        <pc:sldMkLst>
          <pc:docMk/>
          <pc:sldMk cId="2390542741" sldId="367"/>
        </pc:sldMkLst>
      </pc:sldChg>
      <pc:sldChg chg="add del">
        <pc:chgData name="Samantha Eldridge" userId="84e37afc-f228-4e2c-88b2-b67f55c2a0f0" providerId="ADAL" clId="{5CCD0540-5AB4-47BB-9D27-F43695D08CDA}" dt="2024-11-21T20:13:47.847" v="831" actId="47"/>
        <pc:sldMkLst>
          <pc:docMk/>
          <pc:sldMk cId="1859696143" sldId="368"/>
        </pc:sldMkLst>
      </pc:sldChg>
      <pc:sldChg chg="add">
        <pc:chgData name="Samantha Eldridge" userId="84e37afc-f228-4e2c-88b2-b67f55c2a0f0" providerId="ADAL" clId="{5CCD0540-5AB4-47BB-9D27-F43695D08CDA}" dt="2024-11-21T20:13:27.648" v="828"/>
        <pc:sldMkLst>
          <pc:docMk/>
          <pc:sldMk cId="812386119" sldId="369"/>
        </pc:sldMkLst>
      </pc:sldChg>
      <pc:sldChg chg="add">
        <pc:chgData name="Samantha Eldridge" userId="84e37afc-f228-4e2c-88b2-b67f55c2a0f0" providerId="ADAL" clId="{5CCD0540-5AB4-47BB-9D27-F43695D08CDA}" dt="2024-11-21T20:13:42.980" v="829"/>
        <pc:sldMkLst>
          <pc:docMk/>
          <pc:sldMk cId="4290348" sldId="370"/>
        </pc:sldMkLst>
      </pc:sldChg>
      <pc:sldChg chg="addSp delSp modSp add del mod">
        <pc:chgData name="Samantha Eldridge" userId="84e37afc-f228-4e2c-88b2-b67f55c2a0f0" providerId="ADAL" clId="{5CCD0540-5AB4-47BB-9D27-F43695D08CDA}" dt="2024-11-21T20:30:13.777" v="891" actId="47"/>
        <pc:sldMkLst>
          <pc:docMk/>
          <pc:sldMk cId="438910531" sldId="371"/>
        </pc:sldMkLst>
      </pc:sldChg>
      <pc:sldChg chg="new del">
        <pc:chgData name="Samantha Eldridge" userId="84e37afc-f228-4e2c-88b2-b67f55c2a0f0" providerId="ADAL" clId="{5CCD0540-5AB4-47BB-9D27-F43695D08CDA}" dt="2024-11-21T20:26:33.233" v="842" actId="47"/>
        <pc:sldMkLst>
          <pc:docMk/>
          <pc:sldMk cId="3862722401" sldId="371"/>
        </pc:sldMkLst>
      </pc:sldChg>
      <pc:sldChg chg="addSp delSp modSp add mod ord">
        <pc:chgData name="Samantha Eldridge" userId="84e37afc-f228-4e2c-88b2-b67f55c2a0f0" providerId="ADAL" clId="{5CCD0540-5AB4-47BB-9D27-F43695D08CDA}" dt="2024-11-21T20:30:27.248" v="894" actId="1076"/>
        <pc:sldMkLst>
          <pc:docMk/>
          <pc:sldMk cId="2333322" sldId="372"/>
        </pc:sldMkLst>
        <pc:spChg chg="add mod">
          <ac:chgData name="Samantha Eldridge" userId="84e37afc-f228-4e2c-88b2-b67f55c2a0f0" providerId="ADAL" clId="{5CCD0540-5AB4-47BB-9D27-F43695D08CDA}" dt="2024-11-21T20:30:27.248" v="894" actId="1076"/>
          <ac:spMkLst>
            <pc:docMk/>
            <pc:sldMk cId="2333322" sldId="372"/>
            <ac:spMk id="9" creationId="{8BA88E85-CB40-CAC3-7641-13D0DB25A07A}"/>
          </ac:spMkLst>
        </pc:spChg>
        <pc:spChg chg="add mod">
          <ac:chgData name="Samantha Eldridge" userId="84e37afc-f228-4e2c-88b2-b67f55c2a0f0" providerId="ADAL" clId="{5CCD0540-5AB4-47BB-9D27-F43695D08CDA}" dt="2024-11-21T20:30:27.248" v="894" actId="1076"/>
          <ac:spMkLst>
            <pc:docMk/>
            <pc:sldMk cId="2333322" sldId="372"/>
            <ac:spMk id="11" creationId="{662EB770-BB49-DCA8-1782-7E360537BEB7}"/>
          </ac:spMkLst>
        </pc:spChg>
        <pc:picChg chg="add mod">
          <ac:chgData name="Samantha Eldridge" userId="84e37afc-f228-4e2c-88b2-b67f55c2a0f0" providerId="ADAL" clId="{5CCD0540-5AB4-47BB-9D27-F43695D08CDA}" dt="2024-11-21T20:29:59.763" v="890"/>
          <ac:picMkLst>
            <pc:docMk/>
            <pc:sldMk cId="2333322" sldId="372"/>
            <ac:picMk id="8" creationId="{347BAEB1-6557-28DC-920F-545EF60CA1DD}"/>
          </ac:picMkLst>
        </pc:picChg>
      </pc:sldChg>
      <pc:sldChg chg="addSp modSp add del mod">
        <pc:chgData name="Samantha Eldridge" userId="84e37afc-f228-4e2c-88b2-b67f55c2a0f0" providerId="ADAL" clId="{5CCD0540-5AB4-47BB-9D27-F43695D08CDA}" dt="2024-11-21T20:40:13.469" v="1127" actId="47"/>
        <pc:sldMkLst>
          <pc:docMk/>
          <pc:sldMk cId="689996826" sldId="373"/>
        </pc:sldMkLst>
      </pc:sldChg>
      <pc:sldChg chg="addSp delSp modSp add mod">
        <pc:chgData name="Samantha Eldridge" userId="84e37afc-f228-4e2c-88b2-b67f55c2a0f0" providerId="ADAL" clId="{5CCD0540-5AB4-47BB-9D27-F43695D08CDA}" dt="2024-11-21T20:39:24.177" v="1126" actId="14100"/>
        <pc:sldMkLst>
          <pc:docMk/>
          <pc:sldMk cId="3359104158" sldId="374"/>
        </pc:sldMkLst>
        <pc:spChg chg="mod topLvl">
          <ac:chgData name="Samantha Eldridge" userId="84e37afc-f228-4e2c-88b2-b67f55c2a0f0" providerId="ADAL" clId="{5CCD0540-5AB4-47BB-9D27-F43695D08CDA}" dt="2024-11-21T20:39:24.177" v="1126" actId="14100"/>
          <ac:spMkLst>
            <pc:docMk/>
            <pc:sldMk cId="3359104158" sldId="374"/>
            <ac:spMk id="5" creationId="{FD92D501-8271-39EE-7973-B41B3A8352F2}"/>
          </ac:spMkLst>
        </pc:spChg>
        <pc:picChg chg="add mod">
          <ac:chgData name="Samantha Eldridge" userId="84e37afc-f228-4e2c-88b2-b67f55c2a0f0" providerId="ADAL" clId="{5CCD0540-5AB4-47BB-9D27-F43695D08CDA}" dt="2024-11-21T20:38:33.379" v="1097" actId="1036"/>
          <ac:picMkLst>
            <pc:docMk/>
            <pc:sldMk cId="3359104158" sldId="374"/>
            <ac:picMk id="6" creationId="{86799C0E-478B-A781-6212-993714DBE809}"/>
          </ac:picMkLst>
        </pc:picChg>
      </pc:sldChg>
    </pc:docChg>
  </pc:docChgLst>
  <pc:docChgLst>
    <pc:chgData name="Samantha Eldridge" userId="84e37afc-f228-4e2c-88b2-b67f55c2a0f0" providerId="ADAL" clId="{37A49091-FF2D-4273-B359-E5C34CD4E43E}"/>
    <pc:docChg chg="custSel addSld modSld">
      <pc:chgData name="Samantha Eldridge" userId="84e37afc-f228-4e2c-88b2-b67f55c2a0f0" providerId="ADAL" clId="{37A49091-FF2D-4273-B359-E5C34CD4E43E}" dt="2024-12-12T18:31:27.790" v="50" actId="1035"/>
      <pc:docMkLst>
        <pc:docMk/>
      </pc:docMkLst>
      <pc:sldChg chg="delSp modSp new mod">
        <pc:chgData name="Samantha Eldridge" userId="84e37afc-f228-4e2c-88b2-b67f55c2a0f0" providerId="ADAL" clId="{37A49091-FF2D-4273-B359-E5C34CD4E43E}" dt="2024-12-12T18:31:27.790" v="50" actId="1035"/>
        <pc:sldMkLst>
          <pc:docMk/>
          <pc:sldMk cId="3336495681" sldId="375"/>
        </pc:sldMkLst>
        <pc:spChg chg="mod">
          <ac:chgData name="Samantha Eldridge" userId="84e37afc-f228-4e2c-88b2-b67f55c2a0f0" providerId="ADAL" clId="{37A49091-FF2D-4273-B359-E5C34CD4E43E}" dt="2024-12-12T18:31:27.790" v="50" actId="1035"/>
          <ac:spMkLst>
            <pc:docMk/>
            <pc:sldMk cId="3336495681" sldId="375"/>
            <ac:spMk id="2" creationId="{50FE8FB1-10E1-24D4-F008-4D9AB5E6BF4B}"/>
          </ac:spMkLst>
        </pc:spChg>
      </pc:sldChg>
    </pc:docChg>
  </pc:docChgLst>
  <pc:docChgLst>
    <pc:chgData name="Samantha Eldridge" userId="S::seldridge@pibetaphi.org::84e37afc-f228-4e2c-88b2-b67f55c2a0f0" providerId="AD" clId="Web-{D7FA4188-B461-1A38-8122-9A3BC494CEE7}"/>
    <pc:docChg chg="modSld">
      <pc:chgData name="Samantha Eldridge" userId="S::seldridge@pibetaphi.org::84e37afc-f228-4e2c-88b2-b67f55c2a0f0" providerId="AD" clId="Web-{D7FA4188-B461-1A38-8122-9A3BC494CEE7}" dt="2025-01-23T20:55:21.281" v="3"/>
      <pc:docMkLst>
        <pc:docMk/>
      </pc:docMkLst>
      <pc:sldChg chg="modSp">
        <pc:chgData name="Samantha Eldridge" userId="S::seldridge@pibetaphi.org::84e37afc-f228-4e2c-88b2-b67f55c2a0f0" providerId="AD" clId="Web-{D7FA4188-B461-1A38-8122-9A3BC494CEE7}" dt="2025-01-23T20:55:21.281" v="3"/>
        <pc:sldMkLst>
          <pc:docMk/>
          <pc:sldMk cId="1597298307" sldId="283"/>
        </pc:sldMkLst>
        <pc:graphicFrameChg chg="mod modGraphic">
          <ac:chgData name="Samantha Eldridge" userId="S::seldridge@pibetaphi.org::84e37afc-f228-4e2c-88b2-b67f55c2a0f0" providerId="AD" clId="Web-{D7FA4188-B461-1A38-8122-9A3BC494CEE7}" dt="2025-01-23T20:55:21.281" v="3"/>
          <ac:graphicFrameMkLst>
            <pc:docMk/>
            <pc:sldMk cId="1597298307" sldId="283"/>
            <ac:graphicFrameMk id="6" creationId="{282E7CCC-0743-38B1-33FB-4E52EDB7FA84}"/>
          </ac:graphicFrameMkLst>
        </pc:graphicFrameChg>
      </pc:sldChg>
    </pc:docChg>
  </pc:docChgLst>
  <pc:docChgLst>
    <pc:chgData name="Annie Bradshaw" userId="87b342e9-9d7f-4619-ab80-cf1573fa68f3" providerId="ADAL" clId="{262A7830-A9A1-E944-89FD-91BE7A1AED4E}"/>
    <pc:docChg chg="undo custSel modSld">
      <pc:chgData name="Annie Bradshaw" userId="87b342e9-9d7f-4619-ab80-cf1573fa68f3" providerId="ADAL" clId="{262A7830-A9A1-E944-89FD-91BE7A1AED4E}" dt="2025-01-14T21:14:42.311" v="1" actId="1076"/>
      <pc:docMkLst>
        <pc:docMk/>
      </pc:docMkLst>
      <pc:sldChg chg="modSp mod">
        <pc:chgData name="Annie Bradshaw" userId="87b342e9-9d7f-4619-ab80-cf1573fa68f3" providerId="ADAL" clId="{262A7830-A9A1-E944-89FD-91BE7A1AED4E}" dt="2025-01-14T21:14:42.311" v="1" actId="1076"/>
        <pc:sldMkLst>
          <pc:docMk/>
          <pc:sldMk cId="1549827078" sldId="275"/>
        </pc:sldMkLst>
        <pc:picChg chg="mod">
          <ac:chgData name="Annie Bradshaw" userId="87b342e9-9d7f-4619-ab80-cf1573fa68f3" providerId="ADAL" clId="{262A7830-A9A1-E944-89FD-91BE7A1AED4E}" dt="2025-01-14T21:14:42.311" v="1" actId="1076"/>
          <ac:picMkLst>
            <pc:docMk/>
            <pc:sldMk cId="1549827078" sldId="275"/>
            <ac:picMk id="4" creationId="{8A777110-56C9-1691-0EA9-DE4452CF88F0}"/>
          </ac:picMkLst>
        </pc:picChg>
      </pc:sldChg>
    </pc:docChg>
  </pc:docChgLst>
  <pc:docChgLst>
    <pc:chgData name="Ashley Karth" userId="S::akarth@pibetaphi.org::6cbc861b-23d8-4832-8a3a-73a450214af4" providerId="AD" clId="Web-{FF7329B4-24FA-C903-94F5-545E21641324}"/>
    <pc:docChg chg="modSld">
      <pc:chgData name="Ashley Karth" userId="S::akarth@pibetaphi.org::6cbc861b-23d8-4832-8a3a-73a450214af4" providerId="AD" clId="Web-{FF7329B4-24FA-C903-94F5-545E21641324}" dt="2025-01-23T17:56:20.987" v="247" actId="20577"/>
      <pc:docMkLst>
        <pc:docMk/>
      </pc:docMkLst>
      <pc:sldChg chg="modSp">
        <pc:chgData name="Ashley Karth" userId="S::akarth@pibetaphi.org::6cbc861b-23d8-4832-8a3a-73a450214af4" providerId="AD" clId="Web-{FF7329B4-24FA-C903-94F5-545E21641324}" dt="2025-01-23T17:56:20.987" v="247" actId="20577"/>
        <pc:sldMkLst>
          <pc:docMk/>
          <pc:sldMk cId="2554538481" sldId="360"/>
        </pc:sldMkLst>
        <pc:spChg chg="mod">
          <ac:chgData name="Ashley Karth" userId="S::akarth@pibetaphi.org::6cbc861b-23d8-4832-8a3a-73a450214af4" providerId="AD" clId="Web-{FF7329B4-24FA-C903-94F5-545E21641324}" dt="2025-01-23T17:56:20.987" v="247" actId="20577"/>
          <ac:spMkLst>
            <pc:docMk/>
            <pc:sldMk cId="2554538481" sldId="360"/>
            <ac:spMk id="3" creationId="{1278C799-F435-4040-FA0C-054EED1D6C5B}"/>
          </ac:spMkLst>
        </pc:spChg>
      </pc:sldChg>
    </pc:docChg>
  </pc:docChgLst>
  <pc:docChgLst>
    <pc:chgData name="Samantha Eldridge" userId="84e37afc-f228-4e2c-88b2-b67f55c2a0f0" providerId="ADAL" clId="{000110B2-FAC1-4F02-8094-94BB9DA5657D}"/>
    <pc:docChg chg="undo custSel addSld delSld modSld modNotesMaster">
      <pc:chgData name="Samantha Eldridge" userId="84e37afc-f228-4e2c-88b2-b67f55c2a0f0" providerId="ADAL" clId="{000110B2-FAC1-4F02-8094-94BB9DA5657D}" dt="2025-01-23T19:38:37.396" v="1236"/>
      <pc:docMkLst>
        <pc:docMk/>
      </pc:docMkLst>
      <pc:sldChg chg="modSp add del mod">
        <pc:chgData name="Samantha Eldridge" userId="84e37afc-f228-4e2c-88b2-b67f55c2a0f0" providerId="ADAL" clId="{000110B2-FAC1-4F02-8094-94BB9DA5657D}" dt="2025-01-22T22:26:43.233" v="938" actId="255"/>
        <pc:sldMkLst>
          <pc:docMk/>
          <pc:sldMk cId="2174786710" sldId="257"/>
        </pc:sldMkLst>
        <pc:spChg chg="mod">
          <ac:chgData name="Samantha Eldridge" userId="84e37afc-f228-4e2c-88b2-b67f55c2a0f0" providerId="ADAL" clId="{000110B2-FAC1-4F02-8094-94BB9DA5657D}" dt="2025-01-22T22:26:43.233" v="938" actId="255"/>
          <ac:spMkLst>
            <pc:docMk/>
            <pc:sldMk cId="2174786710" sldId="257"/>
            <ac:spMk id="6" creationId="{1764C7A5-8B2B-F145-0C39-E0F8DF874AE0}"/>
          </ac:spMkLst>
        </pc:spChg>
      </pc:sldChg>
      <pc:sldChg chg="modSp add del mod">
        <pc:chgData name="Samantha Eldridge" userId="84e37afc-f228-4e2c-88b2-b67f55c2a0f0" providerId="ADAL" clId="{000110B2-FAC1-4F02-8094-94BB9DA5657D}" dt="2025-01-22T22:33:25.531" v="1187" actId="20577"/>
        <pc:sldMkLst>
          <pc:docMk/>
          <pc:sldMk cId="287734945" sldId="258"/>
        </pc:sldMkLst>
        <pc:spChg chg="mod">
          <ac:chgData name="Samantha Eldridge" userId="84e37afc-f228-4e2c-88b2-b67f55c2a0f0" providerId="ADAL" clId="{000110B2-FAC1-4F02-8094-94BB9DA5657D}" dt="2025-01-22T22:27:26.866" v="957" actId="1076"/>
          <ac:spMkLst>
            <pc:docMk/>
            <pc:sldMk cId="287734945" sldId="258"/>
            <ac:spMk id="4" creationId="{071BCD62-3A5F-CDFC-9B4A-DC6352A449DD}"/>
          </ac:spMkLst>
        </pc:spChg>
        <pc:spChg chg="mod">
          <ac:chgData name="Samantha Eldridge" userId="84e37afc-f228-4e2c-88b2-b67f55c2a0f0" providerId="ADAL" clId="{000110B2-FAC1-4F02-8094-94BB9DA5657D}" dt="2025-01-22T22:33:25.531" v="1187" actId="20577"/>
          <ac:spMkLst>
            <pc:docMk/>
            <pc:sldMk cId="287734945" sldId="258"/>
            <ac:spMk id="5" creationId="{6F81980D-7489-BAF8-DDC0-81A64B216609}"/>
          </ac:spMkLst>
        </pc:spChg>
      </pc:sldChg>
      <pc:sldChg chg="modSp add del mod">
        <pc:chgData name="Samantha Eldridge" userId="84e37afc-f228-4e2c-88b2-b67f55c2a0f0" providerId="ADAL" clId="{000110B2-FAC1-4F02-8094-94BB9DA5657D}" dt="2025-01-22T22:33:34.451" v="1193" actId="20577"/>
        <pc:sldMkLst>
          <pc:docMk/>
          <pc:sldMk cId="2524323213" sldId="266"/>
        </pc:sldMkLst>
        <pc:spChg chg="mod">
          <ac:chgData name="Samantha Eldridge" userId="84e37afc-f228-4e2c-88b2-b67f55c2a0f0" providerId="ADAL" clId="{000110B2-FAC1-4F02-8094-94BB9DA5657D}" dt="2025-01-22T22:28:39.329" v="998" actId="1076"/>
          <ac:spMkLst>
            <pc:docMk/>
            <pc:sldMk cId="2524323213" sldId="266"/>
            <ac:spMk id="2" creationId="{D8E972E7-C8DD-7C54-F893-856D42274562}"/>
          </ac:spMkLst>
        </pc:spChg>
        <pc:spChg chg="mod">
          <ac:chgData name="Samantha Eldridge" userId="84e37afc-f228-4e2c-88b2-b67f55c2a0f0" providerId="ADAL" clId="{000110B2-FAC1-4F02-8094-94BB9DA5657D}" dt="2025-01-22T22:33:34.451" v="1193" actId="20577"/>
          <ac:spMkLst>
            <pc:docMk/>
            <pc:sldMk cId="2524323213" sldId="266"/>
            <ac:spMk id="3" creationId="{79D921BB-AA5A-AEFB-BF4C-C6E4CCF5056D}"/>
          </ac:spMkLst>
        </pc:spChg>
      </pc:sldChg>
      <pc:sldChg chg="modSp mod">
        <pc:chgData name="Samantha Eldridge" userId="84e37afc-f228-4e2c-88b2-b67f55c2a0f0" providerId="ADAL" clId="{000110B2-FAC1-4F02-8094-94BB9DA5657D}" dt="2025-01-09T23:59:00.449" v="1" actId="14734"/>
        <pc:sldMkLst>
          <pc:docMk/>
          <pc:sldMk cId="202445462" sldId="271"/>
        </pc:sldMkLst>
        <pc:graphicFrameChg chg="modGraphic">
          <ac:chgData name="Samantha Eldridge" userId="84e37afc-f228-4e2c-88b2-b67f55c2a0f0" providerId="ADAL" clId="{000110B2-FAC1-4F02-8094-94BB9DA5657D}" dt="2025-01-09T23:59:00.449" v="1" actId="14734"/>
          <ac:graphicFrameMkLst>
            <pc:docMk/>
            <pc:sldMk cId="202445462" sldId="271"/>
            <ac:graphicFrameMk id="4" creationId="{6BAE8EF5-BEB7-C3EF-4090-13C93054E35A}"/>
          </ac:graphicFrameMkLst>
        </pc:graphicFrameChg>
      </pc:sldChg>
      <pc:sldChg chg="modSp mod">
        <pc:chgData name="Samantha Eldridge" userId="84e37afc-f228-4e2c-88b2-b67f55c2a0f0" providerId="ADAL" clId="{000110B2-FAC1-4F02-8094-94BB9DA5657D}" dt="2025-01-14T21:52:56.662" v="564" actId="207"/>
        <pc:sldMkLst>
          <pc:docMk/>
          <pc:sldMk cId="1549827078" sldId="275"/>
        </pc:sldMkLst>
        <pc:spChg chg="mod">
          <ac:chgData name="Samantha Eldridge" userId="84e37afc-f228-4e2c-88b2-b67f55c2a0f0" providerId="ADAL" clId="{000110B2-FAC1-4F02-8094-94BB9DA5657D}" dt="2025-01-14T21:52:56.662" v="564" actId="207"/>
          <ac:spMkLst>
            <pc:docMk/>
            <pc:sldMk cId="1549827078" sldId="275"/>
            <ac:spMk id="3" creationId="{8014D738-3C2C-252D-A25B-425BE4C692D5}"/>
          </ac:spMkLst>
        </pc:spChg>
      </pc:sldChg>
      <pc:sldChg chg="modSp mod">
        <pc:chgData name="Samantha Eldridge" userId="84e37afc-f228-4e2c-88b2-b67f55c2a0f0" providerId="ADAL" clId="{000110B2-FAC1-4F02-8094-94BB9DA5657D}" dt="2025-01-17T23:31:27.028" v="818" actId="14100"/>
        <pc:sldMkLst>
          <pc:docMk/>
          <pc:sldMk cId="2343511157" sldId="276"/>
        </pc:sldMkLst>
        <pc:spChg chg="mod">
          <ac:chgData name="Samantha Eldridge" userId="84e37afc-f228-4e2c-88b2-b67f55c2a0f0" providerId="ADAL" clId="{000110B2-FAC1-4F02-8094-94BB9DA5657D}" dt="2025-01-17T23:31:27.028" v="818" actId="14100"/>
          <ac:spMkLst>
            <pc:docMk/>
            <pc:sldMk cId="2343511157" sldId="276"/>
            <ac:spMk id="6" creationId="{6E0BD9CE-FE9F-6E78-1DCC-8F52A56652B8}"/>
          </ac:spMkLst>
        </pc:spChg>
      </pc:sldChg>
      <pc:sldChg chg="modSp add del mod">
        <pc:chgData name="Samantha Eldridge" userId="84e37afc-f228-4e2c-88b2-b67f55c2a0f0" providerId="ADAL" clId="{000110B2-FAC1-4F02-8094-94BB9DA5657D}" dt="2025-01-22T22:30:51.004" v="1132" actId="20577"/>
        <pc:sldMkLst>
          <pc:docMk/>
          <pc:sldMk cId="2488007498" sldId="278"/>
        </pc:sldMkLst>
        <pc:spChg chg="mod">
          <ac:chgData name="Samantha Eldridge" userId="84e37afc-f228-4e2c-88b2-b67f55c2a0f0" providerId="ADAL" clId="{000110B2-FAC1-4F02-8094-94BB9DA5657D}" dt="2025-01-22T22:29:40.477" v="1012" actId="1076"/>
          <ac:spMkLst>
            <pc:docMk/>
            <pc:sldMk cId="2488007498" sldId="278"/>
            <ac:spMk id="2" creationId="{797C5BC8-542C-D784-9DBB-60242B54A4CC}"/>
          </ac:spMkLst>
        </pc:spChg>
        <pc:spChg chg="mod">
          <ac:chgData name="Samantha Eldridge" userId="84e37afc-f228-4e2c-88b2-b67f55c2a0f0" providerId="ADAL" clId="{000110B2-FAC1-4F02-8094-94BB9DA5657D}" dt="2025-01-22T22:30:51.004" v="1132" actId="20577"/>
          <ac:spMkLst>
            <pc:docMk/>
            <pc:sldMk cId="2488007498" sldId="278"/>
            <ac:spMk id="6" creationId="{8167B656-AA5B-5AED-DE79-C7B15090CD84}"/>
          </ac:spMkLst>
        </pc:spChg>
      </pc:sldChg>
      <pc:sldChg chg="modSp mod">
        <pc:chgData name="Samantha Eldridge" userId="84e37afc-f228-4e2c-88b2-b67f55c2a0f0" providerId="ADAL" clId="{000110B2-FAC1-4F02-8094-94BB9DA5657D}" dt="2025-01-21T21:12:47.770" v="916"/>
        <pc:sldMkLst>
          <pc:docMk/>
          <pc:sldMk cId="1597298307" sldId="283"/>
        </pc:sldMkLst>
        <pc:graphicFrameChg chg="mod modGraphic">
          <ac:chgData name="Samantha Eldridge" userId="84e37afc-f228-4e2c-88b2-b67f55c2a0f0" providerId="ADAL" clId="{000110B2-FAC1-4F02-8094-94BB9DA5657D}" dt="2025-01-16T21:17:04.026" v="759" actId="20577"/>
          <ac:graphicFrameMkLst>
            <pc:docMk/>
            <pc:sldMk cId="1597298307" sldId="283"/>
            <ac:graphicFrameMk id="5" creationId="{BFF77859-5C71-592B-6349-EDAE2ED354C9}"/>
          </ac:graphicFrameMkLst>
        </pc:graphicFrameChg>
        <pc:graphicFrameChg chg="mod modGraphic">
          <ac:chgData name="Samantha Eldridge" userId="84e37afc-f228-4e2c-88b2-b67f55c2a0f0" providerId="ADAL" clId="{000110B2-FAC1-4F02-8094-94BB9DA5657D}" dt="2025-01-16T21:16:34.397" v="748" actId="113"/>
          <ac:graphicFrameMkLst>
            <pc:docMk/>
            <pc:sldMk cId="1597298307" sldId="283"/>
            <ac:graphicFrameMk id="6" creationId="{282E7CCC-0743-38B1-33FB-4E52EDB7FA84}"/>
          </ac:graphicFrameMkLst>
        </pc:graphicFrameChg>
        <pc:graphicFrameChg chg="mod modGraphic">
          <ac:chgData name="Samantha Eldridge" userId="84e37afc-f228-4e2c-88b2-b67f55c2a0f0" providerId="ADAL" clId="{000110B2-FAC1-4F02-8094-94BB9DA5657D}" dt="2025-01-16T21:16:19.348" v="745"/>
          <ac:graphicFrameMkLst>
            <pc:docMk/>
            <pc:sldMk cId="1597298307" sldId="283"/>
            <ac:graphicFrameMk id="7" creationId="{3FB60F23-0F22-6034-D562-5637846735AB}"/>
          </ac:graphicFrameMkLst>
        </pc:graphicFrameChg>
        <pc:graphicFrameChg chg="mod modGraphic">
          <ac:chgData name="Samantha Eldridge" userId="84e37afc-f228-4e2c-88b2-b67f55c2a0f0" providerId="ADAL" clId="{000110B2-FAC1-4F02-8094-94BB9DA5657D}" dt="2025-01-16T21:16:04.877" v="742"/>
          <ac:graphicFrameMkLst>
            <pc:docMk/>
            <pc:sldMk cId="1597298307" sldId="283"/>
            <ac:graphicFrameMk id="8" creationId="{B2871F2E-0F74-2E6E-31A5-3DDC33456083}"/>
          </ac:graphicFrameMkLst>
        </pc:graphicFrameChg>
        <pc:graphicFrameChg chg="mod modGraphic">
          <ac:chgData name="Samantha Eldridge" userId="84e37afc-f228-4e2c-88b2-b67f55c2a0f0" providerId="ADAL" clId="{000110B2-FAC1-4F02-8094-94BB9DA5657D}" dt="2025-01-16T21:15:51.554" v="739"/>
          <ac:graphicFrameMkLst>
            <pc:docMk/>
            <pc:sldMk cId="1597298307" sldId="283"/>
            <ac:graphicFrameMk id="9" creationId="{CB6A8634-AB4D-682D-DE1E-6100A12588D0}"/>
          </ac:graphicFrameMkLst>
        </pc:graphicFrameChg>
        <pc:graphicFrameChg chg="mod modGraphic">
          <ac:chgData name="Samantha Eldridge" userId="84e37afc-f228-4e2c-88b2-b67f55c2a0f0" providerId="ADAL" clId="{000110B2-FAC1-4F02-8094-94BB9DA5657D}" dt="2025-01-21T21:12:47.770" v="916"/>
          <ac:graphicFrameMkLst>
            <pc:docMk/>
            <pc:sldMk cId="1597298307" sldId="283"/>
            <ac:graphicFrameMk id="10" creationId="{0999EEED-9FF4-04EB-8832-78F9CF560B9E}"/>
          </ac:graphicFrameMkLst>
        </pc:graphicFrameChg>
      </pc:sldChg>
      <pc:sldChg chg="modSp mod modCm">
        <pc:chgData name="Samantha Eldridge" userId="84e37afc-f228-4e2c-88b2-b67f55c2a0f0" providerId="ADAL" clId="{000110B2-FAC1-4F02-8094-94BB9DA5657D}" dt="2025-01-15T21:47:34.907" v="726" actId="20577"/>
        <pc:sldMkLst>
          <pc:docMk/>
          <pc:sldMk cId="3390873924" sldId="285"/>
        </pc:sldMkLst>
        <pc:graphicFrameChg chg="modGraphic">
          <ac:chgData name="Samantha Eldridge" userId="84e37afc-f228-4e2c-88b2-b67f55c2a0f0" providerId="ADAL" clId="{000110B2-FAC1-4F02-8094-94BB9DA5657D}" dt="2025-01-15T21:47:34.907" v="726" actId="20577"/>
          <ac:graphicFrameMkLst>
            <pc:docMk/>
            <pc:sldMk cId="3390873924" sldId="285"/>
            <ac:graphicFrameMk id="4" creationId="{6BAE8EF5-BEB7-C3EF-4090-13C93054E35A}"/>
          </ac:graphicFrameMkLst>
        </pc:graphicFrameChg>
        <pc:extLst>
          <p:ext xmlns:p="http://schemas.openxmlformats.org/presentationml/2006/main" uri="{D6D511B9-2390-475A-947B-AFAB55BFBCF1}">
            <pc226:cmChg xmlns:pc226="http://schemas.microsoft.com/office/powerpoint/2022/06/main/command" chg="mod">
              <pc226:chgData name="Samantha Eldridge" userId="84e37afc-f228-4e2c-88b2-b67f55c2a0f0" providerId="ADAL" clId="{000110B2-FAC1-4F02-8094-94BB9DA5657D}" dt="2025-01-15T21:47:34.907" v="726" actId="20577"/>
              <pc2:cmMkLst xmlns:pc2="http://schemas.microsoft.com/office/powerpoint/2019/9/main/command">
                <pc:docMk/>
                <pc:sldMk cId="3390873924" sldId="285"/>
                <pc2:cmMk id="{E522F474-E647-B942-965A-78B14A098666}"/>
              </pc2:cmMkLst>
            </pc226:cmChg>
          </p:ext>
        </pc:extLst>
      </pc:sldChg>
      <pc:sldChg chg="modSp mod">
        <pc:chgData name="Samantha Eldridge" userId="84e37afc-f228-4e2c-88b2-b67f55c2a0f0" providerId="ADAL" clId="{000110B2-FAC1-4F02-8094-94BB9DA5657D}" dt="2025-01-10T00:00:24.983" v="74" actId="14734"/>
        <pc:sldMkLst>
          <pc:docMk/>
          <pc:sldMk cId="2649967712" sldId="286"/>
        </pc:sldMkLst>
        <pc:graphicFrameChg chg="modGraphic">
          <ac:chgData name="Samantha Eldridge" userId="84e37afc-f228-4e2c-88b2-b67f55c2a0f0" providerId="ADAL" clId="{000110B2-FAC1-4F02-8094-94BB9DA5657D}" dt="2025-01-10T00:00:24.983" v="74" actId="14734"/>
          <ac:graphicFrameMkLst>
            <pc:docMk/>
            <pc:sldMk cId="2649967712" sldId="286"/>
            <ac:graphicFrameMk id="4" creationId="{6BAE8EF5-BEB7-C3EF-4090-13C93054E35A}"/>
          </ac:graphicFrameMkLst>
        </pc:graphicFrameChg>
      </pc:sldChg>
      <pc:sldChg chg="modSp mod">
        <pc:chgData name="Samantha Eldridge" userId="84e37afc-f228-4e2c-88b2-b67f55c2a0f0" providerId="ADAL" clId="{000110B2-FAC1-4F02-8094-94BB9DA5657D}" dt="2025-01-17T23:31:56.023" v="821" actId="13926"/>
        <pc:sldMkLst>
          <pc:docMk/>
          <pc:sldMk cId="742885486" sldId="290"/>
        </pc:sldMkLst>
        <pc:spChg chg="mod">
          <ac:chgData name="Samantha Eldridge" userId="84e37afc-f228-4e2c-88b2-b67f55c2a0f0" providerId="ADAL" clId="{000110B2-FAC1-4F02-8094-94BB9DA5657D}" dt="2025-01-17T23:31:56.023" v="821" actId="13926"/>
          <ac:spMkLst>
            <pc:docMk/>
            <pc:sldMk cId="742885486" sldId="290"/>
            <ac:spMk id="15" creationId="{C6775F1B-AD5E-06F6-7383-D5E5C7C95DC5}"/>
          </ac:spMkLst>
        </pc:spChg>
      </pc:sldChg>
      <pc:sldChg chg="modSp mod">
        <pc:chgData name="Samantha Eldridge" userId="84e37afc-f228-4e2c-88b2-b67f55c2a0f0" providerId="ADAL" clId="{000110B2-FAC1-4F02-8094-94BB9DA5657D}" dt="2025-01-17T23:32:43.309" v="832" actId="13926"/>
        <pc:sldMkLst>
          <pc:docMk/>
          <pc:sldMk cId="2351847254" sldId="311"/>
        </pc:sldMkLst>
        <pc:spChg chg="mod">
          <ac:chgData name="Samantha Eldridge" userId="84e37afc-f228-4e2c-88b2-b67f55c2a0f0" providerId="ADAL" clId="{000110B2-FAC1-4F02-8094-94BB9DA5657D}" dt="2025-01-17T23:32:43.309" v="832" actId="13926"/>
          <ac:spMkLst>
            <pc:docMk/>
            <pc:sldMk cId="2351847254" sldId="311"/>
            <ac:spMk id="13" creationId="{4B6FAAC9-E49D-DE19-8C2C-31895E1D90FB}"/>
          </ac:spMkLst>
        </pc:spChg>
      </pc:sldChg>
      <pc:sldChg chg="addSp delSp modSp del mod">
        <pc:chgData name="Samantha Eldridge" userId="84e37afc-f228-4e2c-88b2-b67f55c2a0f0" providerId="ADAL" clId="{000110B2-FAC1-4F02-8094-94BB9DA5657D}" dt="2025-01-10T22:53:38.361" v="147" actId="47"/>
        <pc:sldMkLst>
          <pc:docMk/>
          <pc:sldMk cId="2538671231" sldId="320"/>
        </pc:sldMkLst>
      </pc:sldChg>
      <pc:sldChg chg="modSp mod">
        <pc:chgData name="Samantha Eldridge" userId="84e37afc-f228-4e2c-88b2-b67f55c2a0f0" providerId="ADAL" clId="{000110B2-FAC1-4F02-8094-94BB9DA5657D}" dt="2025-01-17T23:35:10.756" v="835" actId="13926"/>
        <pc:sldMkLst>
          <pc:docMk/>
          <pc:sldMk cId="3795938200" sldId="338"/>
        </pc:sldMkLst>
        <pc:spChg chg="mod">
          <ac:chgData name="Samantha Eldridge" userId="84e37afc-f228-4e2c-88b2-b67f55c2a0f0" providerId="ADAL" clId="{000110B2-FAC1-4F02-8094-94BB9DA5657D}" dt="2025-01-17T23:35:10.756" v="835" actId="13926"/>
          <ac:spMkLst>
            <pc:docMk/>
            <pc:sldMk cId="3795938200" sldId="338"/>
            <ac:spMk id="9" creationId="{9C98BFC9-C788-FC47-9EC7-1F7242AFC218}"/>
          </ac:spMkLst>
        </pc:spChg>
      </pc:sldChg>
      <pc:sldChg chg="modSp mod">
        <pc:chgData name="Samantha Eldridge" userId="84e37afc-f228-4e2c-88b2-b67f55c2a0f0" providerId="ADAL" clId="{000110B2-FAC1-4F02-8094-94BB9DA5657D}" dt="2025-01-17T23:36:49.324" v="838" actId="13926"/>
        <pc:sldMkLst>
          <pc:docMk/>
          <pc:sldMk cId="1959511309" sldId="347"/>
        </pc:sldMkLst>
        <pc:spChg chg="mod">
          <ac:chgData name="Samantha Eldridge" userId="84e37afc-f228-4e2c-88b2-b67f55c2a0f0" providerId="ADAL" clId="{000110B2-FAC1-4F02-8094-94BB9DA5657D}" dt="2025-01-17T23:36:49.324" v="838" actId="13926"/>
          <ac:spMkLst>
            <pc:docMk/>
            <pc:sldMk cId="1959511309" sldId="347"/>
            <ac:spMk id="10" creationId="{80CC6BD8-3C9F-E8ED-C337-733ACF74517B}"/>
          </ac:spMkLst>
        </pc:spChg>
      </pc:sldChg>
      <pc:sldChg chg="del">
        <pc:chgData name="Samantha Eldridge" userId="84e37afc-f228-4e2c-88b2-b67f55c2a0f0" providerId="ADAL" clId="{000110B2-FAC1-4F02-8094-94BB9DA5657D}" dt="2025-01-17T23:38:17.562" v="849" actId="47"/>
        <pc:sldMkLst>
          <pc:docMk/>
          <pc:sldMk cId="614752054" sldId="352"/>
        </pc:sldMkLst>
      </pc:sldChg>
      <pc:sldChg chg="modSp mod">
        <pc:chgData name="Samantha Eldridge" userId="84e37afc-f228-4e2c-88b2-b67f55c2a0f0" providerId="ADAL" clId="{000110B2-FAC1-4F02-8094-94BB9DA5657D}" dt="2025-01-17T23:37:42.908" v="848" actId="20577"/>
        <pc:sldMkLst>
          <pc:docMk/>
          <pc:sldMk cId="1091488382" sldId="353"/>
        </pc:sldMkLst>
        <pc:spChg chg="mod">
          <ac:chgData name="Samantha Eldridge" userId="84e37afc-f228-4e2c-88b2-b67f55c2a0f0" providerId="ADAL" clId="{000110B2-FAC1-4F02-8094-94BB9DA5657D}" dt="2025-01-17T23:37:42.908" v="848" actId="20577"/>
          <ac:spMkLst>
            <pc:docMk/>
            <pc:sldMk cId="1091488382" sldId="353"/>
            <ac:spMk id="7" creationId="{311F04E9-0BCA-C85A-C057-37E1016B1B07}"/>
          </ac:spMkLst>
        </pc:spChg>
      </pc:sldChg>
      <pc:sldChg chg="modSp add del mod">
        <pc:chgData name="Samantha Eldridge" userId="84e37afc-f228-4e2c-88b2-b67f55c2a0f0" providerId="ADAL" clId="{000110B2-FAC1-4F02-8094-94BB9DA5657D}" dt="2025-01-22T22:35:42.404" v="1233" actId="27107"/>
        <pc:sldMkLst>
          <pc:docMk/>
          <pc:sldMk cId="2554538481" sldId="360"/>
        </pc:sldMkLst>
        <pc:spChg chg="mod">
          <ac:chgData name="Samantha Eldridge" userId="84e37afc-f228-4e2c-88b2-b67f55c2a0f0" providerId="ADAL" clId="{000110B2-FAC1-4F02-8094-94BB9DA5657D}" dt="2025-01-22T22:33:48.167" v="1194" actId="1076"/>
          <ac:spMkLst>
            <pc:docMk/>
            <pc:sldMk cId="2554538481" sldId="360"/>
            <ac:spMk id="2" creationId="{67D4AFA0-3948-3DA1-C35A-4D6D8E687FCF}"/>
          </ac:spMkLst>
        </pc:spChg>
        <pc:spChg chg="mod">
          <ac:chgData name="Samantha Eldridge" userId="84e37afc-f228-4e2c-88b2-b67f55c2a0f0" providerId="ADAL" clId="{000110B2-FAC1-4F02-8094-94BB9DA5657D}" dt="2025-01-22T22:35:42.404" v="1233" actId="27107"/>
          <ac:spMkLst>
            <pc:docMk/>
            <pc:sldMk cId="2554538481" sldId="360"/>
            <ac:spMk id="3" creationId="{1278C799-F435-4040-FA0C-054EED1D6C5B}"/>
          </ac:spMkLst>
        </pc:spChg>
        <pc:spChg chg="mod">
          <ac:chgData name="Samantha Eldridge" userId="84e37afc-f228-4e2c-88b2-b67f55c2a0f0" providerId="ADAL" clId="{000110B2-FAC1-4F02-8094-94BB9DA5657D}" dt="2025-01-22T18:47:10.229" v="917"/>
          <ac:spMkLst>
            <pc:docMk/>
            <pc:sldMk cId="2554538481" sldId="360"/>
            <ac:spMk id="4" creationId="{F6EF2A71-3241-6D87-3C3D-261509D7473A}"/>
          </ac:spMkLst>
        </pc:spChg>
      </pc:sldChg>
      <pc:sldChg chg="modSp mod">
        <pc:chgData name="Samantha Eldridge" userId="84e37afc-f228-4e2c-88b2-b67f55c2a0f0" providerId="ADAL" clId="{000110B2-FAC1-4F02-8094-94BB9DA5657D}" dt="2025-01-10T00:02:01.281" v="89" actId="20577"/>
        <pc:sldMkLst>
          <pc:docMk/>
          <pc:sldMk cId="2761234651" sldId="382"/>
        </pc:sldMkLst>
        <pc:spChg chg="mod">
          <ac:chgData name="Samantha Eldridge" userId="84e37afc-f228-4e2c-88b2-b67f55c2a0f0" providerId="ADAL" clId="{000110B2-FAC1-4F02-8094-94BB9DA5657D}" dt="2025-01-10T00:02:01.281" v="89" actId="20577"/>
          <ac:spMkLst>
            <pc:docMk/>
            <pc:sldMk cId="2761234651" sldId="382"/>
            <ac:spMk id="3" creationId="{5FD065E9-3C8C-F96B-1970-4A8C5C1F6653}"/>
          </ac:spMkLst>
        </pc:spChg>
      </pc:sldChg>
      <pc:sldChg chg="modSp mod">
        <pc:chgData name="Samantha Eldridge" userId="84e37afc-f228-4e2c-88b2-b67f55c2a0f0" providerId="ADAL" clId="{000110B2-FAC1-4F02-8094-94BB9DA5657D}" dt="2025-01-10T00:01:54.621" v="84" actId="20577"/>
        <pc:sldMkLst>
          <pc:docMk/>
          <pc:sldMk cId="3302277124" sldId="388"/>
        </pc:sldMkLst>
        <pc:spChg chg="mod">
          <ac:chgData name="Samantha Eldridge" userId="84e37afc-f228-4e2c-88b2-b67f55c2a0f0" providerId="ADAL" clId="{000110B2-FAC1-4F02-8094-94BB9DA5657D}" dt="2025-01-10T00:01:54.621" v="84" actId="20577"/>
          <ac:spMkLst>
            <pc:docMk/>
            <pc:sldMk cId="3302277124" sldId="388"/>
            <ac:spMk id="3" creationId="{8C4B9F3B-2F5E-3D37-D1EC-B6AF1B382192}"/>
          </ac:spMkLst>
        </pc:spChg>
      </pc:sldChg>
      <pc:sldChg chg="addSp delSp modSp add mod">
        <pc:chgData name="Samantha Eldridge" userId="84e37afc-f228-4e2c-88b2-b67f55c2a0f0" providerId="ADAL" clId="{000110B2-FAC1-4F02-8094-94BB9DA5657D}" dt="2025-01-10T22:53:26.784" v="146" actId="1038"/>
        <pc:sldMkLst>
          <pc:docMk/>
          <pc:sldMk cId="3793573410" sldId="390"/>
        </pc:sldMkLst>
        <pc:spChg chg="add mod">
          <ac:chgData name="Samantha Eldridge" userId="84e37afc-f228-4e2c-88b2-b67f55c2a0f0" providerId="ADAL" clId="{000110B2-FAC1-4F02-8094-94BB9DA5657D}" dt="2025-01-10T22:51:11.578" v="130" actId="1038"/>
          <ac:spMkLst>
            <pc:docMk/>
            <pc:sldMk cId="3793573410" sldId="390"/>
            <ac:spMk id="5" creationId="{30A8C6C4-3063-9F74-371B-0C63D11EB9CD}"/>
          </ac:spMkLst>
        </pc:spChg>
        <pc:spChg chg="add mod">
          <ac:chgData name="Samantha Eldridge" userId="84e37afc-f228-4e2c-88b2-b67f55c2a0f0" providerId="ADAL" clId="{000110B2-FAC1-4F02-8094-94BB9DA5657D}" dt="2025-01-10T22:52:34.346" v="135" actId="164"/>
          <ac:spMkLst>
            <pc:docMk/>
            <pc:sldMk cId="3793573410" sldId="390"/>
            <ac:spMk id="7" creationId="{3B2ED266-CC21-4449-430A-758035E471E5}"/>
          </ac:spMkLst>
        </pc:spChg>
        <pc:spChg chg="add mod">
          <ac:chgData name="Samantha Eldridge" userId="84e37afc-f228-4e2c-88b2-b67f55c2a0f0" providerId="ADAL" clId="{000110B2-FAC1-4F02-8094-94BB9DA5657D}" dt="2025-01-10T22:53:26.784" v="146" actId="1038"/>
          <ac:spMkLst>
            <pc:docMk/>
            <pc:sldMk cId="3793573410" sldId="390"/>
            <ac:spMk id="11" creationId="{36D4BA2A-9CFD-3011-2133-07D72E3BEFE0}"/>
          </ac:spMkLst>
        </pc:spChg>
        <pc:grpChg chg="add mod">
          <ac:chgData name="Samantha Eldridge" userId="84e37afc-f228-4e2c-88b2-b67f55c2a0f0" providerId="ADAL" clId="{000110B2-FAC1-4F02-8094-94BB9DA5657D}" dt="2025-01-10T22:52:34.346" v="135" actId="164"/>
          <ac:grpSpMkLst>
            <pc:docMk/>
            <pc:sldMk cId="3793573410" sldId="390"/>
            <ac:grpSpMk id="6" creationId="{58BCA8A7-3A9D-6AAD-B334-3D64D4B30441}"/>
          </ac:grpSpMkLst>
        </pc:grpChg>
        <pc:grpChg chg="add mod">
          <ac:chgData name="Samantha Eldridge" userId="84e37afc-f228-4e2c-88b2-b67f55c2a0f0" providerId="ADAL" clId="{000110B2-FAC1-4F02-8094-94BB9DA5657D}" dt="2025-01-10T22:53:09.312" v="143" actId="1076"/>
          <ac:grpSpMkLst>
            <pc:docMk/>
            <pc:sldMk cId="3793573410" sldId="390"/>
            <ac:grpSpMk id="8" creationId="{9EB2C7A3-1D32-4AEB-30B7-0E2F9BE3B128}"/>
          </ac:grpSpMkLst>
        </pc:grpChg>
        <pc:picChg chg="mod">
          <ac:chgData name="Samantha Eldridge" userId="84e37afc-f228-4e2c-88b2-b67f55c2a0f0" providerId="ADAL" clId="{000110B2-FAC1-4F02-8094-94BB9DA5657D}" dt="2025-01-10T22:50:55.661" v="127" actId="164"/>
          <ac:picMkLst>
            <pc:docMk/>
            <pc:sldMk cId="3793573410" sldId="390"/>
            <ac:picMk id="3" creationId="{541E74C8-683D-BCC2-43FB-F1C9DCE66A99}"/>
          </ac:picMkLst>
        </pc:picChg>
      </pc:sldChg>
      <pc:sldChg chg="modSp add mod">
        <pc:chgData name="Samantha Eldridge" userId="84e37afc-f228-4e2c-88b2-b67f55c2a0f0" providerId="ADAL" clId="{000110B2-FAC1-4F02-8094-94BB9DA5657D}" dt="2025-01-20T04:38:29.138" v="914" actId="20577"/>
        <pc:sldMkLst>
          <pc:docMk/>
          <pc:sldMk cId="1655442020" sldId="391"/>
        </pc:sldMkLst>
        <pc:spChg chg="mod">
          <ac:chgData name="Samantha Eldridge" userId="84e37afc-f228-4e2c-88b2-b67f55c2a0f0" providerId="ADAL" clId="{000110B2-FAC1-4F02-8094-94BB9DA5657D}" dt="2025-01-20T04:36:53.375" v="912" actId="1036"/>
          <ac:spMkLst>
            <pc:docMk/>
            <pc:sldMk cId="1655442020" sldId="391"/>
            <ac:spMk id="9" creationId="{8D74D437-63DB-1365-0255-637DFDDAA33D}"/>
          </ac:spMkLst>
        </pc:spChg>
        <pc:spChg chg="mod">
          <ac:chgData name="Samantha Eldridge" userId="84e37afc-f228-4e2c-88b2-b67f55c2a0f0" providerId="ADAL" clId="{000110B2-FAC1-4F02-8094-94BB9DA5657D}" dt="2025-01-20T04:38:29.138" v="914" actId="20577"/>
          <ac:spMkLst>
            <pc:docMk/>
            <pc:sldMk cId="1655442020" sldId="391"/>
            <ac:spMk id="10" creationId="{7A7EC516-C5F4-D80A-DCDE-FBB23FAE06E7}"/>
          </ac:spMkLst>
        </pc:spChg>
      </pc:sldChg>
      <pc:sldChg chg="modSp add del mod modTransition">
        <pc:chgData name="Samantha Eldridge" userId="84e37afc-f228-4e2c-88b2-b67f55c2a0f0" providerId="ADAL" clId="{000110B2-FAC1-4F02-8094-94BB9DA5657D}" dt="2025-01-22T22:36:38.767" v="1234"/>
        <pc:sldMkLst>
          <pc:docMk/>
          <pc:sldMk cId="2866181019" sldId="392"/>
        </pc:sldMkLst>
        <pc:spChg chg="mod">
          <ac:chgData name="Samantha Eldridge" userId="84e37afc-f228-4e2c-88b2-b67f55c2a0f0" providerId="ADAL" clId="{000110B2-FAC1-4F02-8094-94BB9DA5657D}" dt="2025-01-22T22:27:45.867" v="960" actId="1076"/>
          <ac:spMkLst>
            <pc:docMk/>
            <pc:sldMk cId="2866181019" sldId="392"/>
            <ac:spMk id="2" creationId="{8F189DC6-2E31-B50B-E897-46C848CF4EC6}"/>
          </ac:spMkLst>
        </pc:spChg>
        <pc:spChg chg="mod">
          <ac:chgData name="Samantha Eldridge" userId="84e37afc-f228-4e2c-88b2-b67f55c2a0f0" providerId="ADAL" clId="{000110B2-FAC1-4F02-8094-94BB9DA5657D}" dt="2025-01-22T22:33:05.767" v="1180" actId="20577"/>
          <ac:spMkLst>
            <pc:docMk/>
            <pc:sldMk cId="2866181019" sldId="392"/>
            <ac:spMk id="3" creationId="{50BAAEEC-62A2-60CB-108D-B58E8F8B5C9C}"/>
          </ac:spMkLst>
        </pc:spChg>
      </pc:sldChg>
      <pc:sldChg chg="modSp add del mod">
        <pc:chgData name="Samantha Eldridge" userId="84e37afc-f228-4e2c-88b2-b67f55c2a0f0" providerId="ADAL" clId="{000110B2-FAC1-4F02-8094-94BB9DA5657D}" dt="2025-01-22T22:29:14.396" v="1006" actId="1076"/>
        <pc:sldMkLst>
          <pc:docMk/>
          <pc:sldMk cId="2667951412" sldId="2076136952"/>
        </pc:sldMkLst>
        <pc:spChg chg="mod">
          <ac:chgData name="Samantha Eldridge" userId="84e37afc-f228-4e2c-88b2-b67f55c2a0f0" providerId="ADAL" clId="{000110B2-FAC1-4F02-8094-94BB9DA5657D}" dt="2025-01-22T22:29:14.396" v="1006" actId="1076"/>
          <ac:spMkLst>
            <pc:docMk/>
            <pc:sldMk cId="2667951412" sldId="2076136952"/>
            <ac:spMk id="2" creationId="{01FF3CA4-C4D7-003E-40C0-393C116D89C9}"/>
          </ac:spMkLst>
        </pc:spChg>
      </pc:sldChg>
      <pc:sldChg chg="modSp add del mod">
        <pc:chgData name="Samantha Eldridge" userId="84e37afc-f228-4e2c-88b2-b67f55c2a0f0" providerId="ADAL" clId="{000110B2-FAC1-4F02-8094-94BB9DA5657D}" dt="2025-01-22T22:29:26.348" v="1010" actId="1076"/>
        <pc:sldMkLst>
          <pc:docMk/>
          <pc:sldMk cId="661236734" sldId="2076136954"/>
        </pc:sldMkLst>
        <pc:spChg chg="mod">
          <ac:chgData name="Samantha Eldridge" userId="84e37afc-f228-4e2c-88b2-b67f55c2a0f0" providerId="ADAL" clId="{000110B2-FAC1-4F02-8094-94BB9DA5657D}" dt="2025-01-22T22:29:26.348" v="1010" actId="1076"/>
          <ac:spMkLst>
            <pc:docMk/>
            <pc:sldMk cId="661236734" sldId="2076136954"/>
            <ac:spMk id="2" creationId="{01FF3CA4-C4D7-003E-40C0-393C116D89C9}"/>
          </ac:spMkLst>
        </pc:spChg>
      </pc:sldChg>
      <pc:sldChg chg="add del">
        <pc:chgData name="Samantha Eldridge" userId="84e37afc-f228-4e2c-88b2-b67f55c2a0f0" providerId="ADAL" clId="{000110B2-FAC1-4F02-8094-94BB9DA5657D}" dt="2025-01-22T22:33:58.079" v="1196" actId="47"/>
        <pc:sldMkLst>
          <pc:docMk/>
          <pc:sldMk cId="4195954131" sldId="2076136955"/>
        </pc:sldMkLst>
      </pc:sldChg>
      <pc:sldChg chg="add">
        <pc:chgData name="Samantha Eldridge" userId="84e37afc-f228-4e2c-88b2-b67f55c2a0f0" providerId="ADAL" clId="{000110B2-FAC1-4F02-8094-94BB9DA5657D}" dt="2025-01-22T22:33:55.734" v="1195"/>
        <pc:sldMkLst>
          <pc:docMk/>
          <pc:sldMk cId="2332805210" sldId="2076136956"/>
        </pc:sldMkLst>
      </pc:sldChg>
      <pc:sldChg chg="add">
        <pc:chgData name="Samantha Eldridge" userId="84e37afc-f228-4e2c-88b2-b67f55c2a0f0" providerId="ADAL" clId="{000110B2-FAC1-4F02-8094-94BB9DA5657D}" dt="2025-01-23T19:38:37.396" v="1236"/>
        <pc:sldMkLst>
          <pc:docMk/>
          <pc:sldMk cId="519623315" sldId="20761369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a:lvl1pPr>
          </a:lstStyle>
          <a:p>
            <a:fld id="{1B9F0236-1FAA-2945-A55B-B96292AD93CC}" type="datetimeFigureOut">
              <a:rPr lang="en-US" smtClean="0"/>
              <a:t>1/23/2025</a:t>
            </a:fld>
            <a:endParaRPr lang="en-US"/>
          </a:p>
        </p:txBody>
      </p:sp>
      <p:sp>
        <p:nvSpPr>
          <p:cNvPr id="4" name="Slide Image Placeholder 3"/>
          <p:cNvSpPr>
            <a:spLocks noGrp="1" noRot="1" noChangeAspect="1"/>
          </p:cNvSpPr>
          <p:nvPr>
            <p:ph type="sldImg" idx="2"/>
          </p:nvPr>
        </p:nvSpPr>
        <p:spPr>
          <a:xfrm>
            <a:off x="-373063" y="2514600"/>
            <a:ext cx="12055476"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a:lvl1pPr>
          </a:lstStyle>
          <a:p>
            <a:fld id="{DBEC46AD-D762-0442-BCAA-C96FC0992EEA}" type="slidenum">
              <a:rPr lang="en-US" smtClean="0"/>
              <a:t>‹#›</a:t>
            </a:fld>
            <a:endParaRPr lang="en-US"/>
          </a:p>
        </p:txBody>
      </p:sp>
    </p:spTree>
    <p:extLst>
      <p:ext uri="{BB962C8B-B14F-4D97-AF65-F5344CB8AC3E}">
        <p14:creationId xmlns:p14="http://schemas.microsoft.com/office/powerpoint/2010/main" val="187476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76</a:t>
            </a:fld>
            <a:endParaRPr lang="en-US"/>
          </a:p>
        </p:txBody>
      </p:sp>
    </p:spTree>
    <p:extLst>
      <p:ext uri="{BB962C8B-B14F-4D97-AF65-F5344CB8AC3E}">
        <p14:creationId xmlns:p14="http://schemas.microsoft.com/office/powerpoint/2010/main" val="376897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79</a:t>
            </a:fld>
            <a:endParaRPr lang="en-US"/>
          </a:p>
        </p:txBody>
      </p:sp>
    </p:spTree>
    <p:extLst>
      <p:ext uri="{BB962C8B-B14F-4D97-AF65-F5344CB8AC3E}">
        <p14:creationId xmlns:p14="http://schemas.microsoft.com/office/powerpoint/2010/main" val="73966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80</a:t>
            </a:fld>
            <a:endParaRPr lang="en-US"/>
          </a:p>
        </p:txBody>
      </p:sp>
    </p:spTree>
    <p:extLst>
      <p:ext uri="{BB962C8B-B14F-4D97-AF65-F5344CB8AC3E}">
        <p14:creationId xmlns:p14="http://schemas.microsoft.com/office/powerpoint/2010/main" val="237140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81</a:t>
            </a:fld>
            <a:endParaRPr lang="en-US"/>
          </a:p>
        </p:txBody>
      </p:sp>
    </p:spTree>
    <p:extLst>
      <p:ext uri="{BB962C8B-B14F-4D97-AF65-F5344CB8AC3E}">
        <p14:creationId xmlns:p14="http://schemas.microsoft.com/office/powerpoint/2010/main" val="285531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46AD-D762-0442-BCAA-C96FC0992EEA}" type="slidenum">
              <a:rPr lang="en-US" smtClean="0"/>
              <a:t>92</a:t>
            </a:fld>
            <a:endParaRPr lang="en-US"/>
          </a:p>
        </p:txBody>
      </p:sp>
    </p:spTree>
    <p:extLst>
      <p:ext uri="{BB962C8B-B14F-4D97-AF65-F5344CB8AC3E}">
        <p14:creationId xmlns:p14="http://schemas.microsoft.com/office/powerpoint/2010/main" val="1776332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76200" y="0"/>
            <a:ext cx="10890250" cy="113093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43" y="-9109"/>
            <a:ext cx="20104807" cy="11308954"/>
          </a:xfrm>
          <a:prstGeom prst="rect">
            <a:avLst/>
          </a:prstGeom>
        </p:spPr>
      </p:pic>
      <p:sp>
        <p:nvSpPr>
          <p:cNvPr id="2" name="Holder 2"/>
          <p:cNvSpPr>
            <a:spLocks noGrp="1"/>
          </p:cNvSpPr>
          <p:nvPr>
            <p:ph type="ctrTitle"/>
          </p:nvPr>
        </p:nvSpPr>
        <p:spPr>
          <a:xfrm>
            <a:off x="11573797" y="4816475"/>
            <a:ext cx="7512061" cy="1015663"/>
          </a:xfrm>
          <a:prstGeom prst="rect">
            <a:avLst/>
          </a:prstGeom>
        </p:spPr>
        <p:txBody>
          <a:bodyPr wrap="square" lIns="0" tIns="0" rIns="0" bIns="0" anchor="b" anchorCtr="0">
            <a:spAutoFit/>
          </a:bodyPr>
          <a:lstStyle>
            <a:lvl1pPr>
              <a:defRPr sz="6600" b="0" i="0">
                <a:solidFill>
                  <a:srgbClr val="8A1D4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206833"/>
            <a:ext cx="17441231"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a:latin typeface="Gotham Book" pitchFamily="2" charset="0"/>
              </a:rPr>
              <a:t>PI BETA PHI  //  COLLEGE WEEKEND 2025</a:t>
            </a:r>
          </a:p>
        </p:txBody>
      </p:sp>
    </p:spTree>
    <p:extLst>
      <p:ext uri="{BB962C8B-B14F-4D97-AF65-F5344CB8AC3E}">
        <p14:creationId xmlns:p14="http://schemas.microsoft.com/office/powerpoint/2010/main" val="38009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235075"/>
            <a:ext cx="172974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236533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17929"/>
            <a:ext cx="4489450" cy="11291421"/>
          </a:xfrm>
        </p:spPr>
        <p:txBody>
          <a:bodyPr anchor="ctr" anchorCtr="1"/>
          <a:lstStyle/>
          <a:p>
            <a:r>
              <a:rPr lang="en-US"/>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206833"/>
            <a:ext cx="135636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350635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Photo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17929"/>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1206833"/>
            <a:ext cx="105156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401053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1206833"/>
            <a:ext cx="105918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13289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a:t>“</a:t>
            </a:r>
          </a:p>
        </p:txBody>
      </p:sp>
    </p:spTree>
    <p:extLst>
      <p:ext uri="{BB962C8B-B14F-4D97-AF65-F5344CB8AC3E}">
        <p14:creationId xmlns:p14="http://schemas.microsoft.com/office/powerpoint/2010/main" val="18476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lide">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77496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2769371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1976182" y="607354"/>
            <a:ext cx="9272325" cy="5654675"/>
          </a:xfrm>
        </p:spPr>
        <p:txBody>
          <a:bodyPr anchor="b">
            <a:norm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1976182" y="6262029"/>
            <a:ext cx="9272325" cy="3748840"/>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413236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hasCustomPrompt="1"/>
          </p:nvPr>
        </p:nvSpPr>
        <p:spPr>
          <a:xfrm>
            <a:off x="799320" y="607354"/>
            <a:ext cx="10449187" cy="5654675"/>
          </a:xfrm>
        </p:spPr>
        <p:txBody>
          <a:bodyPr anchor="b">
            <a:normAutofit/>
          </a:bodyPr>
          <a:lstStyle>
            <a:lvl1pPr algn="l">
              <a:defRPr sz="7256"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799320" y="6395004"/>
            <a:ext cx="10449187" cy="3615864"/>
          </a:xfrm>
        </p:spPr>
        <p:txBody>
          <a:bodyPr>
            <a:normAutofit/>
          </a:bodyPr>
          <a:lstStyle>
            <a:lvl1pPr marL="0" indent="0" algn="l">
              <a:buNone/>
              <a:defRPr sz="5277" b="0" i="0">
                <a:solidFill>
                  <a:schemeClr val="accent1"/>
                </a:solidFill>
                <a:latin typeface="Cambria" panose="02040503050406030204" pitchFamily="18"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275951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4639012"/>
            <a:ext cx="4800601" cy="1015663"/>
          </a:xfrm>
          <a:prstGeom prst="rect">
            <a:avLst/>
          </a:prstGeom>
        </p:spPr>
        <p:txBody>
          <a:bodyPr wrap="square" lIns="0" tIns="0" rIns="0" bIns="0" anchor="b" anchorCtr="0">
            <a:spAutoFit/>
          </a:bodyPr>
          <a:lstStyle>
            <a:lvl1pPr>
              <a:defRPr sz="6600" b="0" i="0">
                <a:solidFill>
                  <a:srgbClr val="8A1D4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2771712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7" name="Title 1">
            <a:extLst>
              <a:ext uri="{FF2B5EF4-FFF2-40B4-BE49-F238E27FC236}">
                <a16:creationId xmlns:a16="http://schemas.microsoft.com/office/drawing/2014/main" id="{84C4D314-DEBC-794D-8C3F-BE23EA6E4FF2}"/>
              </a:ext>
            </a:extLst>
          </p:cNvPr>
          <p:cNvSpPr>
            <a:spLocks noGrp="1"/>
          </p:cNvSpPr>
          <p:nvPr>
            <p:ph type="ctrTitle"/>
          </p:nvPr>
        </p:nvSpPr>
        <p:spPr>
          <a:xfrm>
            <a:off x="1361206" y="6454285"/>
            <a:ext cx="17386569" cy="2334406"/>
          </a:xfrm>
        </p:spPr>
        <p:txBody>
          <a:bodyPr anchor="ctr">
            <a:no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EDE47D44-8134-792B-CB74-3B516CF163C1}"/>
              </a:ext>
            </a:extLst>
          </p:cNvPr>
          <p:cNvSpPr>
            <a:spLocks noGrp="1"/>
          </p:cNvSpPr>
          <p:nvPr>
            <p:ph type="subTitle" idx="1"/>
          </p:nvPr>
        </p:nvSpPr>
        <p:spPr>
          <a:xfrm>
            <a:off x="1361206" y="8788692"/>
            <a:ext cx="17386569" cy="827258"/>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321689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421328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1295830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0">
            <a:extLst>
              <a:ext uri="{FF2B5EF4-FFF2-40B4-BE49-F238E27FC236}">
                <a16:creationId xmlns:a16="http://schemas.microsoft.com/office/drawing/2014/main" id="{52D358C9-998B-04A3-E3BA-C4885ACBF893}"/>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8192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a:extLst>
              <a:ext uri="{FF2B5EF4-FFF2-40B4-BE49-F238E27FC236}">
                <a16:creationId xmlns:a16="http://schemas.microsoft.com/office/drawing/2014/main" id="{A15AB217-7E13-876D-99DE-5A330E5B4B9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4253319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5"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7"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BB09DE9E-1C18-5A0C-161A-2BC0785E631B}"/>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78169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99671B39-1B33-BB8F-E39B-2ED6C0C522BA}"/>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629603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0CE00444-563C-1612-74A8-DDD15804A7C3}"/>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4176458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 Photo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8C5B1159-6B6F-2FD5-84EC-7FC4A5A4FA5F}"/>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745037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 Photo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6" name="Slide Number Placeholder 10">
            <a:extLst>
              <a:ext uri="{FF2B5EF4-FFF2-40B4-BE49-F238E27FC236}">
                <a16:creationId xmlns:a16="http://schemas.microsoft.com/office/drawing/2014/main" id="{56EFC9D8-B42C-4CAF-5C36-98FA8D22C5E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33816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rgbClr val="8A1D4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4075734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 Photo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33830639-9B95-690A-D52D-6B87092F4B52}"/>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27199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3" name="TextBox 2">
            <a:extLst>
              <a:ext uri="{FF2B5EF4-FFF2-40B4-BE49-F238E27FC236}">
                <a16:creationId xmlns:a16="http://schemas.microsoft.com/office/drawing/2014/main" id="{66FB636C-B896-5850-6544-CB6605DAD2E0}"/>
              </a:ext>
            </a:extLst>
          </p:cNvPr>
          <p:cNvSpPr txBox="1"/>
          <p:nvPr userDrawn="1"/>
        </p:nvSpPr>
        <p:spPr>
          <a:xfrm>
            <a:off x="4988178" y="1412885"/>
            <a:ext cx="10055077" cy="3010696"/>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2782197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C179DF6F-F960-2D03-DF3A-2454F7DC3B72}"/>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699039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9D889715-7D6F-8DB7-08D2-63B5E78D783E}"/>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30550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3"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5"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2A2390F9-3764-F63A-BDEA-D0A8DB27F8D6}"/>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10496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4A89D037-BE49-8C44-2626-F4BCEB1994D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08339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 Photo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1607BBB-47E6-D6B5-6C86-4A5BFB344480}"/>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184141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 Photo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F03222B9-0733-1BE1-DC03-09A7084D63D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4143869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w/ Photo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2" name="Slide Number Placeholder 10">
            <a:extLst>
              <a:ext uri="{FF2B5EF4-FFF2-40B4-BE49-F238E27FC236}">
                <a16:creationId xmlns:a16="http://schemas.microsoft.com/office/drawing/2014/main" id="{3ABADE15-834D-F902-63D4-758D67B7B7B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312020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 Photo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455891B-7412-BAB9-FFC2-523D31C425D5}"/>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51011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a:t>Click to edit Master title style even on two lines</a:t>
            </a:r>
            <a:endParaRPr/>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a:p>
        </p:txBody>
      </p:sp>
    </p:spTree>
    <p:extLst>
      <p:ext uri="{BB962C8B-B14F-4D97-AF65-F5344CB8AC3E}">
        <p14:creationId xmlns:p14="http://schemas.microsoft.com/office/powerpoint/2010/main" val="2615088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Idea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07EAF30B-AA10-423C-3383-21A89E888EC4}"/>
              </a:ext>
            </a:extLst>
          </p:cNvPr>
          <p:cNvSpPr txBox="1"/>
          <p:nvPr userDrawn="1"/>
        </p:nvSpPr>
        <p:spPr>
          <a:xfrm>
            <a:off x="4988178" y="1412885"/>
            <a:ext cx="10055077" cy="3010696"/>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277388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ilitator Photo and Conta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rgbClr val="8A1D41"/>
                </a:solidFill>
                <a:latin typeface="Hello Mogels"/>
                <a:cs typeface="Hello Mogels"/>
              </a:defRPr>
            </a:lvl1pPr>
          </a:lstStyle>
          <a:p>
            <a:r>
              <a:rPr lang="en-US"/>
              <a:t>Facilitator Template</a:t>
            </a:r>
            <a:endParaRPr/>
          </a:p>
        </p:txBody>
      </p:sp>
      <p:sp>
        <p:nvSpPr>
          <p:cNvPr id="5" name="Holder 6">
            <a:extLst>
              <a:ext uri="{FF2B5EF4-FFF2-40B4-BE49-F238E27FC236}">
                <a16:creationId xmlns:a16="http://schemas.microsoft.com/office/drawing/2014/main" id="{2B1DACEA-42DF-6FEF-910D-0D8A0490B98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2" name="Holder 5">
            <a:extLst>
              <a:ext uri="{FF2B5EF4-FFF2-40B4-BE49-F238E27FC236}">
                <a16:creationId xmlns:a16="http://schemas.microsoft.com/office/drawing/2014/main" id="{D309AF57-3B3E-D657-9B41-78413B26091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Tree>
    <p:extLst>
      <p:ext uri="{BB962C8B-B14F-4D97-AF65-F5344CB8AC3E}">
        <p14:creationId xmlns:p14="http://schemas.microsoft.com/office/powerpoint/2010/main" val="279759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5" name="Holder 6">
            <a:extLst>
              <a:ext uri="{FF2B5EF4-FFF2-40B4-BE49-F238E27FC236}">
                <a16:creationId xmlns:a16="http://schemas.microsoft.com/office/drawing/2014/main" id="{2B1DACEA-42DF-6FEF-910D-0D8A0490B98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2" name="Holder 5">
            <a:extLst>
              <a:ext uri="{FF2B5EF4-FFF2-40B4-BE49-F238E27FC236}">
                <a16:creationId xmlns:a16="http://schemas.microsoft.com/office/drawing/2014/main" id="{D309AF57-3B3E-D657-9B41-78413B26091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rgbClr val="8A1D41"/>
                </a:solidFill>
                <a:latin typeface="Hello Mogels"/>
                <a:cs typeface="Hello Mogels"/>
              </a:defRPr>
            </a:lvl1pPr>
          </a:lstStyle>
          <a:p>
            <a:r>
              <a:rPr lang="en-US"/>
              <a:t>Iconography</a:t>
            </a:r>
            <a:endParaRPr/>
          </a:p>
        </p:txBody>
      </p:sp>
    </p:spTree>
    <p:extLst>
      <p:ext uri="{BB962C8B-B14F-4D97-AF65-F5344CB8AC3E}">
        <p14:creationId xmlns:p14="http://schemas.microsoft.com/office/powerpoint/2010/main" val="58952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380005"/>
            <a:ext cx="17765527"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2B1DACEA-42DF-6FEF-910D-0D8A0490B98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2" name="Holder 5">
            <a:extLst>
              <a:ext uri="{FF2B5EF4-FFF2-40B4-BE49-F238E27FC236}">
                <a16:creationId xmlns:a16="http://schemas.microsoft.com/office/drawing/2014/main" id="{D309AF57-3B3E-D657-9B41-78413B26091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380005"/>
            <a:ext cx="17765527"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119E5A79-0CD6-22C4-0162-68030C6CDF68}"/>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362438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380005"/>
            <a:ext cx="17765527"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7" name="Holder 5">
            <a:extLst>
              <a:ext uri="{FF2B5EF4-FFF2-40B4-BE49-F238E27FC236}">
                <a16:creationId xmlns:a16="http://schemas.microsoft.com/office/drawing/2014/main" id="{6D07F7F6-D188-B35A-AB9A-43C575F54A7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latin typeface="Gotham Book" pitchFamily="2" charset="0"/>
              </a:rPr>
              <a:t>PI BETA PHI  //  COLLEGE WEEKEND 2025</a:t>
            </a:r>
          </a:p>
        </p:txBody>
      </p:sp>
    </p:spTree>
    <p:extLst>
      <p:ext uri="{BB962C8B-B14F-4D97-AF65-F5344CB8AC3E}">
        <p14:creationId xmlns:p14="http://schemas.microsoft.com/office/powerpoint/2010/main" val="351899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15.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77" r:id="rId3"/>
    <p:sldLayoutId id="2147483678" r:id="rId4"/>
    <p:sldLayoutId id="2147483679" r:id="rId5"/>
    <p:sldLayoutId id="2147483680" r:id="rId6"/>
    <p:sldLayoutId id="2147483662" r:id="rId7"/>
    <p:sldLayoutId id="2147483667" r:id="rId8"/>
    <p:sldLayoutId id="2147483668" r:id="rId9"/>
    <p:sldLayoutId id="2147483669" r:id="rId10"/>
    <p:sldLayoutId id="2147483670" r:id="rId11"/>
    <p:sldLayoutId id="2147483671" r:id="rId12"/>
    <p:sldLayoutId id="2147483674" r:id="rId13"/>
    <p:sldLayoutId id="2147483675" r:id="rId14"/>
    <p:sldLayoutId id="2147483676" r:id="rId15"/>
    <p:sldLayoutId id="2147483681" r:id="rId16"/>
  </p:sldLayoutIdLst>
  <p:hf sldNum="0" hd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3DC74-2B3D-B9EF-A034-F6FCC0EA6D58}"/>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F1F1C-4393-DD11-24BA-88E36AE79C2B}"/>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9E070-B443-2920-D8BC-C5C9206D1FF0}"/>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6097A328-00EA-BB48-8441-CCD0B983D7BA}" type="datetime1">
              <a:rPr lang="en-US" smtClean="0"/>
              <a:t>1/23/2025</a:t>
            </a:fld>
            <a:endParaRPr lang="en-US"/>
          </a:p>
        </p:txBody>
      </p:sp>
      <p:sp>
        <p:nvSpPr>
          <p:cNvPr id="5" name="Footer Placeholder 4">
            <a:extLst>
              <a:ext uri="{FF2B5EF4-FFF2-40B4-BE49-F238E27FC236}">
                <a16:creationId xmlns:a16="http://schemas.microsoft.com/office/drawing/2014/main" id="{A9F079D7-8058-2B91-27A3-B9C773663480}"/>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6EDD54-D109-B7E2-3DA6-EF14407534EB}"/>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731" b="0" i="0">
                <a:solidFill>
                  <a:schemeClr val="accent2"/>
                </a:solidFill>
                <a:latin typeface="Montserrat" pitchFamily="2" charset="77"/>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55081023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hdr="0" ftr="0" dt="0"/>
  <p:txStyles>
    <p:titleStyle>
      <a:lvl1pPr algn="l" defTabSz="1507846" rtl="0" eaLnBrk="1" latinLnBrk="0" hangingPunct="1">
        <a:lnSpc>
          <a:spcPct val="90000"/>
        </a:lnSpc>
        <a:spcBef>
          <a:spcPct val="0"/>
        </a:spcBef>
        <a:buNone/>
        <a:defRPr sz="7256" b="0" i="0" kern="1200">
          <a:solidFill>
            <a:schemeClr val="accent2"/>
          </a:solidFill>
          <a:latin typeface="Montserrat Light" pitchFamily="2" charset="77"/>
          <a:ea typeface="+mj-ea"/>
          <a:cs typeface="+mj-cs"/>
        </a:defRPr>
      </a:lvl1pPr>
    </p:titleStyle>
    <p:bodyStyle>
      <a:lvl1pPr marL="376961" indent="-376961" algn="l" defTabSz="1507846" rtl="0" eaLnBrk="1" latinLnBrk="0" hangingPunct="1">
        <a:lnSpc>
          <a:spcPct val="90000"/>
        </a:lnSpc>
        <a:spcBef>
          <a:spcPts val="1979"/>
        </a:spcBef>
        <a:buClr>
          <a:schemeClr val="accent3"/>
        </a:buClr>
        <a:buSzPct val="100000"/>
        <a:buFontTx/>
        <a:buBlip>
          <a:blip r:embed="rId26"/>
        </a:buBlip>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1979"/>
        </a:spcBef>
        <a:buClr>
          <a:schemeClr val="accent3"/>
        </a:buClr>
        <a:buSzPct val="100000"/>
        <a:buFontTx/>
        <a:buBlip>
          <a:blip r:embed="rId26"/>
        </a:buBlip>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1979"/>
        </a:spcBef>
        <a:buClr>
          <a:schemeClr val="accent3"/>
        </a:buClr>
        <a:buSzPct val="100000"/>
        <a:buFontTx/>
        <a:buBlip>
          <a:blip r:embed="rId26"/>
        </a:buBlip>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1979"/>
        </a:spcBef>
        <a:buClr>
          <a:schemeClr val="accent3"/>
        </a:buClr>
        <a:buSzPct val="100000"/>
        <a:buFontTx/>
        <a:buBlip>
          <a:blip r:embed="rId26"/>
        </a:buBlip>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1979"/>
        </a:spcBef>
        <a:buClr>
          <a:schemeClr val="accent3"/>
        </a:buClr>
        <a:buSzPct val="100000"/>
        <a:buFontTx/>
        <a:buBlip>
          <a:blip r:embed="rId26"/>
        </a:buBlip>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3.svg"/><Relationship Id="rId4" Type="http://schemas.openxmlformats.org/officeDocument/2006/relationships/image" Target="../media/image102.png"/></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51.sv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69.sv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81.sv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jpeg"/><Relationship Id="rId1" Type="http://schemas.openxmlformats.org/officeDocument/2006/relationships/slideLayout" Target="../slideLayouts/slideLayout14.xml"/><Relationship Id="rId4" Type="http://schemas.openxmlformats.org/officeDocument/2006/relationships/image" Target="../media/image8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81.sv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81.sv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4.xml"/><Relationship Id="rId4" Type="http://schemas.openxmlformats.org/officeDocument/2006/relationships/image" Target="../media/image9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8DDD444-C8C9-46E9-843A-110D1ADFE393}"/>
              </a:ext>
            </a:extLst>
          </p:cNvPr>
          <p:cNvSpPr>
            <a:spLocks noGrp="1"/>
          </p:cNvSpPr>
          <p:nvPr>
            <p:ph type="title"/>
          </p:nvPr>
        </p:nvSpPr>
        <p:spPr>
          <a:xfrm>
            <a:off x="374650" y="401017"/>
            <a:ext cx="17765527" cy="1015663"/>
          </a:xfrm>
        </p:spPr>
        <p:txBody>
          <a:bodyPr/>
          <a:lstStyle/>
          <a:p>
            <a:r>
              <a:rPr lang="en-US"/>
              <a:t>Table Assignments</a:t>
            </a:r>
          </a:p>
        </p:txBody>
      </p:sp>
      <p:graphicFrame>
        <p:nvGraphicFramePr>
          <p:cNvPr id="5" name="Table 4">
            <a:extLst>
              <a:ext uri="{FF2B5EF4-FFF2-40B4-BE49-F238E27FC236}">
                <a16:creationId xmlns:a16="http://schemas.microsoft.com/office/drawing/2014/main" id="{BFF77859-5C71-592B-6349-EDAE2ED354C9}"/>
              </a:ext>
            </a:extLst>
          </p:cNvPr>
          <p:cNvGraphicFramePr>
            <a:graphicFrameLocks noGrp="1"/>
          </p:cNvGraphicFramePr>
          <p:nvPr>
            <p:extLst>
              <p:ext uri="{D42A27DB-BD31-4B8C-83A1-F6EECF244321}">
                <p14:modId xmlns:p14="http://schemas.microsoft.com/office/powerpoint/2010/main" val="3373802666"/>
              </p:ext>
            </p:extLst>
          </p:nvPr>
        </p:nvGraphicFramePr>
        <p:xfrm>
          <a:off x="527050"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AL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Gotham Book"/>
                        </a:rPr>
                        <a:t>  AL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Gotham Book"/>
                        </a:rPr>
                        <a:t>  AZ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Gotham Book"/>
                        </a:rPr>
                        <a:t>  AZ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Gotham Book"/>
                        </a:rPr>
                        <a:t>  AZ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Gotham Book"/>
                        </a:rPr>
                        <a:t>  AR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Gotham Book"/>
                        </a:rPr>
                        <a:t>  CA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Gotham Book"/>
                        </a:rPr>
                        <a:t>  CA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Gotham Book"/>
                        </a:rPr>
                        <a:t>  CA Epsilon</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Gotham Book"/>
                        </a:rPr>
                        <a:t>  CA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Gotham Book"/>
                        </a:rPr>
                        <a:t>  CA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Gotham Book"/>
                        </a:rPr>
                        <a:t>  CA Kappa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Gotham Book"/>
                        </a:rPr>
                        <a:t>  CA Mu</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Gotham Book"/>
                        </a:rPr>
                        <a:t>  CA Xi</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Gotham Book"/>
                        </a:rPr>
                        <a:t>  CA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Gotham Book"/>
                        </a:rPr>
                        <a:t>  CO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Gotham Book"/>
                        </a:rPr>
                        <a:t>  CO Delta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6" name="Table 5">
            <a:extLst>
              <a:ext uri="{FF2B5EF4-FFF2-40B4-BE49-F238E27FC236}">
                <a16:creationId xmlns:a16="http://schemas.microsoft.com/office/drawing/2014/main" id="{282E7CCC-0743-38B1-33FB-4E52EDB7FA84}"/>
              </a:ext>
            </a:extLst>
          </p:cNvPr>
          <p:cNvGraphicFramePr>
            <a:graphicFrameLocks noGrp="1"/>
          </p:cNvGraphicFramePr>
          <p:nvPr>
            <p:extLst>
              <p:ext uri="{D42A27DB-BD31-4B8C-83A1-F6EECF244321}">
                <p14:modId xmlns:p14="http://schemas.microsoft.com/office/powerpoint/2010/main" val="1436731478"/>
              </p:ext>
            </p:extLst>
          </p:nvPr>
        </p:nvGraphicFramePr>
        <p:xfrm>
          <a:off x="3575050"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CO Epsilon</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Gotham Book"/>
                        </a:rPr>
                        <a:t>  CO Gamma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Gotham Book"/>
                        </a:rPr>
                        <a:t>  CT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Gotham Book"/>
                        </a:rPr>
                        <a:t>  D.C.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Gotham Book"/>
                        </a:rPr>
                        <a:t>  DE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Gotham Book"/>
                        </a:rPr>
                        <a:t>  FL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Gotham Book"/>
                        </a:rPr>
                        <a:t>  FL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Gotham Book"/>
                        </a:rPr>
                        <a:t>  FL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Gotham Book"/>
                        </a:rPr>
                        <a:t>  FL Epsilon</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Gotham Book"/>
                        </a:rPr>
                        <a:t>  FL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Gotham Book"/>
                        </a:rPr>
                        <a:t>  GA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Gotham Book"/>
                        </a:rPr>
                        <a:t>  GA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Gotham Book"/>
                        </a:rPr>
                        <a:t>  ID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Gotham Book"/>
                        </a:rPr>
                        <a:t>  IL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Gotham Book"/>
                        </a:rPr>
                        <a:t>  IL 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Gotham Book"/>
                        </a:rPr>
                        <a:t>  IL Theta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Gotham Book"/>
                        </a:rPr>
                        <a:t>  IL Zeta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7" name="Table 6">
            <a:extLst>
              <a:ext uri="{FF2B5EF4-FFF2-40B4-BE49-F238E27FC236}">
                <a16:creationId xmlns:a16="http://schemas.microsoft.com/office/drawing/2014/main" id="{3FB60F23-0F22-6034-D562-5637846735AB}"/>
              </a:ext>
            </a:extLst>
          </p:cNvPr>
          <p:cNvGraphicFramePr>
            <a:graphicFrameLocks noGrp="1"/>
          </p:cNvGraphicFramePr>
          <p:nvPr>
            <p:extLst>
              <p:ext uri="{D42A27DB-BD31-4B8C-83A1-F6EECF244321}">
                <p14:modId xmlns:p14="http://schemas.microsoft.com/office/powerpoint/2010/main" val="1728636337"/>
              </p:ext>
            </p:extLst>
          </p:nvPr>
        </p:nvGraphicFramePr>
        <p:xfrm>
          <a:off x="6635457"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IN Alpha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IN Beta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IN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IN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IN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IA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IA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IA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KS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KS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KY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KY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LA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LA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ME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MI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MI Beta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8" name="Table 7">
            <a:extLst>
              <a:ext uri="{FF2B5EF4-FFF2-40B4-BE49-F238E27FC236}">
                <a16:creationId xmlns:a16="http://schemas.microsoft.com/office/drawing/2014/main" id="{B2871F2E-0F74-2E6E-31A5-3DDC33456083}"/>
              </a:ext>
            </a:extLst>
          </p:cNvPr>
          <p:cNvGraphicFramePr>
            <a:graphicFrameLocks noGrp="1"/>
          </p:cNvGraphicFramePr>
          <p:nvPr>
            <p:extLst>
              <p:ext uri="{D42A27DB-BD31-4B8C-83A1-F6EECF244321}">
                <p14:modId xmlns:p14="http://schemas.microsoft.com/office/powerpoint/2010/main" val="2339313306"/>
              </p:ext>
            </p:extLst>
          </p:nvPr>
        </p:nvGraphicFramePr>
        <p:xfrm>
          <a:off x="9695864"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MI Gamma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MN Alpha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MS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MS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MS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MO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MO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MT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NE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NE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NM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NV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NY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NC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OH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OH Epsilon</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OH Iota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9" name="Table 8">
            <a:extLst>
              <a:ext uri="{FF2B5EF4-FFF2-40B4-BE49-F238E27FC236}">
                <a16:creationId xmlns:a16="http://schemas.microsoft.com/office/drawing/2014/main" id="{CB6A8634-AB4D-682D-DE1E-6100A12588D0}"/>
              </a:ext>
            </a:extLst>
          </p:cNvPr>
          <p:cNvGraphicFramePr>
            <a:graphicFrameLocks noGrp="1"/>
          </p:cNvGraphicFramePr>
          <p:nvPr>
            <p:extLst>
              <p:ext uri="{D42A27DB-BD31-4B8C-83A1-F6EECF244321}">
                <p14:modId xmlns:p14="http://schemas.microsoft.com/office/powerpoint/2010/main" val="2289786699"/>
              </p:ext>
            </p:extLst>
          </p:nvPr>
        </p:nvGraphicFramePr>
        <p:xfrm>
          <a:off x="12756271"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OH Kappa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OH Theta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OK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OK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ON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OR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PA 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PA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SC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SC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SD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TN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TN Delta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TN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TX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TX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TX Delta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10" name="Table 9">
            <a:extLst>
              <a:ext uri="{FF2B5EF4-FFF2-40B4-BE49-F238E27FC236}">
                <a16:creationId xmlns:a16="http://schemas.microsoft.com/office/drawing/2014/main" id="{0999EEED-9FF4-04EB-8832-78F9CF560B9E}"/>
              </a:ext>
            </a:extLst>
          </p:cNvPr>
          <p:cNvGraphicFramePr>
            <a:graphicFrameLocks noGrp="1"/>
          </p:cNvGraphicFramePr>
          <p:nvPr>
            <p:extLst>
              <p:ext uri="{D42A27DB-BD31-4B8C-83A1-F6EECF244321}">
                <p14:modId xmlns:p14="http://schemas.microsoft.com/office/powerpoint/2010/main" val="1806456072"/>
              </p:ext>
            </p:extLst>
          </p:nvPr>
        </p:nvGraphicFramePr>
        <p:xfrm>
          <a:off x="15816678"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TX Epsilon</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TX 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TX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TX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UT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VA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VA Epsilon</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VA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VA Theta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WA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WA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WV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WI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WI 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854946"/>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6770157"/>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a:noFill/>
                    </a:lnT>
                    <a:lnB w="12700">
                      <a:noFill/>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a:noFill/>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3534441"/>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2825749"/>
                  </a:ext>
                </a:extLst>
              </a:tr>
            </a:tbl>
          </a:graphicData>
        </a:graphic>
      </p:graphicFrame>
    </p:spTree>
    <p:extLst>
      <p:ext uri="{BB962C8B-B14F-4D97-AF65-F5344CB8AC3E}">
        <p14:creationId xmlns:p14="http://schemas.microsoft.com/office/powerpoint/2010/main" val="159729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AE8EF5-BEB7-C3EF-4090-13C93054E35A}"/>
              </a:ext>
            </a:extLst>
          </p:cNvPr>
          <p:cNvGraphicFramePr>
            <a:graphicFrameLocks noGrp="1"/>
          </p:cNvGraphicFramePr>
          <p:nvPr>
            <p:extLst>
              <p:ext uri="{D42A27DB-BD31-4B8C-83A1-F6EECF244321}">
                <p14:modId xmlns:p14="http://schemas.microsoft.com/office/powerpoint/2010/main" val="2513200361"/>
              </p:ext>
            </p:extLst>
          </p:nvPr>
        </p:nvGraphicFramePr>
        <p:xfrm>
          <a:off x="3041650" y="1204830"/>
          <a:ext cx="13335000" cy="8899690"/>
        </p:xfrm>
        <a:graphic>
          <a:graphicData uri="http://schemas.openxmlformats.org/drawingml/2006/table">
            <a:tbl>
              <a:tblPr firstRow="1" bandRow="1">
                <a:tableStyleId>{8A107856-5554-42FB-B03E-39F5DBC370BA}</a:tableStyleId>
              </a:tblPr>
              <a:tblGrid>
                <a:gridCol w="1371600">
                  <a:extLst>
                    <a:ext uri="{9D8B030D-6E8A-4147-A177-3AD203B41FA5}">
                      <a16:colId xmlns:a16="http://schemas.microsoft.com/office/drawing/2014/main" val="845655218"/>
                    </a:ext>
                  </a:extLst>
                </a:gridCol>
                <a:gridCol w="5943600">
                  <a:extLst>
                    <a:ext uri="{9D8B030D-6E8A-4147-A177-3AD203B41FA5}">
                      <a16:colId xmlns:a16="http://schemas.microsoft.com/office/drawing/2014/main" val="2848149196"/>
                    </a:ext>
                  </a:extLst>
                </a:gridCol>
                <a:gridCol w="6019800">
                  <a:extLst>
                    <a:ext uri="{9D8B030D-6E8A-4147-A177-3AD203B41FA5}">
                      <a16:colId xmlns:a16="http://schemas.microsoft.com/office/drawing/2014/main" val="1316462384"/>
                    </a:ext>
                  </a:extLst>
                </a:gridCol>
              </a:tblGrid>
              <a:tr h="1295400">
                <a:tc>
                  <a:txBody>
                    <a:bodyPr/>
                    <a:lstStyle/>
                    <a:p>
                      <a:pPr algn="ctr"/>
                      <a:endParaRPr lang="en-US" sz="4000">
                        <a:latin typeface="Gotham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4400" b="0">
                          <a:solidFill>
                            <a:schemeClr val="bg1"/>
                          </a:solidFill>
                          <a:latin typeface="Gotham Book"/>
                        </a:rPr>
                        <a:t>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algn="ctr"/>
                      <a:r>
                        <a:rPr lang="en-US" sz="4400" b="0">
                          <a:solidFill>
                            <a:schemeClr val="bg1"/>
                          </a:solidFill>
                          <a:latin typeface="Gotham Book"/>
                        </a:rPr>
                        <a:t>Not 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extLst>
                  <a:ext uri="{0D108BD9-81ED-4DB2-BD59-A6C34878D82A}">
                    <a16:rowId xmlns:a16="http://schemas.microsoft.com/office/drawing/2014/main" val="2930776395"/>
                  </a:ext>
                </a:extLst>
              </a:tr>
              <a:tr h="3802145">
                <a:tc>
                  <a:txBody>
                    <a:bodyPr/>
                    <a:lstStyle/>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endParaRPr lang="en-US" sz="2000">
                        <a:latin typeface="Gotham Book"/>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2000">
                        <a:latin typeface="Gotham Book"/>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01465073"/>
                  </a:ext>
                </a:extLst>
              </a:tr>
              <a:tr h="3802145">
                <a:tc>
                  <a:txBody>
                    <a:bodyPr/>
                    <a:lstStyle/>
                    <a:p>
                      <a:pPr algn="ctr"/>
                      <a:r>
                        <a:rPr lang="en-US" sz="4400">
                          <a:solidFill>
                            <a:schemeClr val="bg1"/>
                          </a:solidFill>
                          <a:latin typeface="Gotham Book"/>
                        </a:rPr>
                        <a:t>Not</a:t>
                      </a:r>
                    </a:p>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endParaRPr lang="en-US" sz="2000">
                        <a:latin typeface="Gotham Book"/>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2000">
                        <a:latin typeface="Gotham Book"/>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51213726"/>
                  </a:ext>
                </a:extLst>
              </a:tr>
            </a:tbl>
          </a:graphicData>
        </a:graphic>
      </p:graphicFrame>
    </p:spTree>
    <p:extLst>
      <p:ext uri="{BB962C8B-B14F-4D97-AF65-F5344CB8AC3E}">
        <p14:creationId xmlns:p14="http://schemas.microsoft.com/office/powerpoint/2010/main" val="2024454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D72676-6911-365B-32C0-7AC3D70B4E33}"/>
              </a:ext>
            </a:extLst>
          </p:cNvPr>
          <p:cNvSpPr>
            <a:spLocks noGrp="1"/>
          </p:cNvSpPr>
          <p:nvPr>
            <p:ph type="title"/>
          </p:nvPr>
        </p:nvSpPr>
        <p:spPr>
          <a:xfrm>
            <a:off x="8528050" y="1582782"/>
            <a:ext cx="10591800" cy="1015663"/>
          </a:xfrm>
        </p:spPr>
        <p:txBody>
          <a:bodyPr/>
          <a:lstStyle/>
          <a:p>
            <a:r>
              <a:rPr lang="en-US"/>
              <a:t>Action Planning</a:t>
            </a:r>
          </a:p>
        </p:txBody>
      </p:sp>
      <p:sp>
        <p:nvSpPr>
          <p:cNvPr id="7" name="Text Placeholder 2">
            <a:extLst>
              <a:ext uri="{FF2B5EF4-FFF2-40B4-BE49-F238E27FC236}">
                <a16:creationId xmlns:a16="http://schemas.microsoft.com/office/drawing/2014/main" id="{311F04E9-0BCA-C85A-C057-37E1016B1B07}"/>
              </a:ext>
            </a:extLst>
          </p:cNvPr>
          <p:cNvSpPr>
            <a:spLocks noGrp="1"/>
          </p:cNvSpPr>
          <p:nvPr>
            <p:ph type="body" idx="1"/>
          </p:nvPr>
        </p:nvSpPr>
        <p:spPr>
          <a:xfrm>
            <a:off x="8528050" y="3216275"/>
            <a:ext cx="10363200" cy="3693319"/>
          </a:xfrm>
        </p:spPr>
        <p:txBody>
          <a:bodyPr/>
          <a:lstStyle/>
          <a:p>
            <a:pPr marL="457200" indent="-457200">
              <a:buFont typeface="Arial" panose="020B0604020202020204" pitchFamily="34" charset="0"/>
              <a:buChar char="•"/>
            </a:pPr>
            <a:r>
              <a:rPr lang="en-US" sz="4800"/>
              <a:t>Review 2025 Monthly Chapter Evaluation standards on page 54 of your workbook.</a:t>
            </a:r>
          </a:p>
          <a:p>
            <a:endParaRPr lang="en-US" sz="4800"/>
          </a:p>
          <a:p>
            <a:pPr marL="457200" indent="-457200">
              <a:buFont typeface="Arial" panose="020B0604020202020204" pitchFamily="34" charset="0"/>
              <a:buChar char="•"/>
            </a:pPr>
            <a:r>
              <a:rPr lang="en-US" sz="4800"/>
              <a:t>Set goals for your team on pages 86-87.</a:t>
            </a:r>
            <a:endParaRPr lang="en-US" sz="4400"/>
          </a:p>
        </p:txBody>
      </p:sp>
      <p:pic>
        <p:nvPicPr>
          <p:cNvPr id="11" name="Picture Placeholder 6" descr="A group of people posing for a photo&#10;&#10;Description automatically generated">
            <a:extLst>
              <a:ext uri="{FF2B5EF4-FFF2-40B4-BE49-F238E27FC236}">
                <a16:creationId xmlns:a16="http://schemas.microsoft.com/office/drawing/2014/main" id="{6AEFFB5A-611A-B9C1-CBEA-0B479E2796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10914883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023850" y="5039122"/>
            <a:ext cx="5410200" cy="1231106"/>
          </a:xfrm>
        </p:spPr>
        <p:txBody>
          <a:bodyPr/>
          <a:lstStyle/>
          <a:p>
            <a:pPr algn="ctr"/>
            <a:r>
              <a:rPr lang="en-US" sz="8000"/>
              <a:t>Wrap-Up</a:t>
            </a:r>
          </a:p>
        </p:txBody>
      </p:sp>
    </p:spTree>
    <p:extLst>
      <p:ext uri="{BB962C8B-B14F-4D97-AF65-F5344CB8AC3E}">
        <p14:creationId xmlns:p14="http://schemas.microsoft.com/office/powerpoint/2010/main" val="17987581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6378343-9C5C-FD6A-CDFE-68B9B289FF1E}"/>
              </a:ext>
            </a:extLst>
          </p:cNvPr>
          <p:cNvSpPr>
            <a:spLocks noGrp="1"/>
          </p:cNvSpPr>
          <p:nvPr>
            <p:ph type="title"/>
          </p:nvPr>
        </p:nvSpPr>
        <p:spPr>
          <a:xfrm>
            <a:off x="8500341" y="891358"/>
            <a:ext cx="10591800" cy="1015663"/>
          </a:xfrm>
        </p:spPr>
        <p:txBody>
          <a:bodyPr/>
          <a:lstStyle/>
          <a:p>
            <a:r>
              <a:rPr lang="en-US"/>
              <a:t>Attitude of Gratitude</a:t>
            </a:r>
          </a:p>
        </p:txBody>
      </p:sp>
      <p:sp>
        <p:nvSpPr>
          <p:cNvPr id="12" name="Text Placeholder 2">
            <a:extLst>
              <a:ext uri="{FF2B5EF4-FFF2-40B4-BE49-F238E27FC236}">
                <a16:creationId xmlns:a16="http://schemas.microsoft.com/office/drawing/2014/main" id="{85ED872A-F81E-EED5-CDAE-D8B94B5A5F00}"/>
              </a:ext>
            </a:extLst>
          </p:cNvPr>
          <p:cNvSpPr>
            <a:spLocks noGrp="1"/>
          </p:cNvSpPr>
          <p:nvPr>
            <p:ph type="body" idx="1"/>
          </p:nvPr>
        </p:nvSpPr>
        <p:spPr>
          <a:xfrm>
            <a:off x="8147050" y="2301875"/>
            <a:ext cx="11603759" cy="8371523"/>
          </a:xfrm>
        </p:spPr>
        <p:txBody>
          <a:bodyPr wrap="square" lIns="0" tIns="0" rIns="0" bIns="0" anchor="t">
            <a:spAutoFit/>
          </a:bodyPr>
          <a:lstStyle/>
          <a:p>
            <a:pPr marL="457200" indent="-457200">
              <a:buFont typeface="Arial" panose="020B0604020202020204" pitchFamily="34" charset="0"/>
              <a:buChar char="•"/>
            </a:pPr>
            <a:r>
              <a:rPr lang="en-US" sz="4400">
                <a:latin typeface="Gotham Book"/>
              </a:rPr>
              <a:t>Write a thank you note to your AAC counterpart. </a:t>
            </a:r>
          </a:p>
          <a:p>
            <a:pPr marL="457200" indent="-457200">
              <a:buFont typeface="Arial" panose="020B0604020202020204" pitchFamily="34" charset="0"/>
              <a:buChar char="•"/>
            </a:pPr>
            <a:r>
              <a:rPr lang="en-US" sz="4400">
                <a:latin typeface="Gotham Book"/>
              </a:rPr>
              <a:t>A few ideas of what to include:</a:t>
            </a:r>
          </a:p>
          <a:p>
            <a:pPr marL="1200150" lvl="2" indent="-285750">
              <a:buFont typeface="Arial" panose="020B0604020202020204" pitchFamily="34" charset="0"/>
              <a:buChar char="•"/>
            </a:pPr>
            <a:r>
              <a:rPr lang="en-US" sz="3600">
                <a:solidFill>
                  <a:schemeClr val="tx1"/>
                </a:solidFill>
                <a:latin typeface="Gotham Book"/>
              </a:rPr>
              <a:t>Thanking them for the assistance they have and will give you  </a:t>
            </a:r>
          </a:p>
          <a:p>
            <a:pPr marL="1200150" lvl="2" indent="-285750">
              <a:buFont typeface="Arial" panose="020B0604020202020204" pitchFamily="34" charset="0"/>
              <a:buChar char="•"/>
            </a:pPr>
            <a:r>
              <a:rPr lang="en-US" sz="3600">
                <a:solidFill>
                  <a:schemeClr val="tx1"/>
                </a:solidFill>
                <a:latin typeface="Gotham Book"/>
              </a:rPr>
              <a:t>Sharing something you’re excited about as it relates to working with them </a:t>
            </a:r>
          </a:p>
          <a:p>
            <a:pPr marL="1200150" lvl="2" indent="-285750">
              <a:buFont typeface="Arial" panose="020B0604020202020204" pitchFamily="34" charset="0"/>
              <a:buChar char="•"/>
            </a:pPr>
            <a:r>
              <a:rPr lang="en-US" sz="3600">
                <a:solidFill>
                  <a:schemeClr val="tx1"/>
                </a:solidFill>
                <a:latin typeface="Gotham Book"/>
              </a:rPr>
              <a:t>Your hope for what you’ll accomplish together </a:t>
            </a:r>
          </a:p>
          <a:p>
            <a:pPr marL="1200150" lvl="2" indent="-285750">
              <a:buFont typeface="Arial" panose="020B0604020202020204" pitchFamily="34" charset="0"/>
              <a:buChar char="•"/>
            </a:pPr>
            <a:r>
              <a:rPr lang="en-US" sz="3600">
                <a:solidFill>
                  <a:schemeClr val="tx1"/>
                </a:solidFill>
                <a:latin typeface="Gotham Book"/>
              </a:rPr>
              <a:t>A quality they have that will help you reach those goals</a:t>
            </a:r>
          </a:p>
          <a:p>
            <a:pPr marL="457200" indent="-457200">
              <a:buFont typeface="Arial" panose="020B0604020202020204" pitchFamily="34" charset="0"/>
              <a:buChar char="•"/>
            </a:pPr>
            <a:r>
              <a:rPr lang="en-US" sz="4400">
                <a:latin typeface="Gotham Book"/>
                <a:ea typeface="Cambria"/>
                <a:cs typeface="Calibri"/>
              </a:rPr>
              <a:t>Write their name </a:t>
            </a:r>
            <a:r>
              <a:rPr lang="en-US" sz="4400" b="1">
                <a:latin typeface="Gotham Book"/>
                <a:ea typeface="Cambria"/>
                <a:cs typeface="Calibri"/>
              </a:rPr>
              <a:t>and</a:t>
            </a:r>
            <a:r>
              <a:rPr lang="en-US" sz="4400">
                <a:latin typeface="Gotham Book"/>
                <a:ea typeface="Cambria"/>
                <a:cs typeface="Calibri"/>
              </a:rPr>
              <a:t> your chapter on a sticky note and stick it on the note so Headquarters can mail it.</a:t>
            </a:r>
          </a:p>
          <a:p>
            <a:pPr marL="914400" lvl="1" indent="-457200">
              <a:buFont typeface="Arial" panose="020B0604020202020204" pitchFamily="34" charset="0"/>
              <a:buChar char="•"/>
            </a:pPr>
            <a:r>
              <a:rPr lang="en-US" sz="3600">
                <a:solidFill>
                  <a:schemeClr val="tx1"/>
                </a:solidFill>
                <a:latin typeface="Gotham Book"/>
                <a:ea typeface="Cambria"/>
                <a:cs typeface="Calibri"/>
              </a:rPr>
              <a:t>Raise your hand if you don’t know your AAC Chair’s name!</a:t>
            </a:r>
          </a:p>
          <a:p>
            <a:pPr marL="457200" indent="-457200">
              <a:buFont typeface="Arial" panose="020B0604020202020204" pitchFamily="34" charset="0"/>
              <a:buChar char="•"/>
            </a:pPr>
            <a:endParaRPr lang="en-US"/>
          </a:p>
        </p:txBody>
      </p:sp>
      <p:pic>
        <p:nvPicPr>
          <p:cNvPr id="13" name="Picture Placeholder 9" descr="A group of women posing for a picture&#10;&#10;Description automatically generated">
            <a:extLst>
              <a:ext uri="{FF2B5EF4-FFF2-40B4-BE49-F238E27FC236}">
                <a16:creationId xmlns:a16="http://schemas.microsoft.com/office/drawing/2014/main" id="{61BBA61C-0D30-6B00-BA4E-2060B231ED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99" r="5499"/>
          <a:stretch>
            <a:fillRect/>
          </a:stretch>
        </p:blipFill>
        <p:spPr>
          <a:xfrm>
            <a:off x="0" y="17929"/>
            <a:ext cx="7537450" cy="11291421"/>
          </a:xfrm>
        </p:spPr>
      </p:pic>
    </p:spTree>
    <p:extLst>
      <p:ext uri="{BB962C8B-B14F-4D97-AF65-F5344CB8AC3E}">
        <p14:creationId xmlns:p14="http://schemas.microsoft.com/office/powerpoint/2010/main" val="653191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31C0CC3-EF91-D4D9-3BF3-DE772D28A6FA}"/>
              </a:ext>
            </a:extLst>
          </p:cNvPr>
          <p:cNvSpPr txBox="1"/>
          <p:nvPr/>
        </p:nvSpPr>
        <p:spPr>
          <a:xfrm>
            <a:off x="469900" y="2070045"/>
            <a:ext cx="19164300" cy="3416320"/>
          </a:xfrm>
          <a:prstGeom prst="rect">
            <a:avLst/>
          </a:prstGeom>
          <a:noFill/>
        </p:spPr>
        <p:txBody>
          <a:bodyPr wrap="square">
            <a:spAutoFit/>
          </a:bodyPr>
          <a:lstStyle/>
          <a:p>
            <a:pPr algn="ctr"/>
            <a:r>
              <a:rPr lang="en-US" sz="7200">
                <a:solidFill>
                  <a:schemeClr val="accent1"/>
                </a:solidFill>
                <a:effectLst/>
                <a:latin typeface="Hello Mogels" pitchFamily="2" charset="0"/>
                <a:ea typeface="Calibri" panose="020F0502020204030204" pitchFamily="34" charset="0"/>
                <a:cs typeface="Calibri" panose="020F0502020204030204" pitchFamily="34" charset="0"/>
              </a:rPr>
              <a:t>If another Chapter President reached out to you for advice or needed motivation, what would you tell them?</a:t>
            </a:r>
            <a:endParaRPr lang="en-US" sz="7200">
              <a:solidFill>
                <a:schemeClr val="accent1"/>
              </a:solidFill>
              <a:latin typeface="Hello Mogels" pitchFamily="2" charset="0"/>
            </a:endParaRPr>
          </a:p>
        </p:txBody>
      </p:sp>
      <p:pic>
        <p:nvPicPr>
          <p:cNvPr id="22" name="Graphic 21">
            <a:extLst>
              <a:ext uri="{FF2B5EF4-FFF2-40B4-BE49-F238E27FC236}">
                <a16:creationId xmlns:a16="http://schemas.microsoft.com/office/drawing/2014/main" id="{A318822E-4F42-4EAF-808A-EA75D884E0C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965450" y="6324343"/>
            <a:ext cx="1015663" cy="1015663"/>
          </a:xfrm>
          <a:prstGeom prst="rect">
            <a:avLst/>
          </a:prstGeom>
        </p:spPr>
      </p:pic>
      <p:sp>
        <p:nvSpPr>
          <p:cNvPr id="23" name="TextBox 22">
            <a:extLst>
              <a:ext uri="{FF2B5EF4-FFF2-40B4-BE49-F238E27FC236}">
                <a16:creationId xmlns:a16="http://schemas.microsoft.com/office/drawing/2014/main" id="{688F1995-C884-9DBD-B911-504DBEB575A9}"/>
              </a:ext>
            </a:extLst>
          </p:cNvPr>
          <p:cNvSpPr txBox="1"/>
          <p:nvPr/>
        </p:nvSpPr>
        <p:spPr>
          <a:xfrm>
            <a:off x="4260850" y="6416675"/>
            <a:ext cx="12344400" cy="830997"/>
          </a:xfrm>
          <a:prstGeom prst="rect">
            <a:avLst/>
          </a:prstGeom>
          <a:noFill/>
        </p:spPr>
        <p:txBody>
          <a:bodyPr wrap="square" rtlCol="0">
            <a:spAutoFit/>
          </a:bodyPr>
          <a:lstStyle/>
          <a:p>
            <a:r>
              <a:rPr lang="en-US" sz="4800">
                <a:solidFill>
                  <a:schemeClr val="tx1"/>
                </a:solidFill>
                <a:latin typeface="Gotham Book"/>
              </a:rPr>
              <a:t>1. Take a blank piece of paper and write it down</a:t>
            </a:r>
          </a:p>
        </p:txBody>
      </p:sp>
    </p:spTree>
    <p:extLst>
      <p:ext uri="{BB962C8B-B14F-4D97-AF65-F5344CB8AC3E}">
        <p14:creationId xmlns:p14="http://schemas.microsoft.com/office/powerpoint/2010/main" val="30684446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31C0CC3-EF91-D4D9-3BF3-DE772D28A6FA}"/>
              </a:ext>
            </a:extLst>
          </p:cNvPr>
          <p:cNvSpPr txBox="1"/>
          <p:nvPr/>
        </p:nvSpPr>
        <p:spPr>
          <a:xfrm>
            <a:off x="469900" y="2070045"/>
            <a:ext cx="19164300" cy="3416320"/>
          </a:xfrm>
          <a:prstGeom prst="rect">
            <a:avLst/>
          </a:prstGeom>
          <a:noFill/>
        </p:spPr>
        <p:txBody>
          <a:bodyPr wrap="square">
            <a:spAutoFit/>
          </a:bodyPr>
          <a:lstStyle/>
          <a:p>
            <a:pPr algn="ctr"/>
            <a:r>
              <a:rPr lang="en-US" sz="7200">
                <a:solidFill>
                  <a:schemeClr val="accent1"/>
                </a:solidFill>
                <a:effectLst/>
                <a:latin typeface="Hello Mogels" pitchFamily="2" charset="0"/>
                <a:ea typeface="Calibri" panose="020F0502020204030204" pitchFamily="34" charset="0"/>
                <a:cs typeface="Calibri" panose="020F0502020204030204" pitchFamily="34" charset="0"/>
              </a:rPr>
              <a:t>If another Chapter President reached out to you for advice or needed motivation, what would you tell them?</a:t>
            </a:r>
            <a:endParaRPr lang="en-US" sz="7200">
              <a:solidFill>
                <a:schemeClr val="accent1"/>
              </a:solidFill>
              <a:latin typeface="Hello Mogels" pitchFamily="2" charset="0"/>
            </a:endParaRPr>
          </a:p>
        </p:txBody>
      </p:sp>
      <p:grpSp>
        <p:nvGrpSpPr>
          <p:cNvPr id="2" name="Group 1">
            <a:extLst>
              <a:ext uri="{FF2B5EF4-FFF2-40B4-BE49-F238E27FC236}">
                <a16:creationId xmlns:a16="http://schemas.microsoft.com/office/drawing/2014/main" id="{90F11876-D6E1-0A02-0B1B-CE0729901CB3}"/>
              </a:ext>
            </a:extLst>
          </p:cNvPr>
          <p:cNvGrpSpPr/>
          <p:nvPr/>
        </p:nvGrpSpPr>
        <p:grpSpPr>
          <a:xfrm>
            <a:off x="2965450" y="6231506"/>
            <a:ext cx="13639800" cy="1015663"/>
            <a:chOff x="2965450" y="6324343"/>
            <a:chExt cx="13639800" cy="1015663"/>
          </a:xfrm>
        </p:grpSpPr>
        <p:pic>
          <p:nvPicPr>
            <p:cNvPr id="22" name="Graphic 21">
              <a:extLst>
                <a:ext uri="{FF2B5EF4-FFF2-40B4-BE49-F238E27FC236}">
                  <a16:creationId xmlns:a16="http://schemas.microsoft.com/office/drawing/2014/main" id="{A318822E-4F42-4EAF-808A-EA75D884E0C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965450" y="6324343"/>
              <a:ext cx="1015663" cy="1015663"/>
            </a:xfrm>
            <a:prstGeom prst="rect">
              <a:avLst/>
            </a:prstGeom>
          </p:spPr>
        </p:pic>
        <p:sp>
          <p:nvSpPr>
            <p:cNvPr id="23" name="TextBox 22">
              <a:extLst>
                <a:ext uri="{FF2B5EF4-FFF2-40B4-BE49-F238E27FC236}">
                  <a16:creationId xmlns:a16="http://schemas.microsoft.com/office/drawing/2014/main" id="{688F1995-C884-9DBD-B911-504DBEB575A9}"/>
                </a:ext>
              </a:extLst>
            </p:cNvPr>
            <p:cNvSpPr txBox="1"/>
            <p:nvPr/>
          </p:nvSpPr>
          <p:spPr>
            <a:xfrm>
              <a:off x="4260850" y="6416675"/>
              <a:ext cx="12344400" cy="830997"/>
            </a:xfrm>
            <a:prstGeom prst="rect">
              <a:avLst/>
            </a:prstGeom>
            <a:noFill/>
          </p:spPr>
          <p:txBody>
            <a:bodyPr wrap="square" rtlCol="0">
              <a:spAutoFit/>
            </a:bodyPr>
            <a:lstStyle/>
            <a:p>
              <a:r>
                <a:rPr lang="en-US" sz="4800">
                  <a:solidFill>
                    <a:schemeClr val="tx1"/>
                  </a:solidFill>
                  <a:latin typeface="Gotham Book"/>
                </a:rPr>
                <a:t>1. Take a blank piece of paper and write it down</a:t>
              </a:r>
            </a:p>
          </p:txBody>
        </p:sp>
      </p:grpSp>
      <p:sp>
        <p:nvSpPr>
          <p:cNvPr id="5" name="TextBox 4">
            <a:extLst>
              <a:ext uri="{FF2B5EF4-FFF2-40B4-BE49-F238E27FC236}">
                <a16:creationId xmlns:a16="http://schemas.microsoft.com/office/drawing/2014/main" id="{FD92D501-8271-39EE-7973-B41B3A8352F2}"/>
              </a:ext>
            </a:extLst>
          </p:cNvPr>
          <p:cNvSpPr txBox="1"/>
          <p:nvPr/>
        </p:nvSpPr>
        <p:spPr>
          <a:xfrm>
            <a:off x="4260850" y="7685520"/>
            <a:ext cx="13335000" cy="1569660"/>
          </a:xfrm>
          <a:prstGeom prst="rect">
            <a:avLst/>
          </a:prstGeom>
          <a:noFill/>
        </p:spPr>
        <p:txBody>
          <a:bodyPr wrap="square" rtlCol="0">
            <a:spAutoFit/>
          </a:bodyPr>
          <a:lstStyle/>
          <a:p>
            <a:pPr marL="622300" indent="-622300"/>
            <a:r>
              <a:rPr lang="en-US" sz="4800">
                <a:solidFill>
                  <a:schemeClr val="tx1"/>
                </a:solidFill>
                <a:latin typeface="Gotham Book"/>
              </a:rPr>
              <a:t>2. Crumple that piece of paper up and throw it across the room!</a:t>
            </a:r>
          </a:p>
        </p:txBody>
      </p:sp>
      <p:pic>
        <p:nvPicPr>
          <p:cNvPr id="6" name="Graphic 5">
            <a:extLst>
              <a:ext uri="{FF2B5EF4-FFF2-40B4-BE49-F238E27FC236}">
                <a16:creationId xmlns:a16="http://schemas.microsoft.com/office/drawing/2014/main" id="{86799C0E-478B-A781-6212-993714DBE8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65449" y="7839412"/>
            <a:ext cx="1015663" cy="1015663"/>
          </a:xfrm>
          <a:prstGeom prst="rect">
            <a:avLst/>
          </a:prstGeom>
        </p:spPr>
      </p:pic>
    </p:spTree>
    <p:extLst>
      <p:ext uri="{BB962C8B-B14F-4D97-AF65-F5344CB8AC3E}">
        <p14:creationId xmlns:p14="http://schemas.microsoft.com/office/powerpoint/2010/main" val="33591041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3F1D469-047F-EAF7-E026-2AC94315F058}"/>
              </a:ext>
            </a:extLst>
          </p:cNvPr>
          <p:cNvSpPr>
            <a:spLocks noGrp="1"/>
          </p:cNvSpPr>
          <p:nvPr>
            <p:ph type="title"/>
          </p:nvPr>
        </p:nvSpPr>
        <p:spPr>
          <a:xfrm>
            <a:off x="1291167" y="1525293"/>
            <a:ext cx="10515600" cy="1015663"/>
          </a:xfrm>
        </p:spPr>
        <p:txBody>
          <a:bodyPr/>
          <a:lstStyle/>
          <a:p>
            <a:r>
              <a:rPr lang="en-US"/>
              <a:t>Chapter President GroupMe</a:t>
            </a:r>
          </a:p>
        </p:txBody>
      </p:sp>
      <p:sp>
        <p:nvSpPr>
          <p:cNvPr id="5" name="Text Placeholder 8">
            <a:extLst>
              <a:ext uri="{FF2B5EF4-FFF2-40B4-BE49-F238E27FC236}">
                <a16:creationId xmlns:a16="http://schemas.microsoft.com/office/drawing/2014/main" id="{A0745E59-1575-FB07-62FB-E16B0A6C4761}"/>
              </a:ext>
            </a:extLst>
          </p:cNvPr>
          <p:cNvSpPr>
            <a:spLocks noGrp="1"/>
          </p:cNvSpPr>
          <p:nvPr>
            <p:ph type="body" idx="1"/>
          </p:nvPr>
        </p:nvSpPr>
        <p:spPr>
          <a:xfrm>
            <a:off x="1291166" y="2799470"/>
            <a:ext cx="16787513" cy="677108"/>
          </a:xfrm>
        </p:spPr>
        <p:txBody>
          <a:bodyPr/>
          <a:lstStyle/>
          <a:p>
            <a:pPr marL="457200" indent="-457200">
              <a:buFont typeface="Arial" panose="020B0604020202020204" pitchFamily="34" charset="0"/>
              <a:buChar char="•"/>
            </a:pPr>
            <a:r>
              <a:rPr lang="en-US" sz="4400"/>
              <a:t>If you haven’t been added to it yet- join the CP GroupMe!</a:t>
            </a:r>
          </a:p>
        </p:txBody>
      </p:sp>
      <p:pic>
        <p:nvPicPr>
          <p:cNvPr id="6" name="Picture 5">
            <a:extLst>
              <a:ext uri="{FF2B5EF4-FFF2-40B4-BE49-F238E27FC236}">
                <a16:creationId xmlns:a16="http://schemas.microsoft.com/office/drawing/2014/main" id="{BD64FFE1-5E29-C1CF-2415-BF94CDEB0CF1}"/>
              </a:ext>
            </a:extLst>
          </p:cNvPr>
          <p:cNvPicPr>
            <a:picLocks noChangeAspect="1"/>
          </p:cNvPicPr>
          <p:nvPr/>
        </p:nvPicPr>
        <p:blipFill rotWithShape="1">
          <a:blip r:embed="rId2"/>
          <a:srcRect l="406" r="-1"/>
          <a:stretch/>
        </p:blipFill>
        <p:spPr>
          <a:xfrm>
            <a:off x="6892628" y="4030576"/>
            <a:ext cx="5584587" cy="5607338"/>
          </a:xfrm>
          <a:prstGeom prst="rect">
            <a:avLst/>
          </a:prstGeom>
        </p:spPr>
      </p:pic>
    </p:spTree>
    <p:extLst>
      <p:ext uri="{BB962C8B-B14F-4D97-AF65-F5344CB8AC3E}">
        <p14:creationId xmlns:p14="http://schemas.microsoft.com/office/powerpoint/2010/main" val="3200979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women in blue matching outfits holding hands&#10;&#10;Description automatically generated">
            <a:extLst>
              <a:ext uri="{FF2B5EF4-FFF2-40B4-BE49-F238E27FC236}">
                <a16:creationId xmlns:a16="http://schemas.microsoft.com/office/drawing/2014/main" id="{347BAEB1-6557-28DC-920F-545EF60CA1D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0"/>
            <a:ext cx="7537450" cy="11309350"/>
          </a:xfrm>
        </p:spPr>
      </p:pic>
      <p:sp>
        <p:nvSpPr>
          <p:cNvPr id="9" name="Title 3">
            <a:extLst>
              <a:ext uri="{FF2B5EF4-FFF2-40B4-BE49-F238E27FC236}">
                <a16:creationId xmlns:a16="http://schemas.microsoft.com/office/drawing/2014/main" id="{8BA88E85-CB40-CAC3-7641-13D0DB25A07A}"/>
              </a:ext>
            </a:extLst>
          </p:cNvPr>
          <p:cNvSpPr txBox="1">
            <a:spLocks/>
          </p:cNvSpPr>
          <p:nvPr/>
        </p:nvSpPr>
        <p:spPr>
          <a:xfrm>
            <a:off x="8503549" y="3216275"/>
            <a:ext cx="8126205" cy="3693319"/>
          </a:xfrm>
          <a:prstGeom prst="rect">
            <a:avLst/>
          </a:prstGeom>
        </p:spPr>
        <p:txBody>
          <a:bodyPr wrap="square" lIns="0" tIns="0" rIns="0" bIns="0" anchor="b" anchorCtr="0">
            <a:spAutoFit/>
          </a:bodyPr>
          <a:lstStyle>
            <a:lvl1pPr eaLnBrk="1" hangingPunct="1">
              <a:defRPr sz="6600" b="0" i="0">
                <a:solidFill>
                  <a:srgbClr val="8A1D41"/>
                </a:solidFill>
                <a:latin typeface="Hello Mogels"/>
                <a:ea typeface="+mj-ea"/>
                <a:cs typeface="Hello Mogels"/>
              </a:defRPr>
            </a:lvl1pPr>
          </a:lstStyle>
          <a:p>
            <a:r>
              <a:rPr lang="en-US" sz="8000"/>
              <a:t>That’s a wrap    on the Chapter President College!</a:t>
            </a:r>
          </a:p>
        </p:txBody>
      </p:sp>
      <p:sp>
        <p:nvSpPr>
          <p:cNvPr id="11" name="Subtitle 4">
            <a:extLst>
              <a:ext uri="{FF2B5EF4-FFF2-40B4-BE49-F238E27FC236}">
                <a16:creationId xmlns:a16="http://schemas.microsoft.com/office/drawing/2014/main" id="{662EB770-BB49-DCA8-1782-7E360537BEB7}"/>
              </a:ext>
            </a:extLst>
          </p:cNvPr>
          <p:cNvSpPr txBox="1">
            <a:spLocks/>
          </p:cNvSpPr>
          <p:nvPr/>
        </p:nvSpPr>
        <p:spPr>
          <a:xfrm>
            <a:off x="8503549" y="7222680"/>
            <a:ext cx="8283360" cy="1477328"/>
          </a:xfrm>
          <a:prstGeom prst="rect">
            <a:avLst/>
          </a:prstGeom>
        </p:spPr>
        <p:txBody>
          <a:bodyPr wrap="square" lIns="0" tIns="0" rIns="0" bIns="0" anchor="t">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800">
                <a:latin typeface="Gotham Book"/>
              </a:rPr>
              <a:t>Pi Beta Phi College Weekend</a:t>
            </a:r>
          </a:p>
          <a:p>
            <a:r>
              <a:rPr lang="en-US" sz="4800">
                <a:latin typeface="Gotham Book"/>
              </a:rPr>
              <a:t>January 24-26, 2025</a:t>
            </a:r>
            <a:endParaRPr lang="en-US" sz="4400">
              <a:latin typeface="Gotham Book"/>
            </a:endParaRPr>
          </a:p>
        </p:txBody>
      </p:sp>
    </p:spTree>
    <p:extLst>
      <p:ext uri="{BB962C8B-B14F-4D97-AF65-F5344CB8AC3E}">
        <p14:creationId xmlns:p14="http://schemas.microsoft.com/office/powerpoint/2010/main" val="23333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0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AE8EF5-BEB7-C3EF-4090-13C93054E35A}"/>
              </a:ext>
            </a:extLst>
          </p:cNvPr>
          <p:cNvGraphicFramePr>
            <a:graphicFrameLocks noGrp="1"/>
          </p:cNvGraphicFramePr>
          <p:nvPr>
            <p:extLst>
              <p:ext uri="{D42A27DB-BD31-4B8C-83A1-F6EECF244321}">
                <p14:modId xmlns:p14="http://schemas.microsoft.com/office/powerpoint/2010/main" val="2118314216"/>
              </p:ext>
            </p:extLst>
          </p:nvPr>
        </p:nvGraphicFramePr>
        <p:xfrm>
          <a:off x="3041650" y="1204830"/>
          <a:ext cx="13335000" cy="8899690"/>
        </p:xfrm>
        <a:graphic>
          <a:graphicData uri="http://schemas.openxmlformats.org/drawingml/2006/table">
            <a:tbl>
              <a:tblPr firstRow="1" bandRow="1">
                <a:tableStyleId>{8A107856-5554-42FB-B03E-39F5DBC370BA}</a:tableStyleId>
              </a:tblPr>
              <a:tblGrid>
                <a:gridCol w="1371600">
                  <a:extLst>
                    <a:ext uri="{9D8B030D-6E8A-4147-A177-3AD203B41FA5}">
                      <a16:colId xmlns:a16="http://schemas.microsoft.com/office/drawing/2014/main" val="845655218"/>
                    </a:ext>
                  </a:extLst>
                </a:gridCol>
                <a:gridCol w="5943600">
                  <a:extLst>
                    <a:ext uri="{9D8B030D-6E8A-4147-A177-3AD203B41FA5}">
                      <a16:colId xmlns:a16="http://schemas.microsoft.com/office/drawing/2014/main" val="2848149196"/>
                    </a:ext>
                  </a:extLst>
                </a:gridCol>
                <a:gridCol w="6019800">
                  <a:extLst>
                    <a:ext uri="{9D8B030D-6E8A-4147-A177-3AD203B41FA5}">
                      <a16:colId xmlns:a16="http://schemas.microsoft.com/office/drawing/2014/main" val="1316462384"/>
                    </a:ext>
                  </a:extLst>
                </a:gridCol>
              </a:tblGrid>
              <a:tr h="1295400">
                <a:tc>
                  <a:txBody>
                    <a:bodyPr/>
                    <a:lstStyle/>
                    <a:p>
                      <a:pPr algn="ctr"/>
                      <a:endParaRPr lang="en-US" sz="4000">
                        <a:latin typeface="Gotham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4400" b="0">
                          <a:solidFill>
                            <a:schemeClr val="bg1"/>
                          </a:solidFill>
                          <a:latin typeface="Gotham Book"/>
                        </a:rPr>
                        <a:t>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algn="ctr"/>
                      <a:r>
                        <a:rPr lang="en-US" sz="4400" b="0">
                          <a:solidFill>
                            <a:schemeClr val="bg1"/>
                          </a:solidFill>
                          <a:latin typeface="Gotham Book"/>
                        </a:rPr>
                        <a:t>Not 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extLst>
                  <a:ext uri="{0D108BD9-81ED-4DB2-BD59-A6C34878D82A}">
                    <a16:rowId xmlns:a16="http://schemas.microsoft.com/office/drawing/2014/main" val="2930776395"/>
                  </a:ext>
                </a:extLst>
              </a:tr>
              <a:tr h="3802145">
                <a:tc>
                  <a:txBody>
                    <a:bodyPr/>
                    <a:lstStyle/>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pPr marL="285750" indent="-285750" algn="l">
                        <a:buFont typeface="Arial" panose="020B0604020202020204" pitchFamily="34" charset="0"/>
                        <a:buChar char="•"/>
                      </a:pPr>
                      <a:r>
                        <a:rPr lang="en-US" sz="2800">
                          <a:solidFill>
                            <a:schemeClr val="tx1"/>
                          </a:solidFill>
                          <a:latin typeface="Gotham Book"/>
                        </a:rPr>
                        <a:t>Review Emergency Procedures     with the chapter</a:t>
                      </a:r>
                    </a:p>
                    <a:p>
                      <a:pPr marL="285750" indent="-285750" algn="l">
                        <a:buFont typeface="Arial" panose="020B0604020202020204" pitchFamily="34" charset="0"/>
                        <a:buChar char="•"/>
                      </a:pPr>
                      <a:r>
                        <a:rPr lang="en-US" sz="2800">
                          <a:solidFill>
                            <a:schemeClr val="tx1"/>
                          </a:solidFill>
                          <a:latin typeface="Gotham Book"/>
                        </a:rPr>
                        <a:t>Meet with Chapter Leadership    Team to establish new point     system for the semester/term</a:t>
                      </a:r>
                    </a:p>
                    <a:p>
                      <a:pPr marL="285750" indent="-285750" algn="l">
                        <a:buFont typeface="Arial" panose="020B0604020202020204" pitchFamily="34" charset="0"/>
                        <a:buChar char="•"/>
                      </a:pPr>
                      <a:r>
                        <a:rPr lang="en-US" sz="2800">
                          <a:solidFill>
                            <a:schemeClr val="tx1"/>
                          </a:solidFill>
                          <a:latin typeface="Gotham Book"/>
                        </a:rPr>
                        <a:t>Sign reimbursement checks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chemeClr val="tx1"/>
                          </a:solidFill>
                          <a:latin typeface="Gotham Book"/>
                        </a:rPr>
                        <a:t>Notify CRD of upcoming Pi Phi  judicial hearing for a policy violation</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lgn="l">
                        <a:buFont typeface="Arial" panose="020B0604020202020204" pitchFamily="34" charset="0"/>
                        <a:buChar char="•"/>
                      </a:pPr>
                      <a:r>
                        <a:rPr lang="en-US" sz="2800">
                          <a:solidFill>
                            <a:schemeClr val="tx1"/>
                          </a:solidFill>
                          <a:latin typeface="Gotham Book"/>
                        </a:rPr>
                        <a:t>Review Monthly Chapter       Evaluation standards and set         goals for the upcoming year</a:t>
                      </a:r>
                    </a:p>
                    <a:p>
                      <a:pPr marL="285750" indent="-285750" algn="l">
                        <a:buFont typeface="Arial" panose="020B0604020202020204" pitchFamily="34" charset="0"/>
                        <a:buChar char="•"/>
                      </a:pPr>
                      <a:r>
                        <a:rPr lang="en-US" sz="2800">
                          <a:solidFill>
                            <a:schemeClr val="tx1"/>
                          </a:solidFill>
                          <a:latin typeface="Gotham Book"/>
                        </a:rPr>
                        <a:t>Share key takeaways from         College Weekend with AAC Chair</a:t>
                      </a:r>
                    </a:p>
                    <a:p>
                      <a:pPr marL="285750" indent="-285750" algn="l">
                        <a:buFont typeface="Arial" panose="020B0604020202020204" pitchFamily="34" charset="0"/>
                        <a:buChar char="•"/>
                      </a:pPr>
                      <a:r>
                        <a:rPr lang="en-US" sz="2800">
                          <a:solidFill>
                            <a:schemeClr val="tx1"/>
                          </a:solidFill>
                          <a:latin typeface="Gotham Book"/>
                        </a:rPr>
                        <a:t>Memorize Initiation Ceremony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01465073"/>
                  </a:ext>
                </a:extLst>
              </a:tr>
              <a:tr h="3802145">
                <a:tc>
                  <a:txBody>
                    <a:bodyPr/>
                    <a:lstStyle/>
                    <a:p>
                      <a:pPr algn="ctr"/>
                      <a:r>
                        <a:rPr lang="en-US" sz="4400">
                          <a:solidFill>
                            <a:schemeClr val="bg1"/>
                          </a:solidFill>
                          <a:latin typeface="Gotham Book"/>
                        </a:rPr>
                        <a:t>Not</a:t>
                      </a:r>
                    </a:p>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pPr marL="285750" indent="-285750" algn="l">
                        <a:buFont typeface="Arial" panose="020B0604020202020204" pitchFamily="34" charset="0"/>
                        <a:buChar char="•"/>
                      </a:pPr>
                      <a:r>
                        <a:rPr lang="en-US" sz="2800">
                          <a:solidFill>
                            <a:schemeClr val="tx1"/>
                          </a:solidFill>
                          <a:latin typeface="Gotham Book"/>
                        </a:rPr>
                        <a:t>Brainstorm new ways to incentivize attendance at chapter events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Gotham Book"/>
                        </a:rPr>
                        <a:t>Make new PowerPoint slides for Chapter Meeting</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Gotham Book"/>
                        </a:rPr>
                        <a:t>Plan an activity to boost chapter morale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285750" indent="-285750" algn="l">
                        <a:buFont typeface="Arial" panose="020B0604020202020204" pitchFamily="34" charset="0"/>
                        <a:buChar char="•"/>
                      </a:pPr>
                      <a:r>
                        <a:rPr lang="en-US" sz="2800">
                          <a:solidFill>
                            <a:schemeClr val="tx1"/>
                          </a:solidFill>
                          <a:latin typeface="Gotham Book"/>
                        </a:rPr>
                        <a:t>Re-design chapter calendar in      Canva with new fonts and colors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chemeClr val="tx1"/>
                          </a:solidFill>
                          <a:latin typeface="Gotham Book"/>
                        </a:rPr>
                        <a:t>Update chapter announcements bulletin board in the chapter suite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51213726"/>
                  </a:ext>
                </a:extLst>
              </a:tr>
            </a:tbl>
          </a:graphicData>
        </a:graphic>
      </p:graphicFrame>
    </p:spTree>
    <p:extLst>
      <p:ext uri="{BB962C8B-B14F-4D97-AF65-F5344CB8AC3E}">
        <p14:creationId xmlns:p14="http://schemas.microsoft.com/office/powerpoint/2010/main" val="339087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AE8EF5-BEB7-C3EF-4090-13C93054E35A}"/>
              </a:ext>
            </a:extLst>
          </p:cNvPr>
          <p:cNvGraphicFramePr>
            <a:graphicFrameLocks noGrp="1"/>
          </p:cNvGraphicFramePr>
          <p:nvPr>
            <p:extLst>
              <p:ext uri="{D42A27DB-BD31-4B8C-83A1-F6EECF244321}">
                <p14:modId xmlns:p14="http://schemas.microsoft.com/office/powerpoint/2010/main" val="328809814"/>
              </p:ext>
            </p:extLst>
          </p:nvPr>
        </p:nvGraphicFramePr>
        <p:xfrm>
          <a:off x="3041650" y="1204830"/>
          <a:ext cx="13335000" cy="8899690"/>
        </p:xfrm>
        <a:graphic>
          <a:graphicData uri="http://schemas.openxmlformats.org/drawingml/2006/table">
            <a:tbl>
              <a:tblPr firstRow="1" bandRow="1">
                <a:tableStyleId>{8A107856-5554-42FB-B03E-39F5DBC370BA}</a:tableStyleId>
              </a:tblPr>
              <a:tblGrid>
                <a:gridCol w="1371600">
                  <a:extLst>
                    <a:ext uri="{9D8B030D-6E8A-4147-A177-3AD203B41FA5}">
                      <a16:colId xmlns:a16="http://schemas.microsoft.com/office/drawing/2014/main" val="845655218"/>
                    </a:ext>
                  </a:extLst>
                </a:gridCol>
                <a:gridCol w="5943600">
                  <a:extLst>
                    <a:ext uri="{9D8B030D-6E8A-4147-A177-3AD203B41FA5}">
                      <a16:colId xmlns:a16="http://schemas.microsoft.com/office/drawing/2014/main" val="2848149196"/>
                    </a:ext>
                  </a:extLst>
                </a:gridCol>
                <a:gridCol w="6019800">
                  <a:extLst>
                    <a:ext uri="{9D8B030D-6E8A-4147-A177-3AD203B41FA5}">
                      <a16:colId xmlns:a16="http://schemas.microsoft.com/office/drawing/2014/main" val="1316462384"/>
                    </a:ext>
                  </a:extLst>
                </a:gridCol>
              </a:tblGrid>
              <a:tr h="1295400">
                <a:tc>
                  <a:txBody>
                    <a:bodyPr/>
                    <a:lstStyle/>
                    <a:p>
                      <a:pPr algn="ctr"/>
                      <a:endParaRPr lang="en-US" sz="4000">
                        <a:latin typeface="Gotham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4400" b="0">
                          <a:solidFill>
                            <a:schemeClr val="bg1"/>
                          </a:solidFill>
                          <a:latin typeface="Gotham Book"/>
                        </a:rPr>
                        <a:t>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algn="ctr"/>
                      <a:r>
                        <a:rPr lang="en-US" sz="4400" b="0">
                          <a:solidFill>
                            <a:schemeClr val="bg1"/>
                          </a:solidFill>
                          <a:latin typeface="Gotham Book"/>
                        </a:rPr>
                        <a:t>Not Urgent</a:t>
                      </a:r>
                    </a:p>
                  </a:txBody>
                  <a:tcPr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8A1D41"/>
                    </a:solidFill>
                  </a:tcPr>
                </a:tc>
                <a:extLst>
                  <a:ext uri="{0D108BD9-81ED-4DB2-BD59-A6C34878D82A}">
                    <a16:rowId xmlns:a16="http://schemas.microsoft.com/office/drawing/2014/main" val="2930776395"/>
                  </a:ext>
                </a:extLst>
              </a:tr>
              <a:tr h="3802145">
                <a:tc>
                  <a:txBody>
                    <a:bodyPr/>
                    <a:lstStyle/>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pPr algn="ctr"/>
                      <a:r>
                        <a:rPr lang="en-US" sz="7200" b="0">
                          <a:solidFill>
                            <a:schemeClr val="tx1"/>
                          </a:solidFill>
                          <a:latin typeface="Gotham Book"/>
                        </a:rPr>
                        <a:t>DO</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7200" b="0">
                          <a:solidFill>
                            <a:schemeClr val="tx1"/>
                          </a:solidFill>
                          <a:latin typeface="Gotham Book"/>
                        </a:rPr>
                        <a:t>PLAN</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01465073"/>
                  </a:ext>
                </a:extLst>
              </a:tr>
              <a:tr h="3802145">
                <a:tc>
                  <a:txBody>
                    <a:bodyPr/>
                    <a:lstStyle/>
                    <a:p>
                      <a:pPr algn="ctr"/>
                      <a:r>
                        <a:rPr lang="en-US" sz="4400">
                          <a:solidFill>
                            <a:schemeClr val="bg1"/>
                          </a:solidFill>
                          <a:latin typeface="Gotham Book"/>
                        </a:rPr>
                        <a:t>Not</a:t>
                      </a:r>
                    </a:p>
                    <a:p>
                      <a:pPr algn="ctr"/>
                      <a:r>
                        <a:rPr lang="en-US" sz="4400">
                          <a:solidFill>
                            <a:schemeClr val="bg1"/>
                          </a:solidFill>
                          <a:latin typeface="Gotham Book"/>
                        </a:rPr>
                        <a:t>Important</a:t>
                      </a:r>
                    </a:p>
                  </a:txBody>
                  <a:tcPr vert="vert270" anchor="ctr">
                    <a:lnL w="12700" cmpd="sng">
                      <a:noFill/>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A1D41"/>
                    </a:solidFill>
                  </a:tcPr>
                </a:tc>
                <a:tc>
                  <a:txBody>
                    <a:bodyPr/>
                    <a:lstStyle/>
                    <a:p>
                      <a:pPr algn="ctr"/>
                      <a:r>
                        <a:rPr lang="en-US" sz="7200" b="0">
                          <a:solidFill>
                            <a:schemeClr val="tx1"/>
                          </a:solidFill>
                          <a:latin typeface="Gotham Book"/>
                        </a:rPr>
                        <a:t>DELEGATE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7200" b="0">
                          <a:solidFill>
                            <a:schemeClr val="tx1"/>
                          </a:solidFill>
                          <a:latin typeface="Gotham Book"/>
                        </a:rPr>
                        <a:t>ELIMINATE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51213726"/>
                  </a:ext>
                </a:extLst>
              </a:tr>
            </a:tbl>
          </a:graphicData>
        </a:graphic>
      </p:graphicFrame>
    </p:spTree>
    <p:extLst>
      <p:ext uri="{BB962C8B-B14F-4D97-AF65-F5344CB8AC3E}">
        <p14:creationId xmlns:p14="http://schemas.microsoft.com/office/powerpoint/2010/main" val="264996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0CC338E9-5313-EDBE-3C76-BB9072251B91}"/>
              </a:ext>
            </a:extLst>
          </p:cNvPr>
          <p:cNvSpPr>
            <a:spLocks noGrp="1"/>
          </p:cNvSpPr>
          <p:nvPr>
            <p:ph type="title"/>
          </p:nvPr>
        </p:nvSpPr>
        <p:spPr>
          <a:xfrm>
            <a:off x="1289050" y="1582782"/>
            <a:ext cx="10515600" cy="1015663"/>
          </a:xfrm>
        </p:spPr>
        <p:txBody>
          <a:bodyPr/>
          <a:lstStyle/>
          <a:p>
            <a:r>
              <a:rPr lang="en-US"/>
              <a:t>Time Management Tips</a:t>
            </a:r>
          </a:p>
        </p:txBody>
      </p:sp>
      <p:sp>
        <p:nvSpPr>
          <p:cNvPr id="10" name="Text Placeholder 8">
            <a:extLst>
              <a:ext uri="{FF2B5EF4-FFF2-40B4-BE49-F238E27FC236}">
                <a16:creationId xmlns:a16="http://schemas.microsoft.com/office/drawing/2014/main" id="{E652D4FC-890A-1AD1-E86C-01C1E0FCF801}"/>
              </a:ext>
            </a:extLst>
          </p:cNvPr>
          <p:cNvSpPr>
            <a:spLocks noGrp="1"/>
          </p:cNvSpPr>
          <p:nvPr>
            <p:ph type="body" idx="1"/>
          </p:nvPr>
        </p:nvSpPr>
        <p:spPr>
          <a:xfrm>
            <a:off x="1291167" y="3063875"/>
            <a:ext cx="9370483" cy="5940088"/>
          </a:xfrm>
        </p:spPr>
        <p:txBody>
          <a:bodyPr/>
          <a:lstStyle/>
          <a:p>
            <a:pPr marL="457200" indent="-457200">
              <a:buFont typeface="Arial" panose="020B0604020202020204" pitchFamily="34" charset="0"/>
              <a:buChar char="•"/>
            </a:pPr>
            <a:r>
              <a:rPr lang="en-US" sz="4400">
                <a:latin typeface="Gotham Book"/>
              </a:rPr>
              <a:t>Narrow your list down to three tasks to accomplish daily</a:t>
            </a:r>
          </a:p>
          <a:p>
            <a:endParaRPr lang="en-US" sz="1050">
              <a:latin typeface="Gotham Book"/>
            </a:endParaRPr>
          </a:p>
          <a:p>
            <a:pPr marL="457200" indent="-457200">
              <a:buFont typeface="Arial" panose="020B0604020202020204" pitchFamily="34" charset="0"/>
              <a:buChar char="•"/>
            </a:pPr>
            <a:r>
              <a:rPr lang="en-US" sz="4400">
                <a:latin typeface="Gotham Book"/>
              </a:rPr>
              <a:t>Break big projects into smaller tasks</a:t>
            </a:r>
          </a:p>
          <a:p>
            <a:endParaRPr lang="en-US" sz="1050">
              <a:latin typeface="Gotham Book"/>
            </a:endParaRPr>
          </a:p>
          <a:p>
            <a:pPr marL="457200" indent="-457200">
              <a:buFont typeface="Arial" panose="020B0604020202020204" pitchFamily="34" charset="0"/>
              <a:buChar char="•"/>
            </a:pPr>
            <a:r>
              <a:rPr lang="en-US" sz="4400">
                <a:latin typeface="Gotham Book"/>
              </a:rPr>
              <a:t>Focus on one thing at a time</a:t>
            </a:r>
          </a:p>
          <a:p>
            <a:endParaRPr lang="en-US" sz="1050">
              <a:latin typeface="Gotham Book"/>
            </a:endParaRPr>
          </a:p>
          <a:p>
            <a:pPr marL="457200" indent="-457200">
              <a:buFont typeface="Arial" panose="020B0604020202020204" pitchFamily="34" charset="0"/>
              <a:buChar char="•"/>
            </a:pPr>
            <a:r>
              <a:rPr lang="en-US" sz="4400">
                <a:latin typeface="Gotham Book"/>
              </a:rPr>
              <a:t>Group similar tasks and do them together</a:t>
            </a:r>
          </a:p>
          <a:p>
            <a:endParaRPr lang="en-US" sz="1050">
              <a:latin typeface="Gotham Book"/>
            </a:endParaRPr>
          </a:p>
          <a:p>
            <a:pPr marL="457200" indent="-457200">
              <a:buFont typeface="Arial" panose="020B0604020202020204" pitchFamily="34" charset="0"/>
              <a:buChar char="•"/>
            </a:pPr>
            <a:r>
              <a:rPr lang="en-US" sz="4400">
                <a:latin typeface="Gotham Book"/>
              </a:rPr>
              <a:t>Learn to say no, or delegate more often</a:t>
            </a:r>
          </a:p>
          <a:p>
            <a:pPr marL="457200" indent="-457200">
              <a:buFont typeface="Arial" panose="020B0604020202020204" pitchFamily="34" charset="0"/>
              <a:buChar char="•"/>
            </a:pPr>
            <a:endParaRPr lang="en-US" sz="4000"/>
          </a:p>
          <a:p>
            <a:pPr marL="457200" indent="-457200">
              <a:buFont typeface="Arial" panose="020B0604020202020204" pitchFamily="34" charset="0"/>
              <a:buChar char="•"/>
            </a:pPr>
            <a:endParaRPr lang="en-US" sz="4000"/>
          </a:p>
        </p:txBody>
      </p:sp>
      <p:pic>
        <p:nvPicPr>
          <p:cNvPr id="11" name="Picture Placeholder 5" descr="Two women hugging each other&#10;&#10;Description automatically generated">
            <a:extLst>
              <a:ext uri="{FF2B5EF4-FFF2-40B4-BE49-F238E27FC236}">
                <a16:creationId xmlns:a16="http://schemas.microsoft.com/office/drawing/2014/main" id="{29E560FB-1C27-D408-85FE-C4BD202FB7B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73" r="8373"/>
          <a:stretch>
            <a:fillRect/>
          </a:stretch>
        </p:blipFill>
        <p:spPr>
          <a:xfrm>
            <a:off x="12566650" y="17929"/>
            <a:ext cx="7537450" cy="11291421"/>
          </a:xfrm>
        </p:spPr>
      </p:pic>
    </p:spTree>
    <p:extLst>
      <p:ext uri="{BB962C8B-B14F-4D97-AF65-F5344CB8AC3E}">
        <p14:creationId xmlns:p14="http://schemas.microsoft.com/office/powerpoint/2010/main" val="555921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176250" y="4546680"/>
            <a:ext cx="5257800" cy="2462213"/>
          </a:xfrm>
        </p:spPr>
        <p:txBody>
          <a:bodyPr/>
          <a:lstStyle/>
          <a:p>
            <a:pPr algn="ctr"/>
            <a:r>
              <a:rPr lang="en-US" sz="8000"/>
              <a:t>How Do You Lead?</a:t>
            </a:r>
          </a:p>
        </p:txBody>
      </p:sp>
    </p:spTree>
    <p:extLst>
      <p:ext uri="{BB962C8B-B14F-4D97-AF65-F5344CB8AC3E}">
        <p14:creationId xmlns:p14="http://schemas.microsoft.com/office/powerpoint/2010/main" val="354498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5A3F5E-ACD9-194E-3FE6-9BC9274A68A0}"/>
              </a:ext>
            </a:extLst>
          </p:cNvPr>
          <p:cNvSpPr>
            <a:spLocks noGrp="1"/>
          </p:cNvSpPr>
          <p:nvPr>
            <p:ph type="title"/>
          </p:nvPr>
        </p:nvSpPr>
        <p:spPr>
          <a:xfrm>
            <a:off x="8528050" y="1077625"/>
            <a:ext cx="10591800" cy="1015663"/>
          </a:xfrm>
        </p:spPr>
        <p:txBody>
          <a:bodyPr/>
          <a:lstStyle/>
          <a:p>
            <a:r>
              <a:rPr lang="en-US"/>
              <a:t>True Colors Activity</a:t>
            </a:r>
          </a:p>
        </p:txBody>
      </p:sp>
      <p:sp>
        <p:nvSpPr>
          <p:cNvPr id="6" name="Text Placeholder 2">
            <a:extLst>
              <a:ext uri="{FF2B5EF4-FFF2-40B4-BE49-F238E27FC236}">
                <a16:creationId xmlns:a16="http://schemas.microsoft.com/office/drawing/2014/main" id="{6E0BD9CE-FE9F-6E78-1DCC-8F52A56652B8}"/>
              </a:ext>
            </a:extLst>
          </p:cNvPr>
          <p:cNvSpPr>
            <a:spLocks noGrp="1"/>
          </p:cNvSpPr>
          <p:nvPr>
            <p:ph type="body" idx="1"/>
          </p:nvPr>
        </p:nvSpPr>
        <p:spPr>
          <a:xfrm>
            <a:off x="8528050" y="2378075"/>
            <a:ext cx="9753600" cy="8556188"/>
          </a:xfrm>
        </p:spPr>
        <p:txBody>
          <a:bodyPr/>
          <a:lstStyle/>
          <a:p>
            <a:pPr marL="457200" indent="-457200">
              <a:buFont typeface="Arial" panose="020B0604020202020204" pitchFamily="34" charset="0"/>
              <a:buChar char="•"/>
            </a:pPr>
            <a:r>
              <a:rPr lang="en-US" sz="4000">
                <a:latin typeface="Gotham Book"/>
              </a:rPr>
              <a:t>Fill out the word sort on page 58 of your workbook</a:t>
            </a:r>
          </a:p>
          <a:p>
            <a:pPr marL="914400" lvl="1" indent="-457200">
              <a:buFont typeface="Arial" panose="020B0604020202020204" pitchFamily="34" charset="0"/>
              <a:buChar char="•"/>
            </a:pPr>
            <a:r>
              <a:rPr lang="en-US" sz="3200">
                <a:solidFill>
                  <a:schemeClr val="tx1"/>
                </a:solidFill>
                <a:latin typeface="Gotham Book"/>
              </a:rPr>
              <a:t>Rank the sets of words 1-4; with 4 being the MOST like you and 1 being the LEAST like you</a:t>
            </a:r>
          </a:p>
          <a:p>
            <a:pPr marL="457200" indent="-457200">
              <a:buFont typeface="Arial" panose="020B0604020202020204" pitchFamily="34" charset="0"/>
              <a:buChar char="•"/>
            </a:pPr>
            <a:endParaRPr lang="en-US" sz="2800">
              <a:latin typeface="Gotham Book"/>
            </a:endParaRPr>
          </a:p>
          <a:p>
            <a:pPr marL="457200" indent="-457200">
              <a:buFont typeface="Arial" panose="020B0604020202020204" pitchFamily="34" charset="0"/>
              <a:buChar char="•"/>
            </a:pPr>
            <a:r>
              <a:rPr lang="en-US" sz="4000">
                <a:latin typeface="Gotham Book"/>
              </a:rPr>
              <a:t>Tally up your points according to the worksheet on page 59</a:t>
            </a:r>
          </a:p>
          <a:p>
            <a:pPr marL="457200" indent="-457200">
              <a:buFont typeface="Arial" panose="020B0604020202020204" pitchFamily="34" charset="0"/>
              <a:buChar char="•"/>
            </a:pPr>
            <a:endParaRPr lang="en-US" sz="2800">
              <a:latin typeface="Gotham Book"/>
            </a:endParaRPr>
          </a:p>
          <a:p>
            <a:pPr marL="457200" indent="-457200">
              <a:buFont typeface="Arial" panose="020B0604020202020204" pitchFamily="34" charset="0"/>
              <a:buChar char="•"/>
            </a:pPr>
            <a:r>
              <a:rPr lang="en-US" sz="4000">
                <a:latin typeface="Gotham Book"/>
              </a:rPr>
              <a:t>Determine what color most aligns with your leadership style</a:t>
            </a:r>
          </a:p>
          <a:p>
            <a:pPr marL="457200" indent="-457200">
              <a:buFont typeface="Arial" panose="020B0604020202020204" pitchFamily="34" charset="0"/>
              <a:buChar char="•"/>
            </a:pPr>
            <a:endParaRPr lang="en-US" sz="2800">
              <a:latin typeface="Gotham Book"/>
            </a:endParaRPr>
          </a:p>
          <a:p>
            <a:pPr marL="457200" indent="-457200">
              <a:buFont typeface="Arial" panose="020B0604020202020204" pitchFamily="34" charset="0"/>
              <a:buChar char="•"/>
            </a:pPr>
            <a:r>
              <a:rPr lang="en-US" sz="4000">
                <a:latin typeface="Gotham Book"/>
              </a:rPr>
              <a:t>Skim through the description about your color on pages 60-63 and review the table on page 64.</a:t>
            </a:r>
          </a:p>
          <a:p>
            <a:endParaRPr lang="en-US"/>
          </a:p>
        </p:txBody>
      </p:sp>
      <p:pic>
        <p:nvPicPr>
          <p:cNvPr id="7" name="Picture Placeholder 19" descr="Two women standing under a tree&#10;&#10;Description automatically generated">
            <a:extLst>
              <a:ext uri="{FF2B5EF4-FFF2-40B4-BE49-F238E27FC236}">
                <a16:creationId xmlns:a16="http://schemas.microsoft.com/office/drawing/2014/main" id="{B0A05D1B-CD16-85BF-922B-534308C8E00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2343511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95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739F6-3D17-0285-2874-49C1FB8E5017}"/>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DE4B7581-CBDE-27BE-8D48-955C4FEAF8EC}"/>
              </a:ext>
            </a:extLst>
          </p:cNvPr>
          <p:cNvSpPr>
            <a:spLocks noGrp="1"/>
          </p:cNvSpPr>
          <p:nvPr>
            <p:ph type="title"/>
          </p:nvPr>
        </p:nvSpPr>
        <p:spPr>
          <a:xfrm>
            <a:off x="374650" y="401017"/>
            <a:ext cx="17765527" cy="1015663"/>
          </a:xfrm>
        </p:spPr>
        <p:txBody>
          <a:bodyPr/>
          <a:lstStyle/>
          <a:p>
            <a:r>
              <a:rPr lang="en-US"/>
              <a:t>Table Assignments</a:t>
            </a:r>
          </a:p>
        </p:txBody>
      </p:sp>
      <p:graphicFrame>
        <p:nvGraphicFramePr>
          <p:cNvPr id="5" name="Table 4">
            <a:extLst>
              <a:ext uri="{FF2B5EF4-FFF2-40B4-BE49-F238E27FC236}">
                <a16:creationId xmlns:a16="http://schemas.microsoft.com/office/drawing/2014/main" id="{34174744-A9BB-1964-BFA8-466362211696}"/>
              </a:ext>
            </a:extLst>
          </p:cNvPr>
          <p:cNvGraphicFramePr>
            <a:graphicFrameLocks noGrp="1"/>
          </p:cNvGraphicFramePr>
          <p:nvPr/>
        </p:nvGraphicFramePr>
        <p:xfrm>
          <a:off x="527050"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AL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Gotham Book"/>
                        </a:rPr>
                        <a:t>  AL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Gotham Book"/>
                        </a:rPr>
                        <a:t>  AZ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Gotham Book"/>
                        </a:rPr>
                        <a:t>  AZ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Gotham Book"/>
                        </a:rPr>
                        <a:t>  AZ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Gotham Book"/>
                        </a:rPr>
                        <a:t>  AR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Gotham Book"/>
                        </a:rPr>
                        <a:t>  CA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Gotham Book"/>
                        </a:rPr>
                        <a:t>  CA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kern="1200">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Gotham Book"/>
                        </a:rPr>
                        <a:t>  CA Epsilon</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Gotham Book"/>
                        </a:rPr>
                        <a:t>  CA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Gotham Book"/>
                        </a:rPr>
                        <a:t>  CA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Gotham Book"/>
                        </a:rPr>
                        <a:t>  CA Kappa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Gotham Book"/>
                        </a:rPr>
                        <a:t>  CA Mu</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Gotham Book"/>
                        </a:rPr>
                        <a:t>  CA Xi</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Gotham Book"/>
                        </a:rPr>
                        <a:t>  CA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Gotham Book"/>
                        </a:rPr>
                        <a:t>  CO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Gotham Book"/>
                        </a:rPr>
                        <a:t>  CO Delta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6" name="Table 5">
            <a:extLst>
              <a:ext uri="{FF2B5EF4-FFF2-40B4-BE49-F238E27FC236}">
                <a16:creationId xmlns:a16="http://schemas.microsoft.com/office/drawing/2014/main" id="{A3980860-C6BA-8567-198F-ED340BCBAF0C}"/>
              </a:ext>
            </a:extLst>
          </p:cNvPr>
          <p:cNvGraphicFramePr>
            <a:graphicFrameLocks noGrp="1"/>
          </p:cNvGraphicFramePr>
          <p:nvPr/>
        </p:nvGraphicFramePr>
        <p:xfrm>
          <a:off x="3575050"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CO Epsilon</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Gotham Book"/>
                        </a:rPr>
                        <a:t>  CO Gamma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Gotham Book"/>
                        </a:rPr>
                        <a:t>  CT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Gotham Book"/>
                        </a:rPr>
                        <a:t>  D.C.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Gotham Book"/>
                        </a:rPr>
                        <a:t>  DE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Gotham Book"/>
                        </a:rPr>
                        <a:t>  FL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Gotham Book"/>
                        </a:rPr>
                        <a:t>  FL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Gotham Book"/>
                        </a:rPr>
                        <a:t>  FL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Gotham Book"/>
                        </a:rPr>
                        <a:t>  FL Epsilon</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Gotham Book"/>
                        </a:rPr>
                        <a:t>  FL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Gotham Book"/>
                        </a:rPr>
                        <a:t>  GA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Gotham Book"/>
                        </a:rPr>
                        <a:t>  GA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Gotham Book"/>
                        </a:rPr>
                        <a:t>  ID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Gotham Book"/>
                        </a:rPr>
                        <a:t>  IL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Gotham Book"/>
                        </a:rPr>
                        <a:t>  IL 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Gotham Book"/>
                        </a:rPr>
                        <a:t>  IL Theta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Gotham Book"/>
                        </a:rPr>
                        <a:t>  IL Zeta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7" name="Table 6">
            <a:extLst>
              <a:ext uri="{FF2B5EF4-FFF2-40B4-BE49-F238E27FC236}">
                <a16:creationId xmlns:a16="http://schemas.microsoft.com/office/drawing/2014/main" id="{FEA0F550-7455-F8F8-6002-8F6F0A54F017}"/>
              </a:ext>
            </a:extLst>
          </p:cNvPr>
          <p:cNvGraphicFramePr>
            <a:graphicFrameLocks noGrp="1"/>
          </p:cNvGraphicFramePr>
          <p:nvPr/>
        </p:nvGraphicFramePr>
        <p:xfrm>
          <a:off x="6635457"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Gotham Book"/>
                        </a:rPr>
                        <a:t>  IN Alpha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IN Beta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IN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IN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IN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IA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IA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IA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KS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KS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KY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KY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LA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LA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ME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MI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MI Beta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8" name="Table 7">
            <a:extLst>
              <a:ext uri="{FF2B5EF4-FFF2-40B4-BE49-F238E27FC236}">
                <a16:creationId xmlns:a16="http://schemas.microsoft.com/office/drawing/2014/main" id="{AC4AA217-A51D-B016-6C07-13F28D478575}"/>
              </a:ext>
            </a:extLst>
          </p:cNvPr>
          <p:cNvGraphicFramePr>
            <a:graphicFrameLocks noGrp="1"/>
          </p:cNvGraphicFramePr>
          <p:nvPr/>
        </p:nvGraphicFramePr>
        <p:xfrm>
          <a:off x="9695864"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MI Gamma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MN Alpha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MS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MS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MS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MO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MO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MT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NE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NE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NM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NV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NY 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NC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OH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OH Epsilon</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OH Iota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9" name="Table 8">
            <a:extLst>
              <a:ext uri="{FF2B5EF4-FFF2-40B4-BE49-F238E27FC236}">
                <a16:creationId xmlns:a16="http://schemas.microsoft.com/office/drawing/2014/main" id="{102C4C6B-A25E-D0A4-1079-84553560B370}"/>
              </a:ext>
            </a:extLst>
          </p:cNvPr>
          <p:cNvGraphicFramePr>
            <a:graphicFrameLocks noGrp="1"/>
          </p:cNvGraphicFramePr>
          <p:nvPr/>
        </p:nvGraphicFramePr>
        <p:xfrm>
          <a:off x="12756271"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OH Kappa</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OH Theta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OK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OK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ON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OR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9</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PA 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PA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SC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SC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SD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TN Beta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TN Delta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TN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60854946"/>
                  </a:ext>
                </a:extLst>
              </a:tr>
              <a:tr h="492257">
                <a:tc>
                  <a:txBody>
                    <a:bodyPr/>
                    <a:lstStyle/>
                    <a:p>
                      <a:pPr algn="l" fontAlgn="b"/>
                      <a:r>
                        <a:rPr lang="en-US" sz="2800" b="0" i="0" u="none" strike="noStrike">
                          <a:solidFill>
                            <a:schemeClr val="tx1"/>
                          </a:solidFill>
                          <a:effectLst/>
                          <a:latin typeface="Calibri" panose="020F0502020204030204" pitchFamily="34" charset="0"/>
                        </a:rPr>
                        <a:t>  TX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8</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6770157"/>
                  </a:ext>
                </a:extLst>
              </a:tr>
              <a:tr h="492257">
                <a:tc>
                  <a:txBody>
                    <a:bodyPr/>
                    <a:lstStyle/>
                    <a:p>
                      <a:pPr algn="l" fontAlgn="b"/>
                      <a:r>
                        <a:rPr lang="en-US" sz="2800" b="0" i="0" u="none" strike="noStrike">
                          <a:solidFill>
                            <a:schemeClr val="tx1"/>
                          </a:solidFill>
                          <a:effectLst/>
                          <a:latin typeface="Calibri" panose="020F0502020204030204" pitchFamily="34" charset="0"/>
                        </a:rPr>
                        <a:t>  TX Beta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63534441"/>
                  </a:ext>
                </a:extLst>
              </a:tr>
              <a:tr h="492257">
                <a:tc>
                  <a:txBody>
                    <a:bodyPr/>
                    <a:lstStyle/>
                    <a:p>
                      <a:pPr algn="l" fontAlgn="b"/>
                      <a:r>
                        <a:rPr lang="en-US" sz="2800" b="0" i="0" u="none" strike="noStrike">
                          <a:solidFill>
                            <a:schemeClr val="tx1"/>
                          </a:solidFill>
                          <a:effectLst/>
                          <a:latin typeface="Calibri" panose="020F0502020204030204" pitchFamily="34" charset="0"/>
                        </a:rPr>
                        <a:t>  TX Delta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10</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25749"/>
                  </a:ext>
                </a:extLst>
              </a:tr>
            </a:tbl>
          </a:graphicData>
        </a:graphic>
      </p:graphicFrame>
      <p:graphicFrame>
        <p:nvGraphicFramePr>
          <p:cNvPr id="10" name="Table 9">
            <a:extLst>
              <a:ext uri="{FF2B5EF4-FFF2-40B4-BE49-F238E27FC236}">
                <a16:creationId xmlns:a16="http://schemas.microsoft.com/office/drawing/2014/main" id="{143D2024-809D-B063-B3B7-1725EF6EE28A}"/>
              </a:ext>
            </a:extLst>
          </p:cNvPr>
          <p:cNvGraphicFramePr>
            <a:graphicFrameLocks noGrp="1"/>
          </p:cNvGraphicFramePr>
          <p:nvPr/>
        </p:nvGraphicFramePr>
        <p:xfrm>
          <a:off x="15816678" y="1692275"/>
          <a:ext cx="2920026" cy="8368369"/>
        </p:xfrm>
        <a:graphic>
          <a:graphicData uri="http://schemas.openxmlformats.org/drawingml/2006/table">
            <a:tbl>
              <a:tblPr firstRow="1" firstCol="1" bandRow="1">
                <a:tableStyleId>{5C22544A-7EE6-4342-B048-85BDC9FD1C3A}</a:tableStyleId>
              </a:tblPr>
              <a:tblGrid>
                <a:gridCol w="2223792">
                  <a:extLst>
                    <a:ext uri="{9D8B030D-6E8A-4147-A177-3AD203B41FA5}">
                      <a16:colId xmlns:a16="http://schemas.microsoft.com/office/drawing/2014/main" val="2092392505"/>
                    </a:ext>
                  </a:extLst>
                </a:gridCol>
                <a:gridCol w="696234">
                  <a:extLst>
                    <a:ext uri="{9D8B030D-6E8A-4147-A177-3AD203B41FA5}">
                      <a16:colId xmlns:a16="http://schemas.microsoft.com/office/drawing/2014/main" val="3152246738"/>
                    </a:ext>
                  </a:extLst>
                </a:gridCol>
              </a:tblGrid>
              <a:tr h="492257">
                <a:tc>
                  <a:txBody>
                    <a:bodyPr/>
                    <a:lstStyle/>
                    <a:p>
                      <a:pPr algn="l" fontAlgn="b"/>
                      <a:r>
                        <a:rPr lang="en-US" sz="2800" b="0" i="0" u="none" strike="noStrike">
                          <a:solidFill>
                            <a:schemeClr val="tx1"/>
                          </a:solidFill>
                          <a:effectLst/>
                          <a:latin typeface="Calibri" panose="020F0502020204030204" pitchFamily="34" charset="0"/>
                        </a:rPr>
                        <a:t>  TX Epsilon</a:t>
                      </a:r>
                    </a:p>
                  </a:txBody>
                  <a:tcPr marL="6350" marR="6350" marT="635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15</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072646"/>
                  </a:ext>
                </a:extLst>
              </a:tr>
              <a:tr h="492257">
                <a:tc>
                  <a:txBody>
                    <a:bodyPr/>
                    <a:lstStyle/>
                    <a:p>
                      <a:pPr algn="l" fontAlgn="b"/>
                      <a:r>
                        <a:rPr lang="en-US" sz="2800" b="0" i="0" u="none" strike="noStrike">
                          <a:solidFill>
                            <a:schemeClr val="tx1"/>
                          </a:solidFill>
                          <a:effectLst/>
                          <a:latin typeface="Calibri" panose="020F0502020204030204" pitchFamily="34" charset="0"/>
                        </a:rPr>
                        <a:t>  TX Eta</a:t>
                      </a:r>
                    </a:p>
                  </a:txBody>
                  <a:tcPr marL="6350" marR="6350" marT="635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846666357"/>
                  </a:ext>
                </a:extLst>
              </a:tr>
              <a:tr h="492257">
                <a:tc>
                  <a:txBody>
                    <a:bodyPr/>
                    <a:lstStyle/>
                    <a:p>
                      <a:pPr algn="l" fontAlgn="b"/>
                      <a:r>
                        <a:rPr lang="en-US" sz="2800" b="0" i="0" u="none" strike="noStrike">
                          <a:solidFill>
                            <a:schemeClr val="tx1"/>
                          </a:solidFill>
                          <a:effectLst/>
                          <a:latin typeface="Calibri" panose="020F0502020204030204" pitchFamily="34" charset="0"/>
                        </a:rPr>
                        <a:t>  TX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63539554"/>
                  </a:ext>
                </a:extLst>
              </a:tr>
              <a:tr h="492257">
                <a:tc>
                  <a:txBody>
                    <a:bodyPr/>
                    <a:lstStyle/>
                    <a:p>
                      <a:pPr algn="l" fontAlgn="b"/>
                      <a:r>
                        <a:rPr lang="en-US" sz="2800" b="0" i="0" u="none" strike="noStrike">
                          <a:solidFill>
                            <a:schemeClr val="tx1"/>
                          </a:solidFill>
                          <a:effectLst/>
                          <a:latin typeface="Calibri" panose="020F0502020204030204" pitchFamily="34" charset="0"/>
                        </a:rPr>
                        <a:t>  TX Zeta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3</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71354382"/>
                  </a:ext>
                </a:extLst>
              </a:tr>
              <a:tr h="492257">
                <a:tc>
                  <a:txBody>
                    <a:bodyPr/>
                    <a:lstStyle/>
                    <a:p>
                      <a:pPr algn="l" fontAlgn="b"/>
                      <a:r>
                        <a:rPr lang="en-US" sz="2800" b="0" i="0" u="none" strike="noStrike">
                          <a:solidFill>
                            <a:schemeClr val="tx1"/>
                          </a:solidFill>
                          <a:effectLst/>
                          <a:latin typeface="Calibri" panose="020F0502020204030204" pitchFamily="34" charset="0"/>
                        </a:rPr>
                        <a:t>  UT Alpha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2622100"/>
                  </a:ext>
                </a:extLst>
              </a:tr>
              <a:tr h="492257">
                <a:tc>
                  <a:txBody>
                    <a:bodyPr/>
                    <a:lstStyle/>
                    <a:p>
                      <a:pPr algn="l" fontAlgn="b"/>
                      <a:r>
                        <a:rPr lang="en-US" sz="2800" b="0" i="0" u="none" strike="noStrike">
                          <a:solidFill>
                            <a:schemeClr val="tx1"/>
                          </a:solidFill>
                          <a:effectLst/>
                          <a:latin typeface="Calibri" panose="020F0502020204030204" pitchFamily="34" charset="0"/>
                        </a:rPr>
                        <a:t>  VA Delta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16</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82019482"/>
                  </a:ext>
                </a:extLst>
              </a:tr>
              <a:tr h="492257">
                <a:tc>
                  <a:txBody>
                    <a:bodyPr/>
                    <a:lstStyle/>
                    <a:p>
                      <a:pPr algn="l" fontAlgn="b"/>
                      <a:r>
                        <a:rPr lang="en-US" sz="2800" b="0" i="0" u="none" strike="noStrike">
                          <a:solidFill>
                            <a:schemeClr val="tx1"/>
                          </a:solidFill>
                          <a:effectLst/>
                          <a:latin typeface="Calibri" panose="020F0502020204030204" pitchFamily="34" charset="0"/>
                        </a:rPr>
                        <a:t>  VA Epsilon</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2</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18835523"/>
                  </a:ext>
                </a:extLst>
              </a:tr>
              <a:tr h="492257">
                <a:tc>
                  <a:txBody>
                    <a:bodyPr/>
                    <a:lstStyle/>
                    <a:p>
                      <a:pPr algn="l" fontAlgn="b"/>
                      <a:r>
                        <a:rPr lang="en-US" sz="2800" b="0" i="0" u="none" strike="noStrike">
                          <a:solidFill>
                            <a:schemeClr val="tx1"/>
                          </a:solidFill>
                          <a:effectLst/>
                          <a:latin typeface="Calibri" panose="020F0502020204030204" pitchFamily="34" charset="0"/>
                        </a:rPr>
                        <a:t>  VA Gamma</a:t>
                      </a:r>
                    </a:p>
                  </a:txBody>
                  <a:tcPr marL="6350" marR="6350" marT="635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03940354"/>
                  </a:ext>
                </a:extLst>
              </a:tr>
              <a:tr h="492257">
                <a:tc>
                  <a:txBody>
                    <a:bodyPr/>
                    <a:lstStyle/>
                    <a:p>
                      <a:pPr algn="l" fontAlgn="b"/>
                      <a:r>
                        <a:rPr lang="en-US" sz="2800" b="0" i="0" u="none" strike="noStrike">
                          <a:solidFill>
                            <a:schemeClr val="tx1"/>
                          </a:solidFill>
                          <a:effectLst/>
                          <a:latin typeface="Calibri" panose="020F0502020204030204" pitchFamily="34" charset="0"/>
                        </a:rPr>
                        <a:t>  VA Theta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997684"/>
                  </a:ext>
                </a:extLst>
              </a:tr>
              <a:tr h="492257">
                <a:tc>
                  <a:txBody>
                    <a:bodyPr/>
                    <a:lstStyle/>
                    <a:p>
                      <a:pPr algn="l" fontAlgn="b"/>
                      <a:r>
                        <a:rPr lang="en-US" sz="2800" b="0" i="0" u="none" strike="noStrike">
                          <a:solidFill>
                            <a:schemeClr val="tx1"/>
                          </a:solidFill>
                          <a:effectLst/>
                          <a:latin typeface="Calibri" panose="020F0502020204030204" pitchFamily="34" charset="0"/>
                        </a:rPr>
                        <a:t>  WA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777174"/>
                  </a:ext>
                </a:extLst>
              </a:tr>
              <a:tr h="492257">
                <a:tc>
                  <a:txBody>
                    <a:bodyPr/>
                    <a:lstStyle/>
                    <a:p>
                      <a:pPr algn="l" fontAlgn="b"/>
                      <a:r>
                        <a:rPr lang="en-US" sz="2800" b="0" i="0" u="none" strike="noStrike">
                          <a:solidFill>
                            <a:schemeClr val="tx1"/>
                          </a:solidFill>
                          <a:effectLst/>
                          <a:latin typeface="Calibri" panose="020F0502020204030204" pitchFamily="34" charset="0"/>
                        </a:rPr>
                        <a:t>  WA Gamma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17</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1002887"/>
                  </a:ext>
                </a:extLst>
              </a:tr>
              <a:tr h="492257">
                <a:tc>
                  <a:txBody>
                    <a:bodyPr/>
                    <a:lstStyle/>
                    <a:p>
                      <a:pPr algn="l" fontAlgn="b"/>
                      <a:r>
                        <a:rPr lang="en-US" sz="2800" b="0" i="0" u="none" strike="noStrike">
                          <a:solidFill>
                            <a:schemeClr val="tx1"/>
                          </a:solidFill>
                          <a:effectLst/>
                          <a:latin typeface="Calibri" panose="020F0502020204030204" pitchFamily="34" charset="0"/>
                        </a:rPr>
                        <a:t>  WV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9429103"/>
                  </a:ext>
                </a:extLst>
              </a:tr>
              <a:tr h="492257">
                <a:tc>
                  <a:txBody>
                    <a:bodyPr/>
                    <a:lstStyle/>
                    <a:p>
                      <a:pPr algn="l" fontAlgn="b"/>
                      <a:r>
                        <a:rPr lang="en-US" sz="2800" b="0" i="0" u="none" strike="noStrike">
                          <a:solidFill>
                            <a:schemeClr val="tx1"/>
                          </a:solidFill>
                          <a:effectLst/>
                          <a:latin typeface="Calibri" panose="020F0502020204030204" pitchFamily="34" charset="0"/>
                        </a:rPr>
                        <a:t>  WI Alpha</a:t>
                      </a:r>
                    </a:p>
                  </a:txBody>
                  <a:tcPr marL="6350" marR="6350" marT="635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14</a:t>
                      </a:r>
                    </a:p>
                  </a:txBody>
                  <a:tcPr marL="0"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065213"/>
                  </a:ext>
                </a:extLst>
              </a:tr>
              <a:tr h="492257">
                <a:tc>
                  <a:txBody>
                    <a:bodyPr/>
                    <a:lstStyle/>
                    <a:p>
                      <a:pPr algn="l" fontAlgn="b"/>
                      <a:r>
                        <a:rPr lang="en-US" sz="2800" b="0" i="0" u="none" strike="noStrike">
                          <a:solidFill>
                            <a:schemeClr val="tx1"/>
                          </a:solidFill>
                          <a:effectLst/>
                          <a:latin typeface="Calibri" panose="020F0502020204030204" pitchFamily="34" charset="0"/>
                        </a:rPr>
                        <a:t>  WI Epsilon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rtl="0" eaLnBrk="1" latinLnBrk="0" hangingPunct="1">
                        <a:spcBef>
                          <a:spcPts val="0"/>
                        </a:spcBef>
                        <a:spcAft>
                          <a:spcPts val="0"/>
                        </a:spcAft>
                      </a:pPr>
                      <a:r>
                        <a:rPr lang="en-US" sz="2800" b="1">
                          <a:solidFill>
                            <a:schemeClr val="tx1"/>
                          </a:solidFill>
                          <a:effectLst/>
                          <a:latin typeface="Gotham Book"/>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0854946"/>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6770157"/>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a:noFill/>
                    </a:lnT>
                    <a:lnB w="12700">
                      <a:noFill/>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a:noFill/>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3534441"/>
                  </a:ext>
                </a:extLst>
              </a:tr>
              <a:tr h="492257">
                <a:tc>
                  <a:txBody>
                    <a:bodyPr/>
                    <a:lstStyle/>
                    <a:p>
                      <a:pPr marL="0" algn="l" rtl="0" eaLnBrk="1" latinLnBrk="0" hangingPunct="1">
                        <a:spcBef>
                          <a:spcPts val="0"/>
                        </a:spcBef>
                        <a:spcAft>
                          <a:spcPts val="0"/>
                        </a:spcAft>
                      </a:pPr>
                      <a:endParaRPr lang="en-US" sz="2800" b="0">
                        <a:solidFill>
                          <a:schemeClr val="tx1"/>
                        </a:solidFill>
                        <a:effectLst/>
                        <a:latin typeface="Gotham Book"/>
                      </a:endParaRPr>
                    </a:p>
                  </a:txBody>
                  <a:tcPr marL="0" marR="0" marT="0" marB="0" anchor="ctr">
                    <a:lnL w="12700">
                      <a:noFill/>
                    </a:lnL>
                    <a:lnR w="12700">
                      <a:noFill/>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spcBef>
                          <a:spcPts val="0"/>
                        </a:spcBef>
                        <a:spcAft>
                          <a:spcPts val="0"/>
                        </a:spcAft>
                      </a:pPr>
                      <a:endParaRPr lang="en-US" sz="2800" b="1">
                        <a:solidFill>
                          <a:schemeClr val="tx1"/>
                        </a:solidFill>
                        <a:effectLst/>
                        <a:latin typeface="Gotham Book"/>
                      </a:endParaRPr>
                    </a:p>
                  </a:txBody>
                  <a:tcPr marL="0" marR="0" marT="0" marB="0" anchor="ctr">
                    <a:lnL w="12700" cap="flat" cmpd="sng" algn="ctr">
                      <a:noFill/>
                      <a:prstDash val="solid"/>
                      <a:round/>
                      <a:headEnd type="none" w="med" len="med"/>
                      <a:tailEnd type="none" w="med" len="med"/>
                    </a:lnL>
                    <a:lnR w="12700">
                      <a:noFill/>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2825749"/>
                  </a:ext>
                </a:extLst>
              </a:tr>
            </a:tbl>
          </a:graphicData>
        </a:graphic>
      </p:graphicFrame>
    </p:spTree>
    <p:extLst>
      <p:ext uri="{BB962C8B-B14F-4D97-AF65-F5344CB8AC3E}">
        <p14:creationId xmlns:p14="http://schemas.microsoft.com/office/powerpoint/2010/main" val="51962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FC9901E-EB20-071B-D395-4ACE8E4C394C}"/>
              </a:ext>
            </a:extLst>
          </p:cNvPr>
          <p:cNvSpPr>
            <a:spLocks noGrp="1"/>
          </p:cNvSpPr>
          <p:nvPr>
            <p:ph type="title"/>
          </p:nvPr>
        </p:nvSpPr>
        <p:spPr>
          <a:xfrm>
            <a:off x="8528050" y="1582782"/>
            <a:ext cx="10591800" cy="1015663"/>
          </a:xfrm>
        </p:spPr>
        <p:txBody>
          <a:bodyPr/>
          <a:lstStyle/>
          <a:p>
            <a:r>
              <a:rPr lang="en-US"/>
              <a:t>10 Things</a:t>
            </a:r>
          </a:p>
        </p:txBody>
      </p:sp>
      <p:sp>
        <p:nvSpPr>
          <p:cNvPr id="15" name="Text Placeholder 2">
            <a:extLst>
              <a:ext uri="{FF2B5EF4-FFF2-40B4-BE49-F238E27FC236}">
                <a16:creationId xmlns:a16="http://schemas.microsoft.com/office/drawing/2014/main" id="{C6775F1B-AD5E-06F6-7383-D5E5C7C95DC5}"/>
              </a:ext>
            </a:extLst>
          </p:cNvPr>
          <p:cNvSpPr txBox="1">
            <a:spLocks/>
          </p:cNvSpPr>
          <p:nvPr/>
        </p:nvSpPr>
        <p:spPr>
          <a:xfrm>
            <a:off x="8528050" y="3140075"/>
            <a:ext cx="9525000" cy="3693319"/>
          </a:xfrm>
          <a:prstGeom prst="rect">
            <a:avLst/>
          </a:prstGeom>
        </p:spPr>
        <p:txBody>
          <a:bodyPr wrap="square" lIns="0" tIns="0" rIns="0" bIns="0" anchor="t">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r>
              <a:rPr lang="en-US" sz="4800">
                <a:latin typeface="Gotham Book"/>
              </a:rPr>
              <a:t>Flip to page 66 of your workbook</a:t>
            </a:r>
          </a:p>
          <a:p>
            <a:pPr marL="457200" indent="-457200">
              <a:buFont typeface="Arial" panose="020B0604020202020204" pitchFamily="34" charset="0"/>
              <a:buChar char="•"/>
            </a:pPr>
            <a:endParaRPr lang="en-US" sz="4800">
              <a:latin typeface="Gotham Book"/>
            </a:endParaRPr>
          </a:p>
          <a:p>
            <a:pPr marL="457200" indent="-457200">
              <a:buFont typeface="Arial" panose="020B0604020202020204" pitchFamily="34" charset="0"/>
              <a:buChar char="•"/>
            </a:pPr>
            <a:r>
              <a:rPr lang="en-US" sz="4800">
                <a:latin typeface="Gotham Book"/>
              </a:rPr>
              <a:t>Be the first table to find 10 unique things you and your tablemates have in common!</a:t>
            </a:r>
          </a:p>
        </p:txBody>
      </p:sp>
      <p:pic>
        <p:nvPicPr>
          <p:cNvPr id="16" name="Picture Placeholder 4" descr="A group of women posing for a photo&#10;&#10;Description automatically generated">
            <a:extLst>
              <a:ext uri="{FF2B5EF4-FFF2-40B4-BE49-F238E27FC236}">
                <a16:creationId xmlns:a16="http://schemas.microsoft.com/office/drawing/2014/main" id="{F7849EAC-8285-4EB2-022F-AE52E7EE5488}"/>
              </a:ext>
            </a:extLst>
          </p:cNvPr>
          <p:cNvPicPr>
            <a:picLocks noChangeAspect="1"/>
          </p:cNvPicPr>
          <p:nvPr/>
        </p:nvPicPr>
        <p:blipFill>
          <a:blip r:embed="rId2">
            <a:extLst>
              <a:ext uri="{28A0092B-C50C-407E-A947-70E740481C1C}">
                <a14:useLocalDpi xmlns:a14="http://schemas.microsoft.com/office/drawing/2010/main" val="0"/>
              </a:ext>
            </a:extLst>
          </a:blip>
          <a:srcRect l="14801" r="14801"/>
          <a:stretch>
            <a:fillRect/>
          </a:stretch>
        </p:blipFill>
        <p:spPr>
          <a:xfrm>
            <a:off x="0" y="17929"/>
            <a:ext cx="7537450" cy="11291421"/>
          </a:xfrm>
          <a:prstGeom prst="rect">
            <a:avLst/>
          </a:prstGeom>
        </p:spPr>
      </p:pic>
    </p:spTree>
    <p:extLst>
      <p:ext uri="{BB962C8B-B14F-4D97-AF65-F5344CB8AC3E}">
        <p14:creationId xmlns:p14="http://schemas.microsoft.com/office/powerpoint/2010/main" val="74288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3808015"/>
            <a:ext cx="5943600" cy="3693319"/>
          </a:xfrm>
        </p:spPr>
        <p:txBody>
          <a:bodyPr/>
          <a:lstStyle/>
          <a:p>
            <a:pPr algn="ctr"/>
            <a:r>
              <a:rPr lang="en-US" sz="6000"/>
              <a:t>Chapter President </a:t>
            </a:r>
            <a:br>
              <a:rPr lang="en-US" sz="6000"/>
            </a:br>
            <a:r>
              <a:rPr lang="en-US" sz="6000"/>
              <a:t>Roles and Responsibilities</a:t>
            </a:r>
          </a:p>
        </p:txBody>
      </p:sp>
    </p:spTree>
    <p:extLst>
      <p:ext uri="{BB962C8B-B14F-4D97-AF65-F5344CB8AC3E}">
        <p14:creationId xmlns:p14="http://schemas.microsoft.com/office/powerpoint/2010/main" val="382931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5777316-70FD-DC0F-E312-8669EFDCA9DE}"/>
              </a:ext>
            </a:extLst>
          </p:cNvPr>
          <p:cNvSpPr>
            <a:spLocks noGrp="1"/>
          </p:cNvSpPr>
          <p:nvPr>
            <p:ph type="ctrTitle"/>
          </p:nvPr>
        </p:nvSpPr>
        <p:spPr>
          <a:xfrm>
            <a:off x="11515955" y="2561673"/>
            <a:ext cx="8126205" cy="3693319"/>
          </a:xfrm>
        </p:spPr>
        <p:txBody>
          <a:bodyPr/>
          <a:lstStyle/>
          <a:p>
            <a:r>
              <a:rPr lang="en-US" sz="8000"/>
              <a:t>Welcome to the Chapter President College!</a:t>
            </a:r>
          </a:p>
        </p:txBody>
      </p:sp>
      <p:sp>
        <p:nvSpPr>
          <p:cNvPr id="3" name="Subtitle 4">
            <a:extLst>
              <a:ext uri="{FF2B5EF4-FFF2-40B4-BE49-F238E27FC236}">
                <a16:creationId xmlns:a16="http://schemas.microsoft.com/office/drawing/2014/main" id="{073B05DC-1CE3-83EC-1717-64A186AA78D8}"/>
              </a:ext>
            </a:extLst>
          </p:cNvPr>
          <p:cNvSpPr>
            <a:spLocks noGrp="1"/>
          </p:cNvSpPr>
          <p:nvPr>
            <p:ph type="subTitle" idx="4"/>
          </p:nvPr>
        </p:nvSpPr>
        <p:spPr>
          <a:xfrm>
            <a:off x="11515955" y="6645275"/>
            <a:ext cx="8283360" cy="1354217"/>
          </a:xfrm>
        </p:spPr>
        <p:txBody>
          <a:bodyPr wrap="square" lIns="0" tIns="0" rIns="0" bIns="0" anchor="t">
            <a:spAutoFit/>
          </a:bodyPr>
          <a:lstStyle/>
          <a:p>
            <a:r>
              <a:rPr lang="en-US" sz="4400">
                <a:latin typeface="Gotham Book"/>
              </a:rPr>
              <a:t>Pi Beta Phi College Weekend</a:t>
            </a:r>
          </a:p>
          <a:p>
            <a:r>
              <a:rPr lang="en-US" sz="4400">
                <a:latin typeface="Gotham Book"/>
              </a:rPr>
              <a:t>January 24-26, 2025</a:t>
            </a:r>
          </a:p>
        </p:txBody>
      </p:sp>
    </p:spTree>
    <p:extLst>
      <p:ext uri="{BB962C8B-B14F-4D97-AF65-F5344CB8AC3E}">
        <p14:creationId xmlns:p14="http://schemas.microsoft.com/office/powerpoint/2010/main" val="409794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 descr="A couple of women smiling&#10;&#10;Description automatically generated">
            <a:extLst>
              <a:ext uri="{FF2B5EF4-FFF2-40B4-BE49-F238E27FC236}">
                <a16:creationId xmlns:a16="http://schemas.microsoft.com/office/drawing/2014/main" id="{8669C85E-AC06-E371-74B5-6E9827188F7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73" r="8373"/>
          <a:stretch>
            <a:fillRect/>
          </a:stretch>
        </p:blipFill>
        <p:spPr>
          <a:xfrm>
            <a:off x="12566650" y="17929"/>
            <a:ext cx="7537450" cy="11291421"/>
          </a:xfrm>
        </p:spPr>
      </p:pic>
      <p:sp>
        <p:nvSpPr>
          <p:cNvPr id="15" name="Title 7">
            <a:extLst>
              <a:ext uri="{FF2B5EF4-FFF2-40B4-BE49-F238E27FC236}">
                <a16:creationId xmlns:a16="http://schemas.microsoft.com/office/drawing/2014/main" id="{1244B90E-A534-1B91-BC0E-16009FAB4AE3}"/>
              </a:ext>
            </a:extLst>
          </p:cNvPr>
          <p:cNvSpPr>
            <a:spLocks noGrp="1"/>
          </p:cNvSpPr>
          <p:nvPr>
            <p:ph type="title"/>
          </p:nvPr>
        </p:nvSpPr>
        <p:spPr>
          <a:xfrm>
            <a:off x="1290906" y="1463675"/>
            <a:ext cx="10515600" cy="1015663"/>
          </a:xfrm>
        </p:spPr>
        <p:txBody>
          <a:bodyPr/>
          <a:lstStyle/>
          <a:p>
            <a:r>
              <a:rPr lang="en-US"/>
              <a:t>Responsibilities Activity</a:t>
            </a:r>
          </a:p>
        </p:txBody>
      </p:sp>
      <p:sp>
        <p:nvSpPr>
          <p:cNvPr id="16" name="Text Placeholder 8">
            <a:extLst>
              <a:ext uri="{FF2B5EF4-FFF2-40B4-BE49-F238E27FC236}">
                <a16:creationId xmlns:a16="http://schemas.microsoft.com/office/drawing/2014/main" id="{5D0690F8-7BAF-9048-72BB-5D03872A793C}"/>
              </a:ext>
            </a:extLst>
          </p:cNvPr>
          <p:cNvSpPr>
            <a:spLocks noGrp="1"/>
          </p:cNvSpPr>
          <p:nvPr>
            <p:ph type="body" idx="1"/>
          </p:nvPr>
        </p:nvSpPr>
        <p:spPr>
          <a:xfrm>
            <a:off x="1289050" y="2883232"/>
            <a:ext cx="10058400" cy="6524863"/>
          </a:xfrm>
        </p:spPr>
        <p:txBody>
          <a:bodyPr wrap="square" lIns="0" tIns="0" rIns="0" bIns="0" anchor="t">
            <a:spAutoFit/>
          </a:bodyPr>
          <a:lstStyle/>
          <a:p>
            <a:pPr marL="457200" indent="-457200">
              <a:buFont typeface="Arial" panose="020B0604020202020204" pitchFamily="34" charset="0"/>
              <a:buChar char="•"/>
            </a:pPr>
            <a:r>
              <a:rPr lang="en-US" sz="4800">
                <a:latin typeface="Gotham Book"/>
              </a:rPr>
              <a:t>As a table, sort through the packet of cards in the middle of the table </a:t>
            </a:r>
          </a:p>
          <a:p>
            <a:pPr marL="457200" indent="-457200">
              <a:buFont typeface="Arial" panose="020B0604020202020204" pitchFamily="34" charset="0"/>
              <a:buChar char="•"/>
            </a:pPr>
            <a:endParaRPr lang="en-US" sz="4800">
              <a:latin typeface="Gotham Book"/>
            </a:endParaRPr>
          </a:p>
          <a:p>
            <a:pPr marL="457200" indent="-457200">
              <a:buFont typeface="Arial" panose="020B0604020202020204" pitchFamily="34" charset="0"/>
              <a:buChar char="•"/>
            </a:pPr>
            <a:r>
              <a:rPr lang="en-US" sz="4800">
                <a:latin typeface="Gotham Book"/>
              </a:rPr>
              <a:t>Create two piles:</a:t>
            </a:r>
          </a:p>
          <a:p>
            <a:pPr marL="914400" lvl="1" indent="-457200">
              <a:buFont typeface="Arial" panose="020B0604020202020204" pitchFamily="34" charset="0"/>
              <a:buChar char="•"/>
            </a:pPr>
            <a:endParaRPr lang="en-US" sz="3200">
              <a:solidFill>
                <a:schemeClr val="tx1"/>
              </a:solidFill>
              <a:latin typeface="Gotham Book"/>
            </a:endParaRPr>
          </a:p>
          <a:p>
            <a:pPr marL="914400" lvl="1" indent="-457200">
              <a:buFont typeface="Arial" panose="020B0604020202020204" pitchFamily="34" charset="0"/>
              <a:buChar char="•"/>
            </a:pPr>
            <a:r>
              <a:rPr lang="en-US" sz="4000">
                <a:solidFill>
                  <a:schemeClr val="tx1"/>
                </a:solidFill>
                <a:latin typeface="Gotham Book"/>
              </a:rPr>
              <a:t>One pile for cards that are on the Chapter President position description</a:t>
            </a:r>
          </a:p>
          <a:p>
            <a:pPr lvl="1"/>
            <a:endParaRPr lang="en-US" sz="4000">
              <a:solidFill>
                <a:schemeClr val="tx1"/>
              </a:solidFill>
              <a:latin typeface="Gotham Book"/>
            </a:endParaRPr>
          </a:p>
          <a:p>
            <a:pPr marL="914400" lvl="1" indent="-457200">
              <a:buFont typeface="Arial" panose="020B0604020202020204" pitchFamily="34" charset="0"/>
              <a:buChar char="•"/>
            </a:pPr>
            <a:r>
              <a:rPr lang="en-US" sz="4000">
                <a:solidFill>
                  <a:schemeClr val="tx1"/>
                </a:solidFill>
                <a:latin typeface="Gotham Book"/>
              </a:rPr>
              <a:t>One pile for cards that are NOT on the Chapter President position description</a:t>
            </a:r>
          </a:p>
        </p:txBody>
      </p:sp>
    </p:spTree>
    <p:extLst>
      <p:ext uri="{BB962C8B-B14F-4D97-AF65-F5344CB8AC3E}">
        <p14:creationId xmlns:p14="http://schemas.microsoft.com/office/powerpoint/2010/main" val="204679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3808015"/>
            <a:ext cx="5943600" cy="3693319"/>
          </a:xfrm>
        </p:spPr>
        <p:txBody>
          <a:bodyPr/>
          <a:lstStyle/>
          <a:p>
            <a:pPr algn="ctr"/>
            <a:r>
              <a:rPr lang="en-US" sz="6000"/>
              <a:t>Executive Council</a:t>
            </a:r>
            <a:br>
              <a:rPr lang="en-US" sz="6000"/>
            </a:br>
            <a:r>
              <a:rPr lang="en-US" sz="6000"/>
              <a:t>Roles and Responsibilities</a:t>
            </a:r>
          </a:p>
        </p:txBody>
      </p:sp>
    </p:spTree>
    <p:extLst>
      <p:ext uri="{BB962C8B-B14F-4D97-AF65-F5344CB8AC3E}">
        <p14:creationId xmlns:p14="http://schemas.microsoft.com/office/powerpoint/2010/main" val="3522092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07A750-FE4A-4E24-A53A-7961B81DD174}"/>
              </a:ext>
            </a:extLst>
          </p:cNvPr>
          <p:cNvSpPr>
            <a:spLocks noGrp="1"/>
          </p:cNvSpPr>
          <p:nvPr>
            <p:ph type="title"/>
          </p:nvPr>
        </p:nvSpPr>
        <p:spPr>
          <a:xfrm>
            <a:off x="8528050" y="854075"/>
            <a:ext cx="12268200" cy="2031325"/>
          </a:xfrm>
        </p:spPr>
        <p:txBody>
          <a:bodyPr/>
          <a:lstStyle/>
          <a:p>
            <a:r>
              <a:rPr lang="en-US"/>
              <a:t>Executive Council Responsibilities</a:t>
            </a:r>
          </a:p>
        </p:txBody>
      </p:sp>
      <p:sp>
        <p:nvSpPr>
          <p:cNvPr id="5" name="Text Placeholder 2">
            <a:extLst>
              <a:ext uri="{FF2B5EF4-FFF2-40B4-BE49-F238E27FC236}">
                <a16:creationId xmlns:a16="http://schemas.microsoft.com/office/drawing/2014/main" id="{4C6367A5-9050-062B-E68F-4406CC085931}"/>
              </a:ext>
            </a:extLst>
          </p:cNvPr>
          <p:cNvSpPr>
            <a:spLocks noGrp="1"/>
          </p:cNvSpPr>
          <p:nvPr>
            <p:ph type="body" idx="1"/>
          </p:nvPr>
        </p:nvSpPr>
        <p:spPr>
          <a:xfrm>
            <a:off x="8528050" y="3368675"/>
            <a:ext cx="9982200" cy="3785652"/>
          </a:xfrm>
        </p:spPr>
        <p:txBody>
          <a:bodyPr/>
          <a:lstStyle/>
          <a:p>
            <a:pPr marL="457200" indent="-457200">
              <a:buFont typeface="Arial" panose="020B0604020202020204" pitchFamily="34" charset="0"/>
              <a:buChar char="•"/>
            </a:pPr>
            <a:r>
              <a:rPr lang="en-US" sz="4000">
                <a:latin typeface="Gotham Book"/>
              </a:rPr>
              <a:t>Split up the seven positions amongst your table (one person takes both VPR + VPI)</a:t>
            </a:r>
          </a:p>
          <a:p>
            <a:pPr marL="914400" lvl="1" indent="-457200">
              <a:buFont typeface="Arial" panose="020B0604020202020204" pitchFamily="34" charset="0"/>
              <a:buChar char="•"/>
            </a:pPr>
            <a:r>
              <a:rPr lang="en-US" sz="3600">
                <a:solidFill>
                  <a:schemeClr val="tx1"/>
                </a:solidFill>
                <a:latin typeface="Gotham Book"/>
              </a:rPr>
              <a:t>Please take a VP position you have not held before!</a:t>
            </a:r>
          </a:p>
          <a:p>
            <a:pPr marL="914400" lvl="1" indent="-457200">
              <a:buFont typeface="Arial" panose="020B0604020202020204" pitchFamily="34" charset="0"/>
              <a:buChar char="•"/>
            </a:pPr>
            <a:endParaRPr lang="en-US" sz="2200"/>
          </a:p>
          <a:p>
            <a:endParaRPr lang="en-US" sz="3600"/>
          </a:p>
          <a:p>
            <a:endParaRPr lang="en-US"/>
          </a:p>
        </p:txBody>
      </p:sp>
      <p:pic>
        <p:nvPicPr>
          <p:cNvPr id="6" name="Picture Placeholder 11" descr="A group of women posing for a photo&#10;&#10;Description automatically generated">
            <a:extLst>
              <a:ext uri="{FF2B5EF4-FFF2-40B4-BE49-F238E27FC236}">
                <a16:creationId xmlns:a16="http://schemas.microsoft.com/office/drawing/2014/main" id="{576DB39B-FBC2-A5C1-F15A-23F411CCC5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2192475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07A750-FE4A-4E24-A53A-7961B81DD174}"/>
              </a:ext>
            </a:extLst>
          </p:cNvPr>
          <p:cNvSpPr>
            <a:spLocks noGrp="1"/>
          </p:cNvSpPr>
          <p:nvPr>
            <p:ph type="title"/>
          </p:nvPr>
        </p:nvSpPr>
        <p:spPr>
          <a:xfrm>
            <a:off x="8528050" y="854075"/>
            <a:ext cx="12268200" cy="2031325"/>
          </a:xfrm>
        </p:spPr>
        <p:txBody>
          <a:bodyPr/>
          <a:lstStyle/>
          <a:p>
            <a:r>
              <a:rPr lang="en-US"/>
              <a:t>Executive Council Responsibilities</a:t>
            </a:r>
          </a:p>
        </p:txBody>
      </p:sp>
      <p:sp>
        <p:nvSpPr>
          <p:cNvPr id="5" name="Text Placeholder 2">
            <a:extLst>
              <a:ext uri="{FF2B5EF4-FFF2-40B4-BE49-F238E27FC236}">
                <a16:creationId xmlns:a16="http://schemas.microsoft.com/office/drawing/2014/main" id="{4C6367A5-9050-062B-E68F-4406CC085931}"/>
              </a:ext>
            </a:extLst>
          </p:cNvPr>
          <p:cNvSpPr>
            <a:spLocks noGrp="1"/>
          </p:cNvSpPr>
          <p:nvPr>
            <p:ph type="body" idx="1"/>
          </p:nvPr>
        </p:nvSpPr>
        <p:spPr>
          <a:xfrm>
            <a:off x="8528050" y="3368675"/>
            <a:ext cx="9753600" cy="5139869"/>
          </a:xfrm>
        </p:spPr>
        <p:txBody>
          <a:bodyPr/>
          <a:lstStyle/>
          <a:p>
            <a:pPr marL="457200" indent="-457200">
              <a:buFont typeface="Arial" panose="020B0604020202020204" pitchFamily="34" charset="0"/>
              <a:buChar char="•"/>
            </a:pPr>
            <a:r>
              <a:rPr lang="en-US" sz="4000"/>
              <a:t>Split up the seven positions amongst your table (one person takes both VPR + VPI)</a:t>
            </a:r>
          </a:p>
          <a:p>
            <a:endParaRPr lang="en-US" sz="4000"/>
          </a:p>
          <a:p>
            <a:pPr marL="457200" indent="-457200">
              <a:buFont typeface="Arial" panose="020B0604020202020204" pitchFamily="34" charset="0"/>
              <a:buChar char="•"/>
            </a:pPr>
            <a:r>
              <a:rPr lang="en-US" sz="4000"/>
              <a:t>Read position description for assigned VP and highlight important information and takeaways</a:t>
            </a:r>
          </a:p>
          <a:p>
            <a:pPr marL="914400" lvl="1" indent="-457200">
              <a:buFont typeface="Arial" panose="020B0604020202020204" pitchFamily="34" charset="0"/>
              <a:buChar char="•"/>
            </a:pPr>
            <a:endParaRPr lang="en-US" sz="2200"/>
          </a:p>
          <a:p>
            <a:endParaRPr lang="en-US" sz="3600"/>
          </a:p>
          <a:p>
            <a:endParaRPr lang="en-US"/>
          </a:p>
        </p:txBody>
      </p:sp>
      <p:pic>
        <p:nvPicPr>
          <p:cNvPr id="6" name="Picture Placeholder 11" descr="A group of women posing for a photo&#10;&#10;Description automatically generated">
            <a:extLst>
              <a:ext uri="{FF2B5EF4-FFF2-40B4-BE49-F238E27FC236}">
                <a16:creationId xmlns:a16="http://schemas.microsoft.com/office/drawing/2014/main" id="{576DB39B-FBC2-A5C1-F15A-23F411CCC5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83141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07A750-FE4A-4E24-A53A-7961B81DD174}"/>
              </a:ext>
            </a:extLst>
          </p:cNvPr>
          <p:cNvSpPr>
            <a:spLocks noGrp="1"/>
          </p:cNvSpPr>
          <p:nvPr>
            <p:ph type="title"/>
          </p:nvPr>
        </p:nvSpPr>
        <p:spPr>
          <a:xfrm>
            <a:off x="8528050" y="854075"/>
            <a:ext cx="12268200" cy="2031325"/>
          </a:xfrm>
        </p:spPr>
        <p:txBody>
          <a:bodyPr/>
          <a:lstStyle/>
          <a:p>
            <a:r>
              <a:rPr lang="en-US"/>
              <a:t>Executive Council Responsibilities</a:t>
            </a:r>
          </a:p>
        </p:txBody>
      </p:sp>
      <p:sp>
        <p:nvSpPr>
          <p:cNvPr id="5" name="Text Placeholder 2">
            <a:extLst>
              <a:ext uri="{FF2B5EF4-FFF2-40B4-BE49-F238E27FC236}">
                <a16:creationId xmlns:a16="http://schemas.microsoft.com/office/drawing/2014/main" id="{4C6367A5-9050-062B-E68F-4406CC085931}"/>
              </a:ext>
            </a:extLst>
          </p:cNvPr>
          <p:cNvSpPr>
            <a:spLocks noGrp="1"/>
          </p:cNvSpPr>
          <p:nvPr>
            <p:ph type="body" idx="1"/>
          </p:nvPr>
        </p:nvSpPr>
        <p:spPr>
          <a:xfrm>
            <a:off x="8528050" y="3368675"/>
            <a:ext cx="9144000" cy="7201972"/>
          </a:xfrm>
        </p:spPr>
        <p:txBody>
          <a:bodyPr/>
          <a:lstStyle/>
          <a:p>
            <a:pPr marL="457200" indent="-457200">
              <a:buFont typeface="Arial" panose="020B0604020202020204" pitchFamily="34" charset="0"/>
              <a:buChar char="•"/>
            </a:pPr>
            <a:r>
              <a:rPr lang="en-US" sz="4000">
                <a:latin typeface="Gotham Book"/>
              </a:rPr>
              <a:t>Split up the seven positions amongst your table (one person takes both VPR + VPI)</a:t>
            </a:r>
          </a:p>
          <a:p>
            <a:endParaRPr lang="en-US" sz="4000">
              <a:latin typeface="Gotham Book"/>
            </a:endParaRPr>
          </a:p>
          <a:p>
            <a:pPr marL="457200" indent="-457200">
              <a:buFont typeface="Arial" panose="020B0604020202020204" pitchFamily="34" charset="0"/>
              <a:buChar char="•"/>
            </a:pPr>
            <a:r>
              <a:rPr lang="en-US" sz="4000">
                <a:latin typeface="Gotham Book"/>
              </a:rPr>
              <a:t>Read position description for assigned VP and highlight important information and takeaways</a:t>
            </a:r>
          </a:p>
          <a:p>
            <a:endParaRPr lang="en-US" sz="4000">
              <a:latin typeface="Gotham Book"/>
            </a:endParaRPr>
          </a:p>
          <a:p>
            <a:pPr marL="457200" indent="-457200">
              <a:buFont typeface="Arial" panose="020B0604020202020204" pitchFamily="34" charset="0"/>
              <a:buChar char="•"/>
            </a:pPr>
            <a:r>
              <a:rPr lang="en-US" sz="4000">
                <a:latin typeface="Gotham Book"/>
              </a:rPr>
              <a:t>Teach others at your table about your assigned Exec role! </a:t>
            </a:r>
          </a:p>
          <a:p>
            <a:pPr marL="914400" lvl="1" indent="-457200">
              <a:buFont typeface="Arial" panose="020B0604020202020204" pitchFamily="34" charset="0"/>
              <a:buChar char="•"/>
            </a:pPr>
            <a:r>
              <a:rPr lang="en-US" sz="3600">
                <a:solidFill>
                  <a:schemeClr val="tx1"/>
                </a:solidFill>
                <a:latin typeface="Gotham Book"/>
              </a:rPr>
              <a:t>We will tell you when it’s time to move to the next officer.</a:t>
            </a:r>
            <a:endParaRPr lang="en-US" sz="4000"/>
          </a:p>
          <a:p>
            <a:endParaRPr lang="en-US"/>
          </a:p>
        </p:txBody>
      </p:sp>
      <p:pic>
        <p:nvPicPr>
          <p:cNvPr id="6" name="Picture Placeholder 11" descr="A group of women posing for a photo&#10;&#10;Description automatically generated">
            <a:extLst>
              <a:ext uri="{FF2B5EF4-FFF2-40B4-BE49-F238E27FC236}">
                <a16:creationId xmlns:a16="http://schemas.microsoft.com/office/drawing/2014/main" id="{576DB39B-FBC2-A5C1-F15A-23F411CCC5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289938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D711218-91C1-B90C-C2CA-D9640AF4FA1F}"/>
              </a:ext>
            </a:extLst>
          </p:cNvPr>
          <p:cNvSpPr>
            <a:spLocks noGrp="1"/>
          </p:cNvSpPr>
          <p:nvPr>
            <p:ph type="title"/>
          </p:nvPr>
        </p:nvSpPr>
        <p:spPr>
          <a:xfrm>
            <a:off x="8528050" y="854075"/>
            <a:ext cx="12268200" cy="2031325"/>
          </a:xfrm>
        </p:spPr>
        <p:txBody>
          <a:bodyPr/>
          <a:lstStyle/>
          <a:p>
            <a:r>
              <a:rPr lang="en-US"/>
              <a:t>Executive Council Responsibilities</a:t>
            </a:r>
          </a:p>
        </p:txBody>
      </p:sp>
      <p:pic>
        <p:nvPicPr>
          <p:cNvPr id="12" name="Picture Placeholder 5" descr="A group of women posing for a picture&#10;&#10;Description automatically generated">
            <a:extLst>
              <a:ext uri="{FF2B5EF4-FFF2-40B4-BE49-F238E27FC236}">
                <a16:creationId xmlns:a16="http://schemas.microsoft.com/office/drawing/2014/main" id="{DA32F1CA-7FED-9EB8-5F8F-3F6092961BF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5227"/>
            <a:ext cx="7537450" cy="11291421"/>
          </a:xfrm>
        </p:spPr>
      </p:pic>
      <p:sp>
        <p:nvSpPr>
          <p:cNvPr id="13" name="Text Placeholder 8">
            <a:extLst>
              <a:ext uri="{FF2B5EF4-FFF2-40B4-BE49-F238E27FC236}">
                <a16:creationId xmlns:a16="http://schemas.microsoft.com/office/drawing/2014/main" id="{6F587CB5-8B03-FD53-EAB6-982844B7B457}"/>
              </a:ext>
            </a:extLst>
          </p:cNvPr>
          <p:cNvSpPr txBox="1">
            <a:spLocks/>
          </p:cNvSpPr>
          <p:nvPr/>
        </p:nvSpPr>
        <p:spPr>
          <a:xfrm>
            <a:off x="8832850" y="3444875"/>
            <a:ext cx="10515600" cy="7325082"/>
          </a:xfrm>
          <a:prstGeom prst="rect">
            <a:avLst/>
          </a:prstGeom>
        </p:spPr>
        <p:txBody>
          <a:bodyPr wrap="square" lIns="0" tIns="0" rIns="0" bIns="0">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r>
              <a:rPr lang="en-US" sz="4000"/>
              <a:t>VPO</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4000"/>
              <a:t>VPRM</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4000"/>
              <a:t>VPME</a:t>
            </a:r>
          </a:p>
          <a:p>
            <a:endParaRPr lang="en-US" sz="2400"/>
          </a:p>
          <a:p>
            <a:pPr marL="457200" indent="-457200">
              <a:buFont typeface="Arial" panose="020B0604020202020204" pitchFamily="34" charset="0"/>
              <a:buChar char="•"/>
            </a:pPr>
            <a:r>
              <a:rPr lang="en-US" sz="4000"/>
              <a:t>VPFH</a:t>
            </a:r>
          </a:p>
          <a:p>
            <a:endParaRPr lang="en-US" sz="2400"/>
          </a:p>
          <a:p>
            <a:pPr marL="457200" indent="-457200">
              <a:buFont typeface="Arial" panose="020B0604020202020204" pitchFamily="34" charset="0"/>
              <a:buChar char="•"/>
            </a:pPr>
            <a:r>
              <a:rPr lang="en-US" sz="4000"/>
              <a:t>VPCR</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4000"/>
              <a:t>VPR</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4000"/>
              <a:t>VPI </a:t>
            </a:r>
          </a:p>
          <a:p>
            <a:pPr marL="457200" indent="-457200">
              <a:buFont typeface="Arial" panose="020B0604020202020204" pitchFamily="34" charset="0"/>
              <a:buChar char="•"/>
            </a:pPr>
            <a:endParaRPr lang="en-US" sz="4000"/>
          </a:p>
        </p:txBody>
      </p:sp>
    </p:spTree>
    <p:extLst>
      <p:ext uri="{BB962C8B-B14F-4D97-AF65-F5344CB8AC3E}">
        <p14:creationId xmlns:p14="http://schemas.microsoft.com/office/powerpoint/2010/main" val="323727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2546350" y="3808015"/>
            <a:ext cx="15011400" cy="3693319"/>
          </a:xfrm>
        </p:spPr>
        <p:txBody>
          <a:bodyPr/>
          <a:lstStyle/>
          <a:p>
            <a:r>
              <a:rPr lang="en-US" sz="8000"/>
              <a:t>What are some examples of things Executive Council, or two VPs, may collaborate on?</a:t>
            </a:r>
          </a:p>
        </p:txBody>
      </p:sp>
    </p:spTree>
    <p:extLst>
      <p:ext uri="{BB962C8B-B14F-4D97-AF65-F5344CB8AC3E}">
        <p14:creationId xmlns:p14="http://schemas.microsoft.com/office/powerpoint/2010/main" val="1315064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5A122D-AFBA-01E6-D6DB-4A626E9A5D99}"/>
              </a:ext>
            </a:extLst>
          </p:cNvPr>
          <p:cNvSpPr>
            <a:spLocks noGrp="1"/>
          </p:cNvSpPr>
          <p:nvPr>
            <p:ph type="title"/>
          </p:nvPr>
        </p:nvSpPr>
        <p:spPr>
          <a:xfrm>
            <a:off x="1289050" y="1582782"/>
            <a:ext cx="10515600" cy="1015663"/>
          </a:xfrm>
        </p:spPr>
        <p:txBody>
          <a:bodyPr/>
          <a:lstStyle/>
          <a:p>
            <a:r>
              <a:rPr lang="en-US"/>
              <a:t>Meetings</a:t>
            </a:r>
          </a:p>
        </p:txBody>
      </p:sp>
      <p:sp>
        <p:nvSpPr>
          <p:cNvPr id="9" name="Text Placeholder 8">
            <a:extLst>
              <a:ext uri="{FF2B5EF4-FFF2-40B4-BE49-F238E27FC236}">
                <a16:creationId xmlns:a16="http://schemas.microsoft.com/office/drawing/2014/main" id="{9EEB0302-3AF0-9E63-1855-68A92339E2CB}"/>
              </a:ext>
            </a:extLst>
          </p:cNvPr>
          <p:cNvSpPr>
            <a:spLocks noGrp="1"/>
          </p:cNvSpPr>
          <p:nvPr>
            <p:ph type="body" idx="1"/>
          </p:nvPr>
        </p:nvSpPr>
        <p:spPr>
          <a:xfrm>
            <a:off x="1289050" y="2911475"/>
            <a:ext cx="10515600" cy="6093976"/>
          </a:xfrm>
        </p:spPr>
        <p:txBody>
          <a:bodyPr wrap="square" lIns="0" tIns="0" rIns="0" bIns="0" anchor="t">
            <a:spAutoFit/>
          </a:bodyPr>
          <a:lstStyle/>
          <a:p>
            <a:pPr marL="457200" indent="-457200">
              <a:buFont typeface="Arial" panose="020B0604020202020204" pitchFamily="34" charset="0"/>
              <a:buChar char="•"/>
            </a:pPr>
            <a:r>
              <a:rPr lang="en-US" sz="4800">
                <a:latin typeface="Gotham Book"/>
              </a:rPr>
              <a:t>Meetings help people feel:</a:t>
            </a:r>
          </a:p>
          <a:p>
            <a:pPr marL="914400" lvl="1" indent="-457200">
              <a:buFont typeface="Arial" panose="020B0604020202020204" pitchFamily="34" charset="0"/>
              <a:buChar char="•"/>
            </a:pPr>
            <a:r>
              <a:rPr lang="en-US" sz="4400">
                <a:solidFill>
                  <a:schemeClr val="tx1"/>
                </a:solidFill>
                <a:latin typeface="Gotham Book"/>
              </a:rPr>
              <a:t>Included</a:t>
            </a:r>
          </a:p>
          <a:p>
            <a:pPr marL="914400" lvl="1" indent="-457200">
              <a:buFont typeface="Arial" panose="020B0604020202020204" pitchFamily="34" charset="0"/>
              <a:buChar char="•"/>
            </a:pPr>
            <a:r>
              <a:rPr lang="en-US" sz="4400">
                <a:solidFill>
                  <a:schemeClr val="tx1"/>
                </a:solidFill>
                <a:latin typeface="Gotham Book"/>
              </a:rPr>
              <a:t>Trusted</a:t>
            </a:r>
          </a:p>
          <a:p>
            <a:pPr marL="914400" lvl="1" indent="-457200">
              <a:buFont typeface="Arial" panose="020B0604020202020204" pitchFamily="34" charset="0"/>
              <a:buChar char="•"/>
            </a:pPr>
            <a:r>
              <a:rPr lang="en-US" sz="4400">
                <a:solidFill>
                  <a:schemeClr val="tx1"/>
                </a:solidFill>
                <a:latin typeface="Gotham Book"/>
              </a:rPr>
              <a:t>Important</a:t>
            </a:r>
          </a:p>
          <a:p>
            <a:pPr marL="914400" lvl="1" indent="-457200">
              <a:buFont typeface="Arial" panose="020B0604020202020204" pitchFamily="34" charset="0"/>
              <a:buChar char="•"/>
            </a:pPr>
            <a:r>
              <a:rPr lang="en-US" sz="4400">
                <a:solidFill>
                  <a:schemeClr val="tx1"/>
                </a:solidFill>
                <a:latin typeface="Gotham Book"/>
              </a:rPr>
              <a:t>Able to contribute to the success of the chapter</a:t>
            </a:r>
          </a:p>
          <a:p>
            <a:pPr marL="914400" lvl="1" indent="-457200">
              <a:buFont typeface="Arial" panose="020B0604020202020204" pitchFamily="34" charset="0"/>
              <a:buChar char="•"/>
            </a:pPr>
            <a:endParaRPr lang="en-US" sz="4000">
              <a:solidFill>
                <a:schemeClr val="tx1"/>
              </a:solidFill>
              <a:latin typeface="Gotham Book"/>
            </a:endParaRPr>
          </a:p>
          <a:p>
            <a:pPr marL="914400" lvl="1" indent="-457200">
              <a:buFont typeface="Arial" panose="020B0604020202020204" pitchFamily="34" charset="0"/>
              <a:buChar char="•"/>
            </a:pPr>
            <a:endParaRPr lang="en-US" sz="4000">
              <a:solidFill>
                <a:schemeClr val="tx1"/>
              </a:solidFill>
              <a:latin typeface="Gotham Book"/>
            </a:endParaRPr>
          </a:p>
          <a:p>
            <a:r>
              <a:rPr lang="en-US" sz="4800">
                <a:latin typeface="Gotham Book"/>
              </a:rPr>
              <a:t>                Meetings and Voting Guide</a:t>
            </a:r>
            <a:endParaRPr lang="en-US" sz="4400">
              <a:solidFill>
                <a:schemeClr val="tx1"/>
              </a:solidFill>
              <a:latin typeface="Gotham Book"/>
            </a:endParaRPr>
          </a:p>
        </p:txBody>
      </p:sp>
      <p:pic>
        <p:nvPicPr>
          <p:cNvPr id="10" name="Picture Placeholder 4" descr="A group of women wearing sashes and sitting on a brick ledge&#10;&#10;Description automatically generated">
            <a:extLst>
              <a:ext uri="{FF2B5EF4-FFF2-40B4-BE49-F238E27FC236}">
                <a16:creationId xmlns:a16="http://schemas.microsoft.com/office/drawing/2014/main" id="{06FABA9D-AAE4-A3FB-8C2D-6D1FE9977D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pic>
        <p:nvPicPr>
          <p:cNvPr id="11" name="Graphic 10">
            <a:extLst>
              <a:ext uri="{FF2B5EF4-FFF2-40B4-BE49-F238E27FC236}">
                <a16:creationId xmlns:a16="http://schemas.microsoft.com/office/drawing/2014/main" id="{D687D1E2-15D2-0DF5-2014-713E20642F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03450" y="8093075"/>
            <a:ext cx="1015663" cy="1015663"/>
          </a:xfrm>
          <a:prstGeom prst="rect">
            <a:avLst/>
          </a:prstGeom>
        </p:spPr>
      </p:pic>
    </p:spTree>
    <p:extLst>
      <p:ext uri="{BB962C8B-B14F-4D97-AF65-F5344CB8AC3E}">
        <p14:creationId xmlns:p14="http://schemas.microsoft.com/office/powerpoint/2010/main" val="3360108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E371-8D29-64D2-3A94-81DA9E8D4302}"/>
              </a:ext>
            </a:extLst>
          </p:cNvPr>
          <p:cNvSpPr>
            <a:spLocks noGrp="1"/>
          </p:cNvSpPr>
          <p:nvPr>
            <p:ph type="title"/>
          </p:nvPr>
        </p:nvSpPr>
        <p:spPr>
          <a:xfrm>
            <a:off x="1169286" y="1133812"/>
            <a:ext cx="17765527" cy="1015663"/>
          </a:xfrm>
        </p:spPr>
        <p:txBody>
          <a:bodyPr/>
          <a:lstStyle/>
          <a:p>
            <a:r>
              <a:rPr lang="en-US"/>
              <a:t>Monthly Meetings</a:t>
            </a:r>
          </a:p>
        </p:txBody>
      </p:sp>
      <p:sp>
        <p:nvSpPr>
          <p:cNvPr id="3" name="Content Placeholder 2">
            <a:extLst>
              <a:ext uri="{FF2B5EF4-FFF2-40B4-BE49-F238E27FC236}">
                <a16:creationId xmlns:a16="http://schemas.microsoft.com/office/drawing/2014/main" id="{DE21BC90-0EB9-B476-894E-D56092DFE204}"/>
              </a:ext>
            </a:extLst>
          </p:cNvPr>
          <p:cNvSpPr txBox="1">
            <a:spLocks/>
          </p:cNvSpPr>
          <p:nvPr/>
        </p:nvSpPr>
        <p:spPr>
          <a:xfrm>
            <a:off x="9975850" y="2466817"/>
            <a:ext cx="8882763" cy="563880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lumMod val="65000"/>
                    <a:lumOff val="35000"/>
                  </a:schemeClr>
                </a:solidFill>
                <a:latin typeface="Cambria" panose="02040503050406030204" pitchFamily="18" charset="0"/>
                <a:ea typeface="+mn-ea"/>
                <a:cs typeface="Calibri" panose="020F05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lumMod val="65000"/>
                    <a:lumOff val="35000"/>
                  </a:schemeClr>
                </a:solidFill>
                <a:latin typeface="Cambria" panose="02040503050406030204" pitchFamily="18" charset="0"/>
                <a:ea typeface="+mn-ea"/>
                <a:cs typeface="Calibri" panose="020F05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lumMod val="65000"/>
                    <a:lumOff val="35000"/>
                  </a:schemeClr>
                </a:solidFill>
                <a:latin typeface="Cambria" panose="02040503050406030204" pitchFamily="18" charset="0"/>
                <a:ea typeface="+mn-ea"/>
                <a:cs typeface="Calibri" panose="020F05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8A1D41"/>
                </a:solidFill>
                <a:latin typeface="Gotham Book"/>
                <a:cs typeface="Calibri"/>
              </a:rPr>
              <a:t>Monthly Chapter Leadership Team Meetings:</a:t>
            </a:r>
          </a:p>
          <a:p>
            <a:r>
              <a:rPr lang="en-US" sz="3200">
                <a:solidFill>
                  <a:schemeClr val="tx1"/>
                </a:solidFill>
                <a:latin typeface="Gotham Book"/>
              </a:rPr>
              <a:t>Upcoming events and deadlines   </a:t>
            </a:r>
          </a:p>
          <a:p>
            <a:r>
              <a:rPr lang="en-US" sz="3200">
                <a:solidFill>
                  <a:schemeClr val="tx1"/>
                </a:solidFill>
                <a:latin typeface="Gotham Book"/>
              </a:rPr>
              <a:t>Officer reports as applicable  </a:t>
            </a:r>
          </a:p>
          <a:p>
            <a:r>
              <a:rPr lang="en-US" sz="3200">
                <a:solidFill>
                  <a:schemeClr val="tx1"/>
                </a:solidFill>
                <a:latin typeface="Gotham Book"/>
              </a:rPr>
              <a:t>Areas for improvement   </a:t>
            </a:r>
          </a:p>
          <a:p>
            <a:r>
              <a:rPr lang="en-US" sz="3200">
                <a:solidFill>
                  <a:schemeClr val="tx1"/>
                </a:solidFill>
                <a:latin typeface="Gotham Book"/>
              </a:rPr>
              <a:t>Brainstorming opportunities</a:t>
            </a:r>
          </a:p>
          <a:p>
            <a:r>
              <a:rPr lang="en-US" sz="3200">
                <a:solidFill>
                  <a:schemeClr val="tx1"/>
                </a:solidFill>
                <a:latin typeface="Gotham Book"/>
              </a:rPr>
              <a:t>Progress on goals and MCE </a:t>
            </a:r>
          </a:p>
        </p:txBody>
      </p:sp>
      <p:sp>
        <p:nvSpPr>
          <p:cNvPr id="4" name="Content Placeholder 2">
            <a:extLst>
              <a:ext uri="{FF2B5EF4-FFF2-40B4-BE49-F238E27FC236}">
                <a16:creationId xmlns:a16="http://schemas.microsoft.com/office/drawing/2014/main" id="{8BC83710-CAED-EA14-C954-6D3C8A0D4A07}"/>
              </a:ext>
            </a:extLst>
          </p:cNvPr>
          <p:cNvSpPr txBox="1">
            <a:spLocks/>
          </p:cNvSpPr>
          <p:nvPr/>
        </p:nvSpPr>
        <p:spPr>
          <a:xfrm>
            <a:off x="1670050" y="2466817"/>
            <a:ext cx="7696200" cy="6616858"/>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lumMod val="65000"/>
                    <a:lumOff val="35000"/>
                  </a:schemeClr>
                </a:solidFill>
                <a:latin typeface="Cambria" panose="02040503050406030204" pitchFamily="18" charset="0"/>
                <a:ea typeface="+mn-ea"/>
                <a:cs typeface="Calibri" panose="020F05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lumMod val="65000"/>
                    <a:lumOff val="35000"/>
                  </a:schemeClr>
                </a:solidFill>
                <a:latin typeface="Cambria" panose="02040503050406030204" pitchFamily="18" charset="0"/>
                <a:ea typeface="+mn-ea"/>
                <a:cs typeface="Calibri" panose="020F05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lumMod val="65000"/>
                    <a:lumOff val="35000"/>
                  </a:schemeClr>
                </a:solidFill>
                <a:latin typeface="Cambria" panose="02040503050406030204" pitchFamily="18" charset="0"/>
                <a:ea typeface="+mn-ea"/>
                <a:cs typeface="Calibri" panose="020F05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b="1">
                <a:solidFill>
                  <a:srgbClr val="8A1D41"/>
                </a:solidFill>
                <a:latin typeface="Gotham Book"/>
                <a:cs typeface="Calibri"/>
              </a:rPr>
              <a:t>Monthly AAC/Exec Meetings:</a:t>
            </a:r>
          </a:p>
          <a:p>
            <a:pPr>
              <a:lnSpc>
                <a:spcPct val="100000"/>
              </a:lnSpc>
            </a:pPr>
            <a:r>
              <a:rPr lang="en-US" sz="3200">
                <a:solidFill>
                  <a:schemeClr val="tx1"/>
                </a:solidFill>
                <a:latin typeface="Gotham Book"/>
              </a:rPr>
              <a:t>Award nominations</a:t>
            </a:r>
          </a:p>
          <a:p>
            <a:pPr>
              <a:lnSpc>
                <a:spcPct val="100000"/>
              </a:lnSpc>
            </a:pPr>
            <a:r>
              <a:rPr lang="en-US" sz="3200">
                <a:solidFill>
                  <a:schemeClr val="tx1"/>
                </a:solidFill>
                <a:latin typeface="Gotham Book"/>
              </a:rPr>
              <a:t>Appointing officers</a:t>
            </a:r>
          </a:p>
          <a:p>
            <a:pPr>
              <a:lnSpc>
                <a:spcPct val="100000"/>
              </a:lnSpc>
            </a:pPr>
            <a:r>
              <a:rPr lang="en-US" sz="3200">
                <a:solidFill>
                  <a:schemeClr val="tx1"/>
                </a:solidFill>
                <a:latin typeface="Gotham Book"/>
              </a:rPr>
              <a:t>Approval of the slate of officers</a:t>
            </a:r>
          </a:p>
          <a:p>
            <a:pPr>
              <a:lnSpc>
                <a:spcPct val="100000"/>
              </a:lnSpc>
            </a:pPr>
            <a:r>
              <a:rPr lang="en-US" sz="3200">
                <a:solidFill>
                  <a:schemeClr val="tx1"/>
                </a:solidFill>
                <a:latin typeface="Gotham Book"/>
              </a:rPr>
              <a:t>Dispensations</a:t>
            </a:r>
          </a:p>
          <a:p>
            <a:pPr>
              <a:lnSpc>
                <a:spcPct val="100000"/>
              </a:lnSpc>
            </a:pPr>
            <a:r>
              <a:rPr lang="en-US" sz="3200">
                <a:solidFill>
                  <a:schemeClr val="tx1"/>
                </a:solidFill>
                <a:latin typeface="Gotham Book"/>
              </a:rPr>
              <a:t>Membership issues and member accountability</a:t>
            </a:r>
          </a:p>
          <a:p>
            <a:pPr>
              <a:lnSpc>
                <a:spcPct val="100000"/>
              </a:lnSpc>
            </a:pPr>
            <a:r>
              <a:rPr lang="en-US" sz="3200">
                <a:solidFill>
                  <a:schemeClr val="tx1"/>
                </a:solidFill>
                <a:latin typeface="Gotham Book"/>
                <a:cs typeface="Calibri"/>
              </a:rPr>
              <a:t>Voting on NMs for Initiation</a:t>
            </a:r>
            <a:endParaRPr lang="en-US" sz="3200">
              <a:solidFill>
                <a:schemeClr val="tx1"/>
              </a:solidFill>
              <a:latin typeface="Gotham Book"/>
            </a:endParaRPr>
          </a:p>
          <a:p>
            <a:pPr>
              <a:lnSpc>
                <a:spcPct val="100000"/>
              </a:lnSpc>
            </a:pPr>
            <a:r>
              <a:rPr lang="en-US" sz="3200">
                <a:solidFill>
                  <a:schemeClr val="tx1"/>
                </a:solidFill>
                <a:latin typeface="Gotham Book"/>
              </a:rPr>
              <a:t>Housing issues</a:t>
            </a:r>
          </a:p>
          <a:p>
            <a:pPr>
              <a:lnSpc>
                <a:spcPct val="100000"/>
              </a:lnSpc>
            </a:pPr>
            <a:r>
              <a:rPr lang="en-US" sz="3200">
                <a:solidFill>
                  <a:schemeClr val="tx1"/>
                </a:solidFill>
                <a:latin typeface="Gotham Book"/>
              </a:rPr>
              <a:t>Officer reports</a:t>
            </a:r>
          </a:p>
          <a:p>
            <a:pPr>
              <a:lnSpc>
                <a:spcPct val="100000"/>
              </a:lnSpc>
            </a:pPr>
            <a:r>
              <a:rPr lang="en-US" sz="3200">
                <a:solidFill>
                  <a:schemeClr val="tx1"/>
                </a:solidFill>
                <a:latin typeface="Gotham Book"/>
              </a:rPr>
              <a:t>MCE progress</a:t>
            </a:r>
          </a:p>
          <a:p>
            <a:pPr>
              <a:lnSpc>
                <a:spcPct val="100000"/>
              </a:lnSpc>
            </a:pPr>
            <a:r>
              <a:rPr lang="en-US" sz="3200">
                <a:solidFill>
                  <a:schemeClr val="tx1"/>
                </a:solidFill>
                <a:latin typeface="Gotham Book"/>
              </a:rPr>
              <a:t>Other updates and connections with Exec and their AAC counterparts</a:t>
            </a:r>
          </a:p>
        </p:txBody>
      </p:sp>
    </p:spTree>
    <p:extLst>
      <p:ext uri="{BB962C8B-B14F-4D97-AF65-F5344CB8AC3E}">
        <p14:creationId xmlns:p14="http://schemas.microsoft.com/office/powerpoint/2010/main" val="3060710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5B2B79-D0AC-A439-2AF0-30C1DACA60AD}"/>
              </a:ext>
            </a:extLst>
          </p:cNvPr>
          <p:cNvSpPr>
            <a:spLocks noGrp="1"/>
          </p:cNvSpPr>
          <p:nvPr>
            <p:ph type="title"/>
          </p:nvPr>
        </p:nvSpPr>
        <p:spPr>
          <a:xfrm>
            <a:off x="1169286" y="1133812"/>
            <a:ext cx="17765527" cy="1015663"/>
          </a:xfrm>
        </p:spPr>
        <p:txBody>
          <a:bodyPr/>
          <a:lstStyle/>
          <a:p>
            <a:r>
              <a:rPr lang="en-US"/>
              <a:t>Weekly Meetings</a:t>
            </a:r>
          </a:p>
        </p:txBody>
      </p:sp>
      <p:sp>
        <p:nvSpPr>
          <p:cNvPr id="8" name="Content Placeholder 2">
            <a:extLst>
              <a:ext uri="{FF2B5EF4-FFF2-40B4-BE49-F238E27FC236}">
                <a16:creationId xmlns:a16="http://schemas.microsoft.com/office/drawing/2014/main" id="{43A53918-CFC7-5423-95F2-DF9E1A9F02B4}"/>
              </a:ext>
            </a:extLst>
          </p:cNvPr>
          <p:cNvSpPr txBox="1">
            <a:spLocks/>
          </p:cNvSpPr>
          <p:nvPr/>
        </p:nvSpPr>
        <p:spPr>
          <a:xfrm>
            <a:off x="7004050" y="3595458"/>
            <a:ext cx="5692231" cy="434521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lumMod val="65000"/>
                    <a:lumOff val="35000"/>
                  </a:schemeClr>
                </a:solidFill>
                <a:latin typeface="Cambria" panose="02040503050406030204" pitchFamily="18" charset="0"/>
                <a:ea typeface="+mn-ea"/>
                <a:cs typeface="Calibri" panose="020F05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lumMod val="65000"/>
                    <a:lumOff val="35000"/>
                  </a:schemeClr>
                </a:solidFill>
                <a:latin typeface="Cambria" panose="02040503050406030204" pitchFamily="18" charset="0"/>
                <a:ea typeface="+mn-ea"/>
                <a:cs typeface="Calibri" panose="020F05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lumMod val="65000"/>
                    <a:lumOff val="35000"/>
                  </a:schemeClr>
                </a:solidFill>
                <a:latin typeface="Cambria" panose="02040503050406030204" pitchFamily="18" charset="0"/>
                <a:ea typeface="+mn-ea"/>
                <a:cs typeface="Calibri" panose="020F05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8A1D41"/>
                </a:solidFill>
                <a:latin typeface="Gotham Book"/>
                <a:cs typeface="Calibri"/>
              </a:rPr>
              <a:t>Specialty Team Meetings:</a:t>
            </a:r>
          </a:p>
          <a:p>
            <a:r>
              <a:rPr lang="en-US" sz="3200">
                <a:solidFill>
                  <a:schemeClr val="tx1"/>
                </a:solidFill>
                <a:latin typeface="Gotham Book"/>
              </a:rPr>
              <a:t>Director reports to VP in advance of Exec/Chapter Meeting </a:t>
            </a:r>
          </a:p>
          <a:p>
            <a:r>
              <a:rPr lang="en-US" sz="3200">
                <a:solidFill>
                  <a:schemeClr val="tx1"/>
                </a:solidFill>
                <a:latin typeface="Gotham Book"/>
              </a:rPr>
              <a:t>Review of Wine and Silver Blue News and other team deadlines </a:t>
            </a:r>
          </a:p>
          <a:p>
            <a:r>
              <a:rPr lang="en-US" sz="3200">
                <a:solidFill>
                  <a:schemeClr val="tx1"/>
                </a:solidFill>
                <a:latin typeface="Gotham Book"/>
              </a:rPr>
              <a:t>Task/project plans and updates </a:t>
            </a:r>
          </a:p>
        </p:txBody>
      </p:sp>
      <p:sp>
        <p:nvSpPr>
          <p:cNvPr id="9" name="Content Placeholder 2">
            <a:extLst>
              <a:ext uri="{FF2B5EF4-FFF2-40B4-BE49-F238E27FC236}">
                <a16:creationId xmlns:a16="http://schemas.microsoft.com/office/drawing/2014/main" id="{5EF94C0E-64C5-C265-ED3D-1CD2A4F41569}"/>
              </a:ext>
            </a:extLst>
          </p:cNvPr>
          <p:cNvSpPr txBox="1">
            <a:spLocks/>
          </p:cNvSpPr>
          <p:nvPr/>
        </p:nvSpPr>
        <p:spPr>
          <a:xfrm>
            <a:off x="13123334" y="3595458"/>
            <a:ext cx="5410200" cy="41070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lumMod val="65000"/>
                    <a:lumOff val="35000"/>
                  </a:schemeClr>
                </a:solidFill>
                <a:latin typeface="Cambria" panose="02040503050406030204" pitchFamily="18" charset="0"/>
                <a:ea typeface="+mn-ea"/>
                <a:cs typeface="Calibri" panose="020F05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lumMod val="65000"/>
                    <a:lumOff val="35000"/>
                  </a:schemeClr>
                </a:solidFill>
                <a:latin typeface="Cambria" panose="02040503050406030204" pitchFamily="18" charset="0"/>
                <a:ea typeface="+mn-ea"/>
                <a:cs typeface="Calibri" panose="020F05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lumMod val="65000"/>
                    <a:lumOff val="35000"/>
                  </a:schemeClr>
                </a:solidFill>
                <a:latin typeface="Cambria" panose="02040503050406030204" pitchFamily="18" charset="0"/>
                <a:ea typeface="+mn-ea"/>
                <a:cs typeface="Calibri" panose="020F05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8A1D41"/>
                </a:solidFill>
                <a:latin typeface="Gotham Book"/>
                <a:cs typeface="Calibri"/>
              </a:rPr>
              <a:t>Chapter Meetings:</a:t>
            </a:r>
          </a:p>
          <a:p>
            <a:r>
              <a:rPr lang="en-US" sz="3200">
                <a:solidFill>
                  <a:schemeClr val="tx1"/>
                </a:solidFill>
                <a:latin typeface="Gotham Book"/>
              </a:rPr>
              <a:t>Ritual </a:t>
            </a:r>
          </a:p>
          <a:p>
            <a:r>
              <a:rPr lang="en-US" sz="3200">
                <a:solidFill>
                  <a:schemeClr val="tx1"/>
                </a:solidFill>
                <a:latin typeface="Gotham Book"/>
              </a:rPr>
              <a:t>Team reports delivered by VPs </a:t>
            </a:r>
          </a:p>
          <a:p>
            <a:r>
              <a:rPr lang="en-US" sz="3200">
                <a:solidFill>
                  <a:schemeClr val="tx1"/>
                </a:solidFill>
                <a:latin typeface="Gotham Book"/>
              </a:rPr>
              <a:t>Chapter business such as elections, budget votes, accountability votes, etc. </a:t>
            </a:r>
          </a:p>
          <a:p>
            <a:r>
              <a:rPr lang="en-US" sz="3200">
                <a:solidFill>
                  <a:schemeClr val="tx1"/>
                </a:solidFill>
                <a:latin typeface="Gotham Book"/>
              </a:rPr>
              <a:t>Morale boosting activities </a:t>
            </a:r>
          </a:p>
        </p:txBody>
      </p:sp>
      <p:sp>
        <p:nvSpPr>
          <p:cNvPr id="10" name="Content Placeholder 2">
            <a:extLst>
              <a:ext uri="{FF2B5EF4-FFF2-40B4-BE49-F238E27FC236}">
                <a16:creationId xmlns:a16="http://schemas.microsoft.com/office/drawing/2014/main" id="{CCC4D99F-1EAE-0633-2DA3-0EF1C40D6E20}"/>
              </a:ext>
            </a:extLst>
          </p:cNvPr>
          <p:cNvSpPr txBox="1">
            <a:spLocks/>
          </p:cNvSpPr>
          <p:nvPr/>
        </p:nvSpPr>
        <p:spPr>
          <a:xfrm>
            <a:off x="984250" y="3595458"/>
            <a:ext cx="5692231" cy="410708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chemeClr val="tx1">
                    <a:lumMod val="65000"/>
                    <a:lumOff val="35000"/>
                  </a:schemeClr>
                </a:solidFill>
                <a:latin typeface="Cambria" panose="02040503050406030204" pitchFamily="18" charset="0"/>
                <a:ea typeface="+mn-ea"/>
                <a:cs typeface="Calibri" panose="020F050202020403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chemeClr val="tx1">
                    <a:lumMod val="65000"/>
                    <a:lumOff val="35000"/>
                  </a:schemeClr>
                </a:solidFill>
                <a:latin typeface="Cambria" panose="02040503050406030204" pitchFamily="18" charset="0"/>
                <a:ea typeface="+mn-ea"/>
                <a:cs typeface="Calibri" panose="020F050202020403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chemeClr val="tx1">
                    <a:lumMod val="65000"/>
                    <a:lumOff val="35000"/>
                  </a:schemeClr>
                </a:solidFill>
                <a:latin typeface="Cambria" panose="02040503050406030204" pitchFamily="18" charset="0"/>
                <a:ea typeface="+mn-ea"/>
                <a:cs typeface="Calibri" panose="020F050202020403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chemeClr val="tx1">
                    <a:lumMod val="65000"/>
                    <a:lumOff val="35000"/>
                  </a:schemeClr>
                </a:solidFill>
                <a:latin typeface="Cambria" panose="02040503050406030204" pitchFamily="18"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8A1D41"/>
                </a:solidFill>
                <a:latin typeface="Gotham Book"/>
                <a:cs typeface="Calibri"/>
              </a:rPr>
              <a:t>Executive Council Meetings:</a:t>
            </a:r>
          </a:p>
          <a:p>
            <a:r>
              <a:rPr lang="en-US" sz="3200">
                <a:solidFill>
                  <a:schemeClr val="tx1"/>
                </a:solidFill>
                <a:latin typeface="Gotham Book"/>
                <a:cs typeface="Calibri"/>
              </a:rPr>
              <a:t>Team reports delivered by VPs</a:t>
            </a:r>
          </a:p>
          <a:p>
            <a:r>
              <a:rPr lang="en-US" sz="3200">
                <a:solidFill>
                  <a:schemeClr val="tx1"/>
                </a:solidFill>
                <a:latin typeface="Gotham Book"/>
                <a:cs typeface="Calibri"/>
              </a:rPr>
              <a:t>Upcoming dates, budget management</a:t>
            </a:r>
          </a:p>
          <a:p>
            <a:r>
              <a:rPr lang="en-US" sz="3200">
                <a:solidFill>
                  <a:schemeClr val="tx1"/>
                </a:solidFill>
                <a:latin typeface="Gotham Book"/>
                <a:cs typeface="Calibri"/>
              </a:rPr>
              <a:t>Overall health of chapter</a:t>
            </a:r>
          </a:p>
        </p:txBody>
      </p:sp>
    </p:spTree>
    <p:extLst>
      <p:ext uri="{BB962C8B-B14F-4D97-AF65-F5344CB8AC3E}">
        <p14:creationId xmlns:p14="http://schemas.microsoft.com/office/powerpoint/2010/main" val="3461441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34AD-451B-5F8B-F1A8-D8D7EEE78540}"/>
              </a:ext>
            </a:extLst>
          </p:cNvPr>
          <p:cNvSpPr>
            <a:spLocks noGrp="1"/>
          </p:cNvSpPr>
          <p:nvPr>
            <p:ph type="title"/>
          </p:nvPr>
        </p:nvSpPr>
        <p:spPr/>
        <p:txBody>
          <a:bodyPr/>
          <a:lstStyle/>
          <a:p>
            <a:r>
              <a:rPr lang="en-US"/>
              <a:t>Chapter President Track Facilitators</a:t>
            </a:r>
          </a:p>
        </p:txBody>
      </p:sp>
      <p:pic>
        <p:nvPicPr>
          <p:cNvPr id="30" name="Picture Placeholder 29">
            <a:extLst>
              <a:ext uri="{FF2B5EF4-FFF2-40B4-BE49-F238E27FC236}">
                <a16:creationId xmlns:a16="http://schemas.microsoft.com/office/drawing/2014/main" id="{239A82CD-6D0F-2A1C-352F-4F050B4B79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0" t="2409" r="80" b="29433"/>
          <a:stretch/>
        </p:blipFill>
        <p:spPr>
          <a:xfrm>
            <a:off x="1474417" y="3561435"/>
            <a:ext cx="3100388" cy="3167062"/>
          </a:xfrm>
        </p:spPr>
      </p:pic>
      <p:sp>
        <p:nvSpPr>
          <p:cNvPr id="14" name="Text Placeholder 6">
            <a:extLst>
              <a:ext uri="{FF2B5EF4-FFF2-40B4-BE49-F238E27FC236}">
                <a16:creationId xmlns:a16="http://schemas.microsoft.com/office/drawing/2014/main" id="{5CC479AB-7BCF-67F8-9942-6AE341D36064}"/>
              </a:ext>
            </a:extLst>
          </p:cNvPr>
          <p:cNvSpPr>
            <a:spLocks noGrp="1"/>
          </p:cNvSpPr>
          <p:nvPr>
            <p:ph type="body" sz="quarter" idx="11"/>
          </p:nvPr>
        </p:nvSpPr>
        <p:spPr>
          <a:xfrm>
            <a:off x="1060450" y="7220622"/>
            <a:ext cx="3926756" cy="1477328"/>
          </a:xfrm>
        </p:spPr>
        <p:txBody>
          <a:bodyPr/>
          <a:lstStyle/>
          <a:p>
            <a:pPr algn="ctr"/>
            <a:r>
              <a:rPr lang="en-US" b="1"/>
              <a:t>Brooke Avila</a:t>
            </a:r>
          </a:p>
          <a:p>
            <a:pPr algn="ctr"/>
            <a:r>
              <a:rPr lang="en-US"/>
              <a:t>Region 5 Collegiate Regional Director</a:t>
            </a:r>
          </a:p>
        </p:txBody>
      </p:sp>
      <p:pic>
        <p:nvPicPr>
          <p:cNvPr id="28" name="Picture Placeholder 27" descr="A person smiling at camera&#10;&#10;Description automatically generated">
            <a:extLst>
              <a:ext uri="{FF2B5EF4-FFF2-40B4-BE49-F238E27FC236}">
                <a16:creationId xmlns:a16="http://schemas.microsoft.com/office/drawing/2014/main" id="{1E329A79-CC82-7758-FC10-1D7202863D0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5" t="1899" r="235" b="22342"/>
          <a:stretch/>
        </p:blipFill>
        <p:spPr>
          <a:xfrm>
            <a:off x="5801942" y="3566197"/>
            <a:ext cx="3100388" cy="3167063"/>
          </a:xfrm>
        </p:spPr>
      </p:pic>
      <p:sp>
        <p:nvSpPr>
          <p:cNvPr id="16" name="Text Placeholder 14">
            <a:extLst>
              <a:ext uri="{FF2B5EF4-FFF2-40B4-BE49-F238E27FC236}">
                <a16:creationId xmlns:a16="http://schemas.microsoft.com/office/drawing/2014/main" id="{734877B4-F5FF-1418-89E6-67024B7BDC3D}"/>
              </a:ext>
            </a:extLst>
          </p:cNvPr>
          <p:cNvSpPr txBox="1">
            <a:spLocks/>
          </p:cNvSpPr>
          <p:nvPr/>
        </p:nvSpPr>
        <p:spPr>
          <a:xfrm>
            <a:off x="14040093" y="7220622"/>
            <a:ext cx="4367561" cy="1477328"/>
          </a:xfrm>
          <a:prstGeom prst="rect">
            <a:avLst/>
          </a:prstGeom>
        </p:spPr>
        <p:txBody>
          <a:bodyPr wrap="square" lIns="0" tIns="0" rIns="0" bIns="0">
            <a:spAutoFit/>
          </a:bodyPr>
          <a:lstStyle>
            <a:lvl1pPr marL="0" eaLnBrk="1" hangingPunct="1">
              <a:defRPr sz="32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b="1"/>
              <a:t>Samantha Eldridge</a:t>
            </a:r>
          </a:p>
          <a:p>
            <a:pPr algn="ctr"/>
            <a:r>
              <a:rPr lang="en-US"/>
              <a:t>Chapter Services Director</a:t>
            </a:r>
          </a:p>
          <a:p>
            <a:pPr algn="ctr"/>
            <a:r>
              <a:rPr lang="en-US"/>
              <a:t>Headquarters</a:t>
            </a:r>
          </a:p>
        </p:txBody>
      </p:sp>
      <p:pic>
        <p:nvPicPr>
          <p:cNvPr id="25" name="Picture Placeholder 24">
            <a:extLst>
              <a:ext uri="{FF2B5EF4-FFF2-40B4-BE49-F238E27FC236}">
                <a16:creationId xmlns:a16="http://schemas.microsoft.com/office/drawing/2014/main" id="{8676E976-AF27-0185-121F-1F5E6815612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69" b="24935"/>
          <a:stretch/>
        </p:blipFill>
        <p:spPr>
          <a:xfrm>
            <a:off x="14564942" y="3486822"/>
            <a:ext cx="3100388" cy="3167062"/>
          </a:xfrm>
        </p:spPr>
      </p:pic>
      <p:sp>
        <p:nvSpPr>
          <p:cNvPr id="18" name="Text Placeholder 6">
            <a:extLst>
              <a:ext uri="{FF2B5EF4-FFF2-40B4-BE49-F238E27FC236}">
                <a16:creationId xmlns:a16="http://schemas.microsoft.com/office/drawing/2014/main" id="{0A3E4B5D-C13C-56AD-653B-C9AEDE411227}"/>
              </a:ext>
            </a:extLst>
          </p:cNvPr>
          <p:cNvSpPr txBox="1">
            <a:spLocks/>
          </p:cNvSpPr>
          <p:nvPr/>
        </p:nvSpPr>
        <p:spPr>
          <a:xfrm>
            <a:off x="5388753" y="7225347"/>
            <a:ext cx="3926756" cy="1477328"/>
          </a:xfrm>
          <a:prstGeom prst="rect">
            <a:avLst/>
          </a:prstGeom>
        </p:spPr>
        <p:txBody>
          <a:bodyPr wrap="square" lIns="0" tIns="0" rIns="0" bIns="0">
            <a:spAutoFit/>
          </a:bodyPr>
          <a:lstStyle>
            <a:lvl1pPr marL="0" eaLnBrk="1" hangingPunct="1">
              <a:defRPr sz="32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b="1"/>
              <a:t>Molly Harris-Stevens</a:t>
            </a:r>
          </a:p>
          <a:p>
            <a:pPr algn="ctr"/>
            <a:r>
              <a:rPr lang="en-US"/>
              <a:t>Region 6 Collegiate Regional Director</a:t>
            </a:r>
          </a:p>
        </p:txBody>
      </p:sp>
      <p:sp>
        <p:nvSpPr>
          <p:cNvPr id="19" name="Text Placeholder 6">
            <a:extLst>
              <a:ext uri="{FF2B5EF4-FFF2-40B4-BE49-F238E27FC236}">
                <a16:creationId xmlns:a16="http://schemas.microsoft.com/office/drawing/2014/main" id="{E9EDDCBD-E740-8206-7C14-C67864C888A2}"/>
              </a:ext>
            </a:extLst>
          </p:cNvPr>
          <p:cNvSpPr txBox="1">
            <a:spLocks/>
          </p:cNvSpPr>
          <p:nvPr/>
        </p:nvSpPr>
        <p:spPr>
          <a:xfrm>
            <a:off x="9714423" y="7220623"/>
            <a:ext cx="3926756" cy="1477328"/>
          </a:xfrm>
          <a:prstGeom prst="rect">
            <a:avLst/>
          </a:prstGeom>
        </p:spPr>
        <p:txBody>
          <a:bodyPr wrap="square" lIns="0" tIns="0" rIns="0" bIns="0">
            <a:spAutoFit/>
          </a:bodyPr>
          <a:lstStyle>
            <a:lvl1pPr marL="0" eaLnBrk="1" hangingPunct="1">
              <a:defRPr sz="32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b="1"/>
              <a:t>Kris Murphy</a:t>
            </a:r>
          </a:p>
          <a:p>
            <a:pPr algn="ctr"/>
            <a:r>
              <a:rPr lang="en-US"/>
              <a:t>Region 9 Collegiate Regional Director</a:t>
            </a:r>
          </a:p>
        </p:txBody>
      </p:sp>
      <p:pic>
        <p:nvPicPr>
          <p:cNvPr id="26" name="Picture Placeholder 24">
            <a:extLst>
              <a:ext uri="{FF2B5EF4-FFF2-40B4-BE49-F238E27FC236}">
                <a16:creationId xmlns:a16="http://schemas.microsoft.com/office/drawing/2014/main" id="{09843F15-E03F-EE1C-5623-CA3CB5B487CE}"/>
              </a:ext>
            </a:extLst>
          </p:cNvPr>
          <p:cNvPicPr>
            <a:picLocks noChangeAspect="1"/>
          </p:cNvPicPr>
          <p:nvPr/>
        </p:nvPicPr>
        <p:blipFill>
          <a:blip r:embed="rId5">
            <a:extLst>
              <a:ext uri="{28A0092B-C50C-407E-A947-70E740481C1C}">
                <a14:useLocalDpi xmlns:a14="http://schemas.microsoft.com/office/drawing/2010/main" val="0"/>
              </a:ext>
            </a:extLst>
          </a:blip>
          <a:srcRect t="3604" b="20650"/>
          <a:stretch/>
        </p:blipFill>
        <p:spPr>
          <a:xfrm>
            <a:off x="10127607" y="3561326"/>
            <a:ext cx="3100388" cy="3167062"/>
          </a:xfrm>
          <a:prstGeom prst="ellipse">
            <a:avLst/>
          </a:prstGeom>
        </p:spPr>
      </p:pic>
    </p:spTree>
    <p:extLst>
      <p:ext uri="{BB962C8B-B14F-4D97-AF65-F5344CB8AC3E}">
        <p14:creationId xmlns:p14="http://schemas.microsoft.com/office/powerpoint/2010/main" val="287082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C9013-67B2-9D3D-791E-EAF7B5DE05A6}"/>
              </a:ext>
            </a:extLst>
          </p:cNvPr>
          <p:cNvSpPr>
            <a:spLocks noGrp="1"/>
          </p:cNvSpPr>
          <p:nvPr>
            <p:ph type="title"/>
          </p:nvPr>
        </p:nvSpPr>
        <p:spPr>
          <a:xfrm>
            <a:off x="8604250" y="1006475"/>
            <a:ext cx="10591800" cy="1015663"/>
          </a:xfrm>
        </p:spPr>
        <p:txBody>
          <a:bodyPr/>
          <a:lstStyle/>
          <a:p>
            <a:r>
              <a:rPr lang="en-US"/>
              <a:t>As Chapter President, you…</a:t>
            </a:r>
          </a:p>
        </p:txBody>
      </p:sp>
      <p:sp>
        <p:nvSpPr>
          <p:cNvPr id="7" name="Text Placeholder 2">
            <a:extLst>
              <a:ext uri="{FF2B5EF4-FFF2-40B4-BE49-F238E27FC236}">
                <a16:creationId xmlns:a16="http://schemas.microsoft.com/office/drawing/2014/main" id="{737E5045-A68E-C4FF-5030-827EDB5DD316}"/>
              </a:ext>
            </a:extLst>
          </p:cNvPr>
          <p:cNvSpPr>
            <a:spLocks noGrp="1"/>
          </p:cNvSpPr>
          <p:nvPr>
            <p:ph type="body" idx="1"/>
          </p:nvPr>
        </p:nvSpPr>
        <p:spPr>
          <a:xfrm>
            <a:off x="8909999" y="2454275"/>
            <a:ext cx="10286051" cy="8358442"/>
          </a:xfrm>
        </p:spPr>
        <p:txBody>
          <a:bodyPr wrap="square" lIns="0" tIns="0" rIns="0" bIns="0" anchor="t">
            <a:spAutoFit/>
          </a:bodyPr>
          <a:lstStyle/>
          <a:p>
            <a:pPr marL="457200" marR="0" lvl="0" indent="-457200">
              <a:lnSpc>
                <a:spcPct val="115000"/>
              </a:lnSpc>
              <a:spcBef>
                <a:spcPts val="0"/>
              </a:spcBef>
              <a:spcAft>
                <a:spcPts val="0"/>
              </a:spcAft>
              <a:buFont typeface="Arial"/>
              <a:buChar char="•"/>
            </a:pPr>
            <a:r>
              <a:rPr lang="en-US" sz="3200">
                <a:latin typeface="Gotham Book"/>
                <a:ea typeface="Cambria"/>
                <a:cs typeface="Cambria" panose="02040503050406030204" pitchFamily="18" charset="0"/>
              </a:rPr>
              <a:t>Lead</a:t>
            </a:r>
            <a:r>
              <a:rPr lang="en-US" sz="3200">
                <a:effectLst/>
                <a:latin typeface="Gotham Book"/>
                <a:ea typeface="Cambria"/>
                <a:cs typeface="Cambria" panose="02040503050406030204" pitchFamily="18" charset="0"/>
              </a:rPr>
              <a:t> the weekly chapter meeting and weekly Exec meeting</a:t>
            </a:r>
            <a:endParaRPr lang="en-US" sz="4000">
              <a:latin typeface="Gotham Book"/>
              <a:ea typeface="Cambria"/>
            </a:endParaRPr>
          </a:p>
          <a:p>
            <a:pPr marL="171450" marR="0" lvl="0" indent="-171450">
              <a:lnSpc>
                <a:spcPct val="115000"/>
              </a:lnSpc>
              <a:spcBef>
                <a:spcPts val="0"/>
              </a:spcBef>
              <a:spcAft>
                <a:spcPts val="0"/>
              </a:spcAft>
              <a:buFont typeface="Arial"/>
              <a:buChar char="•"/>
            </a:pPr>
            <a:endParaRPr lang="en-US" sz="500">
              <a:effectLst/>
              <a:latin typeface="Gotham Book"/>
              <a:ea typeface="Calibri" panose="020F0502020204030204" pitchFamily="34" charset="0"/>
            </a:endParaRPr>
          </a:p>
          <a:p>
            <a:pPr marL="457200" marR="0" lvl="0" indent="-457200">
              <a:lnSpc>
                <a:spcPct val="115000"/>
              </a:lnSpc>
              <a:spcBef>
                <a:spcPts val="0"/>
              </a:spcBef>
              <a:spcAft>
                <a:spcPts val="0"/>
              </a:spcAft>
              <a:buFont typeface="Arial"/>
              <a:buChar char="•"/>
            </a:pPr>
            <a:r>
              <a:rPr lang="en-US" sz="3200">
                <a:latin typeface="Gotham Book"/>
                <a:ea typeface="Cambria"/>
                <a:cs typeface="Cambria" panose="02040503050406030204" pitchFamily="18" charset="0"/>
              </a:rPr>
              <a:t>Meet</a:t>
            </a:r>
            <a:r>
              <a:rPr lang="en-US" sz="3200">
                <a:effectLst/>
                <a:latin typeface="Gotham Book"/>
                <a:ea typeface="Cambria"/>
                <a:cs typeface="Cambria" panose="02040503050406030204" pitchFamily="18" charset="0"/>
              </a:rPr>
              <a:t> with your Panhellenic Delegate weekly</a:t>
            </a:r>
          </a:p>
          <a:p>
            <a:pPr marL="171450" marR="0" lvl="0" indent="-171450">
              <a:lnSpc>
                <a:spcPct val="115000"/>
              </a:lnSpc>
              <a:spcBef>
                <a:spcPts val="0"/>
              </a:spcBef>
              <a:spcAft>
                <a:spcPts val="0"/>
              </a:spcAft>
              <a:buFont typeface="Arial"/>
              <a:buChar char="•"/>
            </a:pPr>
            <a:endParaRPr lang="en-US" sz="500">
              <a:effectLst/>
              <a:latin typeface="Gotham Book"/>
              <a:ea typeface="Calibri" panose="020F0502020204030204" pitchFamily="34" charset="0"/>
            </a:endParaRPr>
          </a:p>
          <a:p>
            <a:pPr marL="457200" marR="0" lvl="0" indent="-457200">
              <a:lnSpc>
                <a:spcPct val="115000"/>
              </a:lnSpc>
              <a:spcBef>
                <a:spcPts val="0"/>
              </a:spcBef>
              <a:spcAft>
                <a:spcPts val="0"/>
              </a:spcAft>
              <a:buFont typeface="Arial"/>
              <a:buChar char="•"/>
            </a:pPr>
            <a:r>
              <a:rPr lang="en-US" sz="3200">
                <a:effectLst/>
                <a:latin typeface="Gotham Book"/>
                <a:ea typeface="Cambria" panose="02040503050406030204" pitchFamily="18" charset="0"/>
                <a:cs typeface="Cambria" panose="02040503050406030204" pitchFamily="18" charset="0"/>
              </a:rPr>
              <a:t>Schedule monthly AAC/Exec Meetings and Chapter Leadership Team Meetings</a:t>
            </a:r>
          </a:p>
          <a:p>
            <a:pPr marL="171450" marR="0" lvl="0" indent="-171450">
              <a:lnSpc>
                <a:spcPct val="115000"/>
              </a:lnSpc>
              <a:spcBef>
                <a:spcPts val="0"/>
              </a:spcBef>
              <a:spcAft>
                <a:spcPts val="0"/>
              </a:spcAft>
              <a:buFont typeface="Arial"/>
              <a:buChar char="•"/>
            </a:pPr>
            <a:endParaRPr lang="en-US" sz="500">
              <a:effectLst/>
              <a:latin typeface="Gotham Book"/>
              <a:ea typeface="Calibri" panose="020F0502020204030204" pitchFamily="34" charset="0"/>
            </a:endParaRPr>
          </a:p>
          <a:p>
            <a:pPr marL="457200" marR="0" lvl="0" indent="-457200">
              <a:lnSpc>
                <a:spcPct val="115000"/>
              </a:lnSpc>
              <a:spcBef>
                <a:spcPts val="0"/>
              </a:spcBef>
              <a:spcAft>
                <a:spcPts val="0"/>
              </a:spcAft>
              <a:buFont typeface="Arial"/>
              <a:buChar char="•"/>
            </a:pPr>
            <a:r>
              <a:rPr lang="en-US" sz="3200">
                <a:effectLst/>
                <a:latin typeface="Gotham Book"/>
                <a:ea typeface="Cambria" panose="02040503050406030204" pitchFamily="18" charset="0"/>
                <a:cs typeface="Cambria" panose="02040503050406030204" pitchFamily="18" charset="0"/>
              </a:rPr>
              <a:t>Help to set the agenda and efficiently lead all meetings you preside over</a:t>
            </a:r>
          </a:p>
          <a:p>
            <a:pPr marL="171450" marR="0" lvl="0" indent="-171450">
              <a:lnSpc>
                <a:spcPct val="115000"/>
              </a:lnSpc>
              <a:spcBef>
                <a:spcPts val="0"/>
              </a:spcBef>
              <a:spcAft>
                <a:spcPts val="0"/>
              </a:spcAft>
              <a:buFont typeface="Arial"/>
              <a:buChar char="•"/>
            </a:pPr>
            <a:endParaRPr lang="en-US" sz="500">
              <a:effectLst/>
              <a:latin typeface="Gotham Book"/>
              <a:ea typeface="Calibri" panose="020F0502020204030204" pitchFamily="34" charset="0"/>
            </a:endParaRPr>
          </a:p>
          <a:p>
            <a:pPr marL="457200" marR="0" lvl="0" indent="-457200">
              <a:lnSpc>
                <a:spcPct val="115000"/>
              </a:lnSpc>
              <a:spcBef>
                <a:spcPts val="0"/>
              </a:spcBef>
              <a:spcAft>
                <a:spcPts val="0"/>
              </a:spcAft>
              <a:buFont typeface="Arial"/>
              <a:buChar char="•"/>
            </a:pPr>
            <a:r>
              <a:rPr lang="en-US" sz="3200">
                <a:effectLst/>
                <a:latin typeface="Gotham Book"/>
                <a:ea typeface="Cambria" panose="02040503050406030204" pitchFamily="18" charset="0"/>
                <a:cs typeface="Cambria" panose="02040503050406030204" pitchFamily="18" charset="0"/>
              </a:rPr>
              <a:t>Support your VPs </a:t>
            </a:r>
            <a:r>
              <a:rPr lang="en-US" sz="3200">
                <a:latin typeface="Gotham Book"/>
                <a:ea typeface="Cambria" panose="02040503050406030204" pitchFamily="18" charset="0"/>
                <a:cs typeface="Cambria" panose="02040503050406030204" pitchFamily="18" charset="0"/>
              </a:rPr>
              <a:t>with</a:t>
            </a:r>
            <a:r>
              <a:rPr lang="en-US" sz="3200">
                <a:effectLst/>
                <a:latin typeface="Gotham Book"/>
                <a:ea typeface="Cambria" panose="02040503050406030204" pitchFamily="18" charset="0"/>
                <a:cs typeface="Cambria" panose="02040503050406030204" pitchFamily="18" charset="0"/>
              </a:rPr>
              <a:t> incorporating weekly specialty team meetings into their schedules and representing their team’s work in all meetings</a:t>
            </a:r>
          </a:p>
          <a:p>
            <a:pPr marL="171450" marR="0" lvl="0" indent="-171450">
              <a:lnSpc>
                <a:spcPct val="115000"/>
              </a:lnSpc>
              <a:spcBef>
                <a:spcPts val="0"/>
              </a:spcBef>
              <a:spcAft>
                <a:spcPts val="0"/>
              </a:spcAft>
              <a:buFont typeface="Arial"/>
              <a:buChar char="•"/>
            </a:pPr>
            <a:endParaRPr lang="en-US" sz="500">
              <a:effectLst/>
              <a:latin typeface="Gotham Book"/>
              <a:ea typeface="Calibri" panose="020F0502020204030204" pitchFamily="34" charset="0"/>
            </a:endParaRPr>
          </a:p>
          <a:p>
            <a:pPr marL="457200" indent="-457200">
              <a:lnSpc>
                <a:spcPct val="115000"/>
              </a:lnSpc>
              <a:buFont typeface="Arial"/>
              <a:buChar char="•"/>
            </a:pPr>
            <a:r>
              <a:rPr lang="en-US" sz="3200">
                <a:effectLst/>
                <a:latin typeface="Gotham Book"/>
                <a:ea typeface="Cambria"/>
                <a:cs typeface="Cambria" panose="02040503050406030204" pitchFamily="18" charset="0"/>
              </a:rPr>
              <a:t>Update your AAC Chair regularly after each of these meetings to discuss updates, concerns and best ways to mentor your </a:t>
            </a:r>
            <a:r>
              <a:rPr lang="en-US" sz="3200">
                <a:latin typeface="Gotham Book"/>
                <a:ea typeface="Cambria"/>
                <a:cs typeface="Cambria" panose="02040503050406030204" pitchFamily="18" charset="0"/>
              </a:rPr>
              <a:t>team; and encourage </a:t>
            </a:r>
            <a:r>
              <a:rPr lang="en-US" sz="3200">
                <a:effectLst/>
                <a:latin typeface="Gotham Book"/>
                <a:ea typeface="Cambria"/>
                <a:cs typeface="Cambria" panose="02040503050406030204" pitchFamily="18" charset="0"/>
              </a:rPr>
              <a:t>each of your VPs to do the same with their AAC counterparts</a:t>
            </a:r>
            <a:r>
              <a:rPr lang="en-US" sz="3200">
                <a:latin typeface="Gotham Book"/>
                <a:ea typeface="Cambria"/>
                <a:cs typeface="Cambria" panose="02040503050406030204" pitchFamily="18" charset="0"/>
              </a:rPr>
              <a:t> </a:t>
            </a:r>
            <a:endParaRPr lang="en-US" sz="3200">
              <a:effectLst/>
              <a:latin typeface="Gotham Book"/>
              <a:ea typeface="Calibri" panose="020F0502020204030204" pitchFamily="34" charset="0"/>
            </a:endParaRPr>
          </a:p>
          <a:p>
            <a:endParaRPr lang="en-US"/>
          </a:p>
        </p:txBody>
      </p:sp>
      <p:pic>
        <p:nvPicPr>
          <p:cNvPr id="8" name="Picture Placeholder 10" descr="Two women in pink dresses&#10;&#10;Description automatically generated">
            <a:extLst>
              <a:ext uri="{FF2B5EF4-FFF2-40B4-BE49-F238E27FC236}">
                <a16:creationId xmlns:a16="http://schemas.microsoft.com/office/drawing/2014/main" id="{BFCD9381-7784-9D23-5E10-19898886BC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4079676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BF2B25-DF9F-A6A0-175C-122D225C7513}"/>
              </a:ext>
            </a:extLst>
          </p:cNvPr>
          <p:cNvSpPr>
            <a:spLocks noGrp="1"/>
          </p:cNvSpPr>
          <p:nvPr>
            <p:ph type="title"/>
          </p:nvPr>
        </p:nvSpPr>
        <p:spPr>
          <a:xfrm>
            <a:off x="1289050" y="1611024"/>
            <a:ext cx="17297400" cy="1015663"/>
          </a:xfrm>
        </p:spPr>
        <p:txBody>
          <a:bodyPr/>
          <a:lstStyle/>
          <a:p>
            <a:r>
              <a:rPr lang="en-US"/>
              <a:t>Meeting Challenges</a:t>
            </a:r>
          </a:p>
        </p:txBody>
      </p:sp>
      <p:sp>
        <p:nvSpPr>
          <p:cNvPr id="5" name="Text Placeholder 2">
            <a:extLst>
              <a:ext uri="{FF2B5EF4-FFF2-40B4-BE49-F238E27FC236}">
                <a16:creationId xmlns:a16="http://schemas.microsoft.com/office/drawing/2014/main" id="{B9BA5CC5-BF07-E0BF-3B90-9AF61A7E99E4}"/>
              </a:ext>
            </a:extLst>
          </p:cNvPr>
          <p:cNvSpPr>
            <a:spLocks noGrp="1"/>
          </p:cNvSpPr>
          <p:nvPr>
            <p:ph type="body" idx="1"/>
          </p:nvPr>
        </p:nvSpPr>
        <p:spPr>
          <a:xfrm>
            <a:off x="1289050" y="3216275"/>
            <a:ext cx="17297400" cy="2031325"/>
          </a:xfrm>
        </p:spPr>
        <p:txBody>
          <a:bodyPr/>
          <a:lstStyle/>
          <a:p>
            <a:pPr marL="457200" indent="-457200">
              <a:buFont typeface="Arial" panose="020B0604020202020204" pitchFamily="34" charset="0"/>
              <a:buChar char="•"/>
            </a:pPr>
            <a:r>
              <a:rPr lang="en-US" sz="4400">
                <a:latin typeface="Gotham Book"/>
              </a:rPr>
              <a:t>What would your initial, internal reaction be?</a:t>
            </a:r>
          </a:p>
          <a:p>
            <a:pPr marL="457200" indent="-457200">
              <a:buFont typeface="Arial" panose="020B0604020202020204" pitchFamily="34" charset="0"/>
              <a:buChar char="•"/>
            </a:pPr>
            <a:endParaRPr lang="en-US" sz="4400">
              <a:latin typeface="Gotham Book"/>
            </a:endParaRPr>
          </a:p>
          <a:p>
            <a:pPr marL="457200" indent="-457200">
              <a:buFont typeface="Arial" panose="020B0604020202020204" pitchFamily="34" charset="0"/>
              <a:buChar char="•"/>
            </a:pPr>
            <a:r>
              <a:rPr lang="en-US" sz="4400">
                <a:latin typeface="Gotham Book"/>
              </a:rPr>
              <a:t>What would your intentional, external response be?</a:t>
            </a:r>
          </a:p>
        </p:txBody>
      </p:sp>
      <p:sp>
        <p:nvSpPr>
          <p:cNvPr id="7" name="TextBox 6">
            <a:extLst>
              <a:ext uri="{FF2B5EF4-FFF2-40B4-BE49-F238E27FC236}">
                <a16:creationId xmlns:a16="http://schemas.microsoft.com/office/drawing/2014/main" id="{99F1FCEB-88CB-C25D-9C8F-E0044E7155AA}"/>
              </a:ext>
            </a:extLst>
          </p:cNvPr>
          <p:cNvSpPr txBox="1"/>
          <p:nvPr/>
        </p:nvSpPr>
        <p:spPr>
          <a:xfrm>
            <a:off x="2355850" y="7191831"/>
            <a:ext cx="13941038" cy="1446550"/>
          </a:xfrm>
          <a:prstGeom prst="rect">
            <a:avLst/>
          </a:prstGeom>
          <a:noFill/>
        </p:spPr>
        <p:txBody>
          <a:bodyPr wrap="square">
            <a:spAutoFit/>
          </a:bodyPr>
          <a:lstStyle/>
          <a:p>
            <a:r>
              <a:rPr lang="en-US" sz="4400" b="1">
                <a:solidFill>
                  <a:schemeClr val="tx1"/>
                </a:solidFill>
                <a:latin typeface="Gotham Book"/>
              </a:rPr>
              <a:t>Example</a:t>
            </a:r>
            <a:r>
              <a:rPr lang="en-US" sz="4400">
                <a:solidFill>
                  <a:schemeClr val="tx1"/>
                </a:solidFill>
                <a:latin typeface="Gotham Book"/>
              </a:rPr>
              <a:t>: Executive Council Officers are acting unprofessional and don’t take chapter meetings seriously. </a:t>
            </a:r>
          </a:p>
        </p:txBody>
      </p:sp>
      <p:pic>
        <p:nvPicPr>
          <p:cNvPr id="8" name="Graphic 7">
            <a:extLst>
              <a:ext uri="{FF2B5EF4-FFF2-40B4-BE49-F238E27FC236}">
                <a16:creationId xmlns:a16="http://schemas.microsoft.com/office/drawing/2014/main" id="{0BD78DEF-9405-1E21-EB4D-B51AE16C59F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60450" y="7407275"/>
            <a:ext cx="1015663" cy="1015663"/>
          </a:xfrm>
          <a:prstGeom prst="rect">
            <a:avLst/>
          </a:prstGeom>
        </p:spPr>
      </p:pic>
    </p:spTree>
    <p:extLst>
      <p:ext uri="{BB962C8B-B14F-4D97-AF65-F5344CB8AC3E}">
        <p14:creationId xmlns:p14="http://schemas.microsoft.com/office/powerpoint/2010/main" val="2659837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077A999C-8392-DB3B-5AAC-3C7D20F65ED3}"/>
              </a:ext>
            </a:extLst>
          </p:cNvPr>
          <p:cNvSpPr>
            <a:spLocks noGrp="1"/>
          </p:cNvSpPr>
          <p:nvPr>
            <p:ph type="title"/>
          </p:nvPr>
        </p:nvSpPr>
        <p:spPr>
          <a:xfrm>
            <a:off x="908050" y="-176136"/>
            <a:ext cx="10820400" cy="2031325"/>
          </a:xfrm>
        </p:spPr>
        <p:txBody>
          <a:bodyPr/>
          <a:lstStyle/>
          <a:p>
            <a:r>
              <a:rPr lang="en-US"/>
              <a:t>Common Meeting Challenges</a:t>
            </a:r>
          </a:p>
        </p:txBody>
      </p:sp>
      <p:sp>
        <p:nvSpPr>
          <p:cNvPr id="16" name="Text Placeholder 8">
            <a:extLst>
              <a:ext uri="{FF2B5EF4-FFF2-40B4-BE49-F238E27FC236}">
                <a16:creationId xmlns:a16="http://schemas.microsoft.com/office/drawing/2014/main" id="{5D37A5A7-E91B-5448-9461-1BF07E9F850E}"/>
              </a:ext>
            </a:extLst>
          </p:cNvPr>
          <p:cNvSpPr>
            <a:spLocks noGrp="1"/>
          </p:cNvSpPr>
          <p:nvPr>
            <p:ph type="body" idx="1"/>
          </p:nvPr>
        </p:nvSpPr>
        <p:spPr>
          <a:xfrm>
            <a:off x="1164683" y="2073275"/>
            <a:ext cx="10553700" cy="8907054"/>
          </a:xfrm>
        </p:spPr>
        <p:txBody>
          <a:bodyPr wrap="square" lIns="0" tIns="0" rIns="0" bIns="0" anchor="t">
            <a:spAutoFit/>
          </a:bodyPr>
          <a:lstStyle/>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panose="02040503050406030204" pitchFamily="18" charset="0"/>
                <a:cs typeface="Cambria" panose="02040503050406030204" pitchFamily="18" charset="0"/>
              </a:rPr>
              <a:t>Complaining cycles or negative loops in which teams get stuck</a:t>
            </a:r>
          </a:p>
          <a:p>
            <a:pPr marR="0" lvl="0">
              <a:lnSpc>
                <a:spcPct val="115000"/>
              </a:lnSpc>
              <a:spcBef>
                <a:spcPts val="0"/>
              </a:spcBef>
              <a:spcAft>
                <a:spcPts val="0"/>
              </a:spcAft>
            </a:pPr>
            <a:endParaRPr lang="en-US" sz="800">
              <a:effectLst/>
              <a:latin typeface="Gotham Book"/>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panose="02040503050406030204" pitchFamily="18" charset="0"/>
                <a:cs typeface="Cambria" panose="02040503050406030204" pitchFamily="18" charset="0"/>
              </a:rPr>
              <a:t>Difficulty encouraging member participation during meetings</a:t>
            </a:r>
          </a:p>
          <a:p>
            <a:pPr marR="0" lvl="0">
              <a:lnSpc>
                <a:spcPct val="115000"/>
              </a:lnSpc>
              <a:spcBef>
                <a:spcPts val="0"/>
              </a:spcBef>
              <a:spcAft>
                <a:spcPts val="0"/>
              </a:spcAft>
            </a:pPr>
            <a:endParaRPr lang="en-US" sz="800">
              <a:effectLst/>
              <a:latin typeface="Gotham Book"/>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a:cs typeface="Cambria" panose="02040503050406030204" pitchFamily="18" charset="0"/>
              </a:rPr>
              <a:t>Finding a balance between accomplishing the intended meeting agenda while also flexibly accommodating questions, concerns and side notes</a:t>
            </a:r>
          </a:p>
          <a:p>
            <a:pPr marR="0" lvl="0">
              <a:lnSpc>
                <a:spcPct val="115000"/>
              </a:lnSpc>
              <a:spcBef>
                <a:spcPts val="0"/>
              </a:spcBef>
              <a:spcAft>
                <a:spcPts val="0"/>
              </a:spcAft>
            </a:pPr>
            <a:endParaRPr lang="en-US" sz="800">
              <a:effectLst/>
              <a:latin typeface="Gotham Book"/>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a:cs typeface="Cambria" panose="02040503050406030204" pitchFamily="18" charset="0"/>
              </a:rPr>
              <a:t>Involving more introverted or silent participants</a:t>
            </a:r>
          </a:p>
          <a:p>
            <a:pPr marR="0" lvl="0">
              <a:lnSpc>
                <a:spcPct val="115000"/>
              </a:lnSpc>
              <a:spcBef>
                <a:spcPts val="0"/>
              </a:spcBef>
              <a:spcAft>
                <a:spcPts val="0"/>
              </a:spcAft>
            </a:pPr>
            <a:endParaRPr lang="en-US" sz="800">
              <a:effectLst/>
              <a:latin typeface="Gotham Book"/>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panose="02040503050406030204" pitchFamily="18" charset="0"/>
                <a:cs typeface="Cambria" panose="02040503050406030204" pitchFamily="18" charset="0"/>
              </a:rPr>
              <a:t>Creating motivation for implementing ideas, in terms of taking on additional responsibilities and tasks</a:t>
            </a:r>
          </a:p>
          <a:p>
            <a:pPr marR="0" lvl="0">
              <a:lnSpc>
                <a:spcPct val="115000"/>
              </a:lnSpc>
              <a:spcBef>
                <a:spcPts val="0"/>
              </a:spcBef>
              <a:spcAft>
                <a:spcPts val="0"/>
              </a:spcAft>
            </a:pPr>
            <a:endParaRPr lang="en-US" sz="800">
              <a:effectLst/>
              <a:latin typeface="Gotham Book"/>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a:effectLst/>
                <a:latin typeface="Gotham Book"/>
                <a:ea typeface="Cambria" panose="02040503050406030204" pitchFamily="18" charset="0"/>
                <a:cs typeface="Cambria" panose="02040503050406030204" pitchFamily="18" charset="0"/>
              </a:rPr>
              <a:t>Achieving consensus in the face of widely divergent opinions</a:t>
            </a:r>
            <a:endParaRPr lang="en-US">
              <a:effectLst/>
              <a:latin typeface="Gotham Book"/>
              <a:ea typeface="Calibri" panose="020F0502020204030204" pitchFamily="34" charset="0"/>
            </a:endParaRPr>
          </a:p>
          <a:p>
            <a:endParaRPr lang="en-US">
              <a:latin typeface="Gotham Book"/>
            </a:endParaRPr>
          </a:p>
        </p:txBody>
      </p:sp>
      <p:pic>
        <p:nvPicPr>
          <p:cNvPr id="17" name="Picture Placeholder 31" descr="A group of women wearing white dresses&#10;&#10;Description automatically generated">
            <a:extLst>
              <a:ext uri="{FF2B5EF4-FFF2-40B4-BE49-F238E27FC236}">
                <a16:creationId xmlns:a16="http://schemas.microsoft.com/office/drawing/2014/main" id="{C46E0801-1FAB-47F2-F279-104B4C00AEF0}"/>
              </a:ext>
            </a:extLst>
          </p:cNvPr>
          <p:cNvPicPr>
            <a:picLocks noChangeAspect="1"/>
          </p:cNvPicPr>
          <p:nvPr/>
        </p:nvPicPr>
        <p:blipFill>
          <a:blip r:embed="rId2">
            <a:extLst>
              <a:ext uri="{28A0092B-C50C-407E-A947-70E740481C1C}">
                <a14:useLocalDpi xmlns:a14="http://schemas.microsoft.com/office/drawing/2010/main" val="0"/>
              </a:ext>
            </a:extLst>
          </a:blip>
          <a:srcRect l="16624" r="16624"/>
          <a:stretch>
            <a:fillRect/>
          </a:stretch>
        </p:blipFill>
        <p:spPr>
          <a:xfrm>
            <a:off x="12559128" y="0"/>
            <a:ext cx="7537450" cy="11291421"/>
          </a:xfrm>
          <a:prstGeom prst="rect">
            <a:avLst/>
          </a:prstGeom>
        </p:spPr>
      </p:pic>
    </p:spTree>
    <p:extLst>
      <p:ext uri="{BB962C8B-B14F-4D97-AF65-F5344CB8AC3E}">
        <p14:creationId xmlns:p14="http://schemas.microsoft.com/office/powerpoint/2010/main" val="100101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0650D3-F7CB-A4F7-FA74-82247477C117}"/>
              </a:ext>
            </a:extLst>
          </p:cNvPr>
          <p:cNvSpPr txBox="1">
            <a:spLocks/>
          </p:cNvSpPr>
          <p:nvPr/>
        </p:nvSpPr>
        <p:spPr>
          <a:xfrm>
            <a:off x="1822449" y="1582782"/>
            <a:ext cx="17441231" cy="1015663"/>
          </a:xfrm>
          <a:prstGeom prst="rect">
            <a:avLst/>
          </a:prstGeom>
        </p:spPr>
        <p:txBody>
          <a:bodyPr wrap="square" lIns="0" tIns="0" rIns="0" bIns="0" anchor="b" anchorCtr="0">
            <a:spAutoFit/>
          </a:bodyPr>
          <a:lstStyle>
            <a:lvl1pPr eaLnBrk="1" hangingPunct="1">
              <a:defRPr sz="6600" b="0" i="0">
                <a:solidFill>
                  <a:srgbClr val="8A1D41"/>
                </a:solidFill>
                <a:latin typeface="Hello Mogels"/>
                <a:ea typeface="+mj-ea"/>
                <a:cs typeface="Hello Mogels"/>
              </a:defRPr>
            </a:lvl1pPr>
          </a:lstStyle>
          <a:p>
            <a:r>
              <a:rPr lang="en-US"/>
              <a:t>3-2-1 Meeting Structure</a:t>
            </a:r>
          </a:p>
        </p:txBody>
      </p:sp>
      <p:sp>
        <p:nvSpPr>
          <p:cNvPr id="5" name="Text Placeholder 2">
            <a:extLst>
              <a:ext uri="{FF2B5EF4-FFF2-40B4-BE49-F238E27FC236}">
                <a16:creationId xmlns:a16="http://schemas.microsoft.com/office/drawing/2014/main" id="{9B3CF9AD-4992-EA0F-9033-62AAB52E8DE6}"/>
              </a:ext>
            </a:extLst>
          </p:cNvPr>
          <p:cNvSpPr txBox="1">
            <a:spLocks/>
          </p:cNvSpPr>
          <p:nvPr/>
        </p:nvSpPr>
        <p:spPr>
          <a:xfrm>
            <a:off x="3805869" y="3368675"/>
            <a:ext cx="16298231" cy="3693319"/>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800" b="1"/>
              <a:t>Three</a:t>
            </a:r>
            <a:r>
              <a:rPr lang="en-US" sz="4800"/>
              <a:t> reminders or tips</a:t>
            </a:r>
          </a:p>
          <a:p>
            <a:endParaRPr lang="en-US" sz="4800"/>
          </a:p>
          <a:p>
            <a:r>
              <a:rPr lang="en-US" sz="4800" b="1"/>
              <a:t>Two </a:t>
            </a:r>
            <a:r>
              <a:rPr lang="en-US" sz="4800"/>
              <a:t>praises and celebrations of wins</a:t>
            </a:r>
          </a:p>
          <a:p>
            <a:endParaRPr lang="en-US" sz="4800"/>
          </a:p>
          <a:p>
            <a:r>
              <a:rPr lang="en-US" sz="4800" b="1"/>
              <a:t>One</a:t>
            </a:r>
            <a:r>
              <a:rPr lang="en-US" sz="4800"/>
              <a:t> piece of feedback to improve on</a:t>
            </a:r>
            <a:endParaRPr lang="en-US" sz="4800" b="1"/>
          </a:p>
        </p:txBody>
      </p:sp>
      <p:pic>
        <p:nvPicPr>
          <p:cNvPr id="6" name="Graphic 5">
            <a:extLst>
              <a:ext uri="{FF2B5EF4-FFF2-40B4-BE49-F238E27FC236}">
                <a16:creationId xmlns:a16="http://schemas.microsoft.com/office/drawing/2014/main" id="{E9B63F59-1005-ACBE-1B7B-2DBC4E22F1B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434269" y="4707502"/>
            <a:ext cx="1015663" cy="1015663"/>
          </a:xfrm>
          <a:prstGeom prst="rect">
            <a:avLst/>
          </a:prstGeom>
        </p:spPr>
      </p:pic>
      <p:pic>
        <p:nvPicPr>
          <p:cNvPr id="7" name="Graphic 6">
            <a:extLst>
              <a:ext uri="{FF2B5EF4-FFF2-40B4-BE49-F238E27FC236}">
                <a16:creationId xmlns:a16="http://schemas.microsoft.com/office/drawing/2014/main" id="{22BD56D2-B35E-127B-6BA3-BB3732D7133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34269" y="3259442"/>
            <a:ext cx="1015663" cy="1015663"/>
          </a:xfrm>
          <a:prstGeom prst="rect">
            <a:avLst/>
          </a:prstGeom>
        </p:spPr>
      </p:pic>
      <p:pic>
        <p:nvPicPr>
          <p:cNvPr id="8" name="Graphic 7">
            <a:extLst>
              <a:ext uri="{FF2B5EF4-FFF2-40B4-BE49-F238E27FC236}">
                <a16:creationId xmlns:a16="http://schemas.microsoft.com/office/drawing/2014/main" id="{46591D20-CFA4-946C-6876-5C572714F22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433495" y="6155562"/>
            <a:ext cx="1015663" cy="1015663"/>
          </a:xfrm>
          <a:prstGeom prst="rect">
            <a:avLst/>
          </a:prstGeom>
        </p:spPr>
      </p:pic>
    </p:spTree>
    <p:extLst>
      <p:ext uri="{BB962C8B-B14F-4D97-AF65-F5344CB8AC3E}">
        <p14:creationId xmlns:p14="http://schemas.microsoft.com/office/powerpoint/2010/main" val="2582452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D8F050-F1BD-396B-6152-033333FF8723}"/>
              </a:ext>
            </a:extLst>
          </p:cNvPr>
          <p:cNvSpPr>
            <a:spLocks noGrp="1"/>
          </p:cNvSpPr>
          <p:nvPr>
            <p:ph type="title"/>
          </p:nvPr>
        </p:nvSpPr>
        <p:spPr>
          <a:xfrm>
            <a:off x="8528050" y="1582782"/>
            <a:ext cx="10591800" cy="1015663"/>
          </a:xfrm>
        </p:spPr>
        <p:txBody>
          <a:bodyPr/>
          <a:lstStyle/>
          <a:p>
            <a:r>
              <a:rPr lang="en-US"/>
              <a:t>Giving Feedback</a:t>
            </a:r>
          </a:p>
        </p:txBody>
      </p:sp>
      <p:sp>
        <p:nvSpPr>
          <p:cNvPr id="12" name="Text Placeholder 2">
            <a:extLst>
              <a:ext uri="{FF2B5EF4-FFF2-40B4-BE49-F238E27FC236}">
                <a16:creationId xmlns:a16="http://schemas.microsoft.com/office/drawing/2014/main" id="{AF33C2D1-1D36-D424-DBDC-076542822992}"/>
              </a:ext>
            </a:extLst>
          </p:cNvPr>
          <p:cNvSpPr>
            <a:spLocks noGrp="1"/>
          </p:cNvSpPr>
          <p:nvPr>
            <p:ph type="body" idx="1"/>
          </p:nvPr>
        </p:nvSpPr>
        <p:spPr>
          <a:xfrm>
            <a:off x="8832850" y="3216275"/>
            <a:ext cx="10591800" cy="4616648"/>
          </a:xfrm>
        </p:spPr>
        <p:txBody>
          <a:bodyPr/>
          <a:lstStyle/>
          <a:p>
            <a:pPr marL="457200" indent="-457200">
              <a:buFont typeface="Arial" panose="020B0604020202020204" pitchFamily="34" charset="0"/>
              <a:buChar char="•"/>
            </a:pPr>
            <a:r>
              <a:rPr lang="en-US" sz="4400">
                <a:latin typeface="Gotham Book"/>
              </a:rPr>
              <a:t>Share feedback privately</a:t>
            </a:r>
          </a:p>
          <a:p>
            <a:endParaRPr lang="en-US" sz="2000">
              <a:latin typeface="Gotham Book"/>
            </a:endParaRPr>
          </a:p>
          <a:p>
            <a:pPr marL="457200" indent="-457200">
              <a:buFont typeface="Arial" panose="020B0604020202020204" pitchFamily="34" charset="0"/>
              <a:buChar char="•"/>
            </a:pPr>
            <a:r>
              <a:rPr lang="en-US" sz="4400">
                <a:latin typeface="Gotham Book"/>
              </a:rPr>
              <a:t>Be proactive and timely</a:t>
            </a:r>
          </a:p>
          <a:p>
            <a:pPr marL="457200" indent="-457200">
              <a:buFont typeface="Arial" panose="020B0604020202020204" pitchFamily="34" charset="0"/>
              <a:buChar char="•"/>
            </a:pPr>
            <a:endParaRPr lang="en-US" sz="2000">
              <a:latin typeface="Gotham Book"/>
            </a:endParaRPr>
          </a:p>
          <a:p>
            <a:pPr marL="457200" indent="-457200">
              <a:buFont typeface="Arial" panose="020B0604020202020204" pitchFamily="34" charset="0"/>
              <a:buChar char="•"/>
            </a:pPr>
            <a:r>
              <a:rPr lang="en-US" sz="4400">
                <a:latin typeface="Gotham Book"/>
              </a:rPr>
              <a:t>Offer positive and constructive thoughts</a:t>
            </a:r>
          </a:p>
          <a:p>
            <a:endParaRPr lang="en-US" sz="2000">
              <a:latin typeface="Gotham Book"/>
            </a:endParaRPr>
          </a:p>
          <a:p>
            <a:pPr marL="457200" indent="-457200">
              <a:buFont typeface="Arial" panose="020B0604020202020204" pitchFamily="34" charset="0"/>
              <a:buChar char="•"/>
            </a:pPr>
            <a:r>
              <a:rPr lang="en-US" sz="4400">
                <a:latin typeface="Gotham Book"/>
              </a:rPr>
              <a:t>Prepare for the conversation</a:t>
            </a:r>
          </a:p>
          <a:p>
            <a:endParaRPr lang="en-US" sz="2000">
              <a:latin typeface="Gotham Book"/>
            </a:endParaRPr>
          </a:p>
          <a:p>
            <a:pPr marL="457200" indent="-457200">
              <a:buFont typeface="Arial" panose="020B0604020202020204" pitchFamily="34" charset="0"/>
              <a:buChar char="•"/>
            </a:pPr>
            <a:r>
              <a:rPr lang="en-US" sz="4400">
                <a:latin typeface="Gotham Book"/>
              </a:rPr>
              <a:t>Ask your AAC Chair for advice</a:t>
            </a:r>
          </a:p>
        </p:txBody>
      </p:sp>
      <p:pic>
        <p:nvPicPr>
          <p:cNvPr id="13" name="Picture Placeholder 6" descr="Two women holding hands and dancing in front of a brick building&#10;&#10;Description automatically generated">
            <a:extLst>
              <a:ext uri="{FF2B5EF4-FFF2-40B4-BE49-F238E27FC236}">
                <a16:creationId xmlns:a16="http://schemas.microsoft.com/office/drawing/2014/main" id="{AEEEDCF9-D08E-07DB-232D-79D12A25EE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50" r="8250"/>
          <a:stretch>
            <a:fillRect/>
          </a:stretch>
        </p:blipFill>
        <p:spPr>
          <a:xfrm>
            <a:off x="0" y="17929"/>
            <a:ext cx="7537450" cy="11291421"/>
          </a:xfrm>
        </p:spPr>
      </p:pic>
    </p:spTree>
    <p:extLst>
      <p:ext uri="{BB962C8B-B14F-4D97-AF65-F5344CB8AC3E}">
        <p14:creationId xmlns:p14="http://schemas.microsoft.com/office/powerpoint/2010/main" val="1156888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2546350" y="3808015"/>
            <a:ext cx="15011400" cy="3693319"/>
          </a:xfrm>
        </p:spPr>
        <p:txBody>
          <a:bodyPr/>
          <a:lstStyle/>
          <a:p>
            <a:r>
              <a:rPr lang="en-US" sz="8000"/>
              <a:t>What skills will you support your Executive Council in developing over the next year?</a:t>
            </a:r>
          </a:p>
        </p:txBody>
      </p:sp>
    </p:spTree>
    <p:extLst>
      <p:ext uri="{BB962C8B-B14F-4D97-AF65-F5344CB8AC3E}">
        <p14:creationId xmlns:p14="http://schemas.microsoft.com/office/powerpoint/2010/main" val="767148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4269680"/>
            <a:ext cx="5943600" cy="2769989"/>
          </a:xfrm>
        </p:spPr>
        <p:txBody>
          <a:bodyPr/>
          <a:lstStyle/>
          <a:p>
            <a:pPr algn="ctr"/>
            <a:r>
              <a:rPr lang="en-US" sz="6000"/>
              <a:t>Supporting the Panhellenic Delegate</a:t>
            </a:r>
          </a:p>
        </p:txBody>
      </p:sp>
    </p:spTree>
    <p:extLst>
      <p:ext uri="{BB962C8B-B14F-4D97-AF65-F5344CB8AC3E}">
        <p14:creationId xmlns:p14="http://schemas.microsoft.com/office/powerpoint/2010/main" val="1690296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CBF1-9948-0B96-14BC-7B3028C59035}"/>
              </a:ext>
            </a:extLst>
          </p:cNvPr>
          <p:cNvSpPr>
            <a:spLocks noGrp="1"/>
          </p:cNvSpPr>
          <p:nvPr>
            <p:ph type="title"/>
          </p:nvPr>
        </p:nvSpPr>
        <p:spPr>
          <a:xfrm>
            <a:off x="1201922" y="1423115"/>
            <a:ext cx="17765527" cy="1015663"/>
          </a:xfrm>
        </p:spPr>
        <p:txBody>
          <a:bodyPr/>
          <a:lstStyle/>
          <a:p>
            <a:r>
              <a:rPr lang="en-US"/>
              <a:t>National Panhellenic Conference</a:t>
            </a:r>
          </a:p>
        </p:txBody>
      </p:sp>
      <p:sp>
        <p:nvSpPr>
          <p:cNvPr id="3" name="Text Placeholder 2">
            <a:extLst>
              <a:ext uri="{FF2B5EF4-FFF2-40B4-BE49-F238E27FC236}">
                <a16:creationId xmlns:a16="http://schemas.microsoft.com/office/drawing/2014/main" id="{60FE1F2E-1953-BFF3-BA63-0E448648D8C1}"/>
              </a:ext>
            </a:extLst>
          </p:cNvPr>
          <p:cNvSpPr>
            <a:spLocks noGrp="1"/>
          </p:cNvSpPr>
          <p:nvPr>
            <p:ph type="body" idx="1"/>
          </p:nvPr>
        </p:nvSpPr>
        <p:spPr>
          <a:xfrm>
            <a:off x="1201923" y="2773124"/>
            <a:ext cx="16165327" cy="5663089"/>
          </a:xfrm>
        </p:spPr>
        <p:txBody>
          <a:bodyPr/>
          <a:lstStyle/>
          <a:p>
            <a:pPr marL="457200" indent="-457200">
              <a:buFont typeface="Arial" panose="020B0604020202020204" pitchFamily="34" charset="0"/>
              <a:buChar char="•"/>
            </a:pPr>
            <a:r>
              <a:rPr lang="en-US" sz="4000">
                <a:latin typeface="Gotham Book"/>
              </a:rPr>
              <a:t>International conference for 26 women’s sororities</a:t>
            </a: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4000">
                <a:latin typeface="Gotham Book"/>
              </a:rPr>
              <a:t>Local boards on campus called College Panhellenic Council</a:t>
            </a: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4000">
                <a:latin typeface="Gotham Book"/>
                <a:ea typeface="Cambria"/>
                <a:cs typeface="Calibri"/>
              </a:rPr>
              <a:t>College Panhellenic Council has a board of elected members from all groups</a:t>
            </a:r>
          </a:p>
          <a:p>
            <a:pPr marL="457200" indent="-457200">
              <a:buFont typeface="Arial" panose="020B0604020202020204" pitchFamily="34" charset="0"/>
              <a:buChar char="•"/>
            </a:pPr>
            <a:endParaRPr lang="en-US" sz="2400">
              <a:latin typeface="Gotham Book"/>
              <a:ea typeface="Cambria"/>
              <a:cs typeface="Calibri"/>
            </a:endParaRPr>
          </a:p>
          <a:p>
            <a:pPr marL="457200" indent="-457200">
              <a:buFont typeface="Arial" panose="020B0604020202020204" pitchFamily="34" charset="0"/>
              <a:buChar char="•"/>
            </a:pPr>
            <a:r>
              <a:rPr lang="en-US" sz="4000">
                <a:latin typeface="Gotham Book"/>
              </a:rPr>
              <a:t>Panhellenic Delegates represent each group on the campus for council business</a:t>
            </a: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4000">
                <a:latin typeface="Gotham Book"/>
              </a:rPr>
              <a:t>Priorities:</a:t>
            </a:r>
          </a:p>
          <a:p>
            <a:pPr marL="457200" indent="-457200">
              <a:buFont typeface="Arial" panose="020B0604020202020204" pitchFamily="34" charset="0"/>
              <a:buChar char="•"/>
            </a:pPr>
            <a:endParaRPr lang="en-US" sz="3200"/>
          </a:p>
        </p:txBody>
      </p:sp>
      <p:grpSp>
        <p:nvGrpSpPr>
          <p:cNvPr id="16" name="Group 15">
            <a:extLst>
              <a:ext uri="{FF2B5EF4-FFF2-40B4-BE49-F238E27FC236}">
                <a16:creationId xmlns:a16="http://schemas.microsoft.com/office/drawing/2014/main" id="{CF04F990-0B04-5FCA-44E2-28A80B72CB06}"/>
              </a:ext>
            </a:extLst>
          </p:cNvPr>
          <p:cNvGrpSpPr/>
          <p:nvPr/>
        </p:nvGrpSpPr>
        <p:grpSpPr>
          <a:xfrm>
            <a:off x="3270250" y="8501135"/>
            <a:ext cx="6794838" cy="1323439"/>
            <a:chOff x="2965450" y="8118513"/>
            <a:chExt cx="6794838" cy="1323439"/>
          </a:xfrm>
        </p:grpSpPr>
        <p:grpSp>
          <p:nvGrpSpPr>
            <p:cNvPr id="11" name="Group 10">
              <a:extLst>
                <a:ext uri="{FF2B5EF4-FFF2-40B4-BE49-F238E27FC236}">
                  <a16:creationId xmlns:a16="http://schemas.microsoft.com/office/drawing/2014/main" id="{0CF3E242-4974-DE7D-AEF2-025E336964BB}"/>
                </a:ext>
              </a:extLst>
            </p:cNvPr>
            <p:cNvGrpSpPr/>
            <p:nvPr/>
          </p:nvGrpSpPr>
          <p:grpSpPr>
            <a:xfrm>
              <a:off x="2965450" y="8245343"/>
              <a:ext cx="1015663" cy="1015663"/>
              <a:chOff x="3022385" y="8537732"/>
              <a:chExt cx="1015663" cy="1015663"/>
            </a:xfrm>
          </p:grpSpPr>
          <p:pic>
            <p:nvPicPr>
              <p:cNvPr id="4" name="Graphic 3">
                <a:extLst>
                  <a:ext uri="{FF2B5EF4-FFF2-40B4-BE49-F238E27FC236}">
                    <a16:creationId xmlns:a16="http://schemas.microsoft.com/office/drawing/2014/main" id="{CAF082D5-53B6-DD82-3D90-9B0B05390EA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022385" y="8537732"/>
                <a:ext cx="1015663" cy="1015663"/>
              </a:xfrm>
              <a:prstGeom prst="rect">
                <a:avLst/>
              </a:prstGeom>
            </p:spPr>
          </p:pic>
          <p:sp>
            <p:nvSpPr>
              <p:cNvPr id="10" name="Freeform: Shape 9">
                <a:extLst>
                  <a:ext uri="{FF2B5EF4-FFF2-40B4-BE49-F238E27FC236}">
                    <a16:creationId xmlns:a16="http://schemas.microsoft.com/office/drawing/2014/main" id="{06B9BDC7-2CBE-1F83-6E9E-791AC91EEF45}"/>
                  </a:ext>
                </a:extLst>
              </p:cNvPr>
              <p:cNvSpPr/>
              <p:nvPr/>
            </p:nvSpPr>
            <p:spPr>
              <a:xfrm>
                <a:off x="3488531" y="9117806"/>
                <a:ext cx="89763" cy="88107"/>
              </a:xfrm>
              <a:custGeom>
                <a:avLst/>
                <a:gdLst>
                  <a:gd name="connsiteX0" fmla="*/ 50007 w 89763"/>
                  <a:gd name="connsiteY0" fmla="*/ 0 h 88107"/>
                  <a:gd name="connsiteX1" fmla="*/ 26194 w 89763"/>
                  <a:gd name="connsiteY1" fmla="*/ 4763 h 88107"/>
                  <a:gd name="connsiteX2" fmla="*/ 16669 w 89763"/>
                  <a:gd name="connsiteY2" fmla="*/ 11907 h 88107"/>
                  <a:gd name="connsiteX3" fmla="*/ 9525 w 89763"/>
                  <a:gd name="connsiteY3" fmla="*/ 16669 h 88107"/>
                  <a:gd name="connsiteX4" fmla="*/ 4763 w 89763"/>
                  <a:gd name="connsiteY4" fmla="*/ 23813 h 88107"/>
                  <a:gd name="connsiteX5" fmla="*/ 0 w 89763"/>
                  <a:gd name="connsiteY5" fmla="*/ 42863 h 88107"/>
                  <a:gd name="connsiteX6" fmla="*/ 4763 w 89763"/>
                  <a:gd name="connsiteY6" fmla="*/ 54769 h 88107"/>
                  <a:gd name="connsiteX7" fmla="*/ 9525 w 89763"/>
                  <a:gd name="connsiteY7" fmla="*/ 69057 h 88107"/>
                  <a:gd name="connsiteX8" fmla="*/ 19050 w 89763"/>
                  <a:gd name="connsiteY8" fmla="*/ 73819 h 88107"/>
                  <a:gd name="connsiteX9" fmla="*/ 30957 w 89763"/>
                  <a:gd name="connsiteY9" fmla="*/ 78582 h 88107"/>
                  <a:gd name="connsiteX10" fmla="*/ 38100 w 89763"/>
                  <a:gd name="connsiteY10" fmla="*/ 83344 h 88107"/>
                  <a:gd name="connsiteX11" fmla="*/ 47625 w 89763"/>
                  <a:gd name="connsiteY11" fmla="*/ 88107 h 88107"/>
                  <a:gd name="connsiteX12" fmla="*/ 64294 w 89763"/>
                  <a:gd name="connsiteY12" fmla="*/ 83344 h 88107"/>
                  <a:gd name="connsiteX13" fmla="*/ 80963 w 89763"/>
                  <a:gd name="connsiteY13" fmla="*/ 69057 h 88107"/>
                  <a:gd name="connsiteX14" fmla="*/ 83344 w 89763"/>
                  <a:gd name="connsiteY14" fmla="*/ 59532 h 88107"/>
                  <a:gd name="connsiteX15" fmla="*/ 85725 w 89763"/>
                  <a:gd name="connsiteY15" fmla="*/ 30957 h 88107"/>
                  <a:gd name="connsiteX16" fmla="*/ 76200 w 89763"/>
                  <a:gd name="connsiteY16" fmla="*/ 23813 h 88107"/>
                  <a:gd name="connsiteX17" fmla="*/ 61913 w 89763"/>
                  <a:gd name="connsiteY17" fmla="*/ 19050 h 88107"/>
                  <a:gd name="connsiteX18" fmla="*/ 54769 w 89763"/>
                  <a:gd name="connsiteY18" fmla="*/ 16669 h 88107"/>
                  <a:gd name="connsiteX19" fmla="*/ 47625 w 89763"/>
                  <a:gd name="connsiteY19" fmla="*/ 14288 h 88107"/>
                  <a:gd name="connsiteX20" fmla="*/ 50007 w 89763"/>
                  <a:gd name="connsiteY20" fmla="*/ 0 h 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63" h="88107">
                    <a:moveTo>
                      <a:pt x="50007" y="0"/>
                    </a:moveTo>
                    <a:cubicBezTo>
                      <a:pt x="42069" y="1588"/>
                      <a:pt x="33817" y="2040"/>
                      <a:pt x="26194" y="4763"/>
                    </a:cubicBezTo>
                    <a:cubicBezTo>
                      <a:pt x="22456" y="6098"/>
                      <a:pt x="19899" y="9600"/>
                      <a:pt x="16669" y="11907"/>
                    </a:cubicBezTo>
                    <a:cubicBezTo>
                      <a:pt x="14340" y="13570"/>
                      <a:pt x="11906" y="15082"/>
                      <a:pt x="9525" y="16669"/>
                    </a:cubicBezTo>
                    <a:cubicBezTo>
                      <a:pt x="7938" y="19050"/>
                      <a:pt x="6043" y="21253"/>
                      <a:pt x="4763" y="23813"/>
                    </a:cubicBezTo>
                    <a:cubicBezTo>
                      <a:pt x="2323" y="28693"/>
                      <a:pt x="905" y="38338"/>
                      <a:pt x="0" y="42863"/>
                    </a:cubicBezTo>
                    <a:cubicBezTo>
                      <a:pt x="1588" y="46832"/>
                      <a:pt x="3302" y="50752"/>
                      <a:pt x="4763" y="54769"/>
                    </a:cubicBezTo>
                    <a:cubicBezTo>
                      <a:pt x="6479" y="59487"/>
                      <a:pt x="5035" y="66812"/>
                      <a:pt x="9525" y="69057"/>
                    </a:cubicBezTo>
                    <a:cubicBezTo>
                      <a:pt x="12700" y="70644"/>
                      <a:pt x="15806" y="72377"/>
                      <a:pt x="19050" y="73819"/>
                    </a:cubicBezTo>
                    <a:cubicBezTo>
                      <a:pt x="22956" y="75555"/>
                      <a:pt x="27134" y="76670"/>
                      <a:pt x="30957" y="78582"/>
                    </a:cubicBezTo>
                    <a:cubicBezTo>
                      <a:pt x="33516" y="79862"/>
                      <a:pt x="35615" y="81924"/>
                      <a:pt x="38100" y="83344"/>
                    </a:cubicBezTo>
                    <a:cubicBezTo>
                      <a:pt x="41182" y="85105"/>
                      <a:pt x="44450" y="86519"/>
                      <a:pt x="47625" y="88107"/>
                    </a:cubicBezTo>
                    <a:cubicBezTo>
                      <a:pt x="53181" y="86519"/>
                      <a:pt x="58929" y="85490"/>
                      <a:pt x="64294" y="83344"/>
                    </a:cubicBezTo>
                    <a:cubicBezTo>
                      <a:pt x="70340" y="80926"/>
                      <a:pt x="76999" y="73021"/>
                      <a:pt x="80963" y="69057"/>
                    </a:cubicBezTo>
                    <a:cubicBezTo>
                      <a:pt x="81757" y="65882"/>
                      <a:pt x="82195" y="62596"/>
                      <a:pt x="83344" y="59532"/>
                    </a:cubicBezTo>
                    <a:cubicBezTo>
                      <a:pt x="88059" y="46959"/>
                      <a:pt x="93793" y="48706"/>
                      <a:pt x="85725" y="30957"/>
                    </a:cubicBezTo>
                    <a:cubicBezTo>
                      <a:pt x="84083" y="27344"/>
                      <a:pt x="79750" y="25588"/>
                      <a:pt x="76200" y="23813"/>
                    </a:cubicBezTo>
                    <a:cubicBezTo>
                      <a:pt x="71710" y="21568"/>
                      <a:pt x="66675" y="20638"/>
                      <a:pt x="61913" y="19050"/>
                    </a:cubicBezTo>
                    <a:lnTo>
                      <a:pt x="54769" y="16669"/>
                    </a:lnTo>
                    <a:cubicBezTo>
                      <a:pt x="52388" y="15875"/>
                      <a:pt x="50135" y="14288"/>
                      <a:pt x="47625" y="14288"/>
                    </a:cubicBezTo>
                    <a:lnTo>
                      <a:pt x="50007" y="0"/>
                    </a:lnTo>
                    <a:close/>
                  </a:path>
                </a:pathLst>
              </a:custGeom>
              <a:solidFill>
                <a:srgbClr val="8B1D41"/>
              </a:solidFill>
              <a:ln>
                <a:solidFill>
                  <a:srgbClr val="8B1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6EBAAC2A-3F50-7AC2-7377-A51CF27259C4}"/>
                </a:ext>
              </a:extLst>
            </p:cNvPr>
            <p:cNvSpPr txBox="1"/>
            <p:nvPr/>
          </p:nvSpPr>
          <p:spPr>
            <a:xfrm>
              <a:off x="4184650" y="8118513"/>
              <a:ext cx="5575638" cy="1323439"/>
            </a:xfrm>
            <a:prstGeom prst="rect">
              <a:avLst/>
            </a:prstGeom>
            <a:noFill/>
          </p:spPr>
          <p:txBody>
            <a:bodyPr wrap="square" rtlCol="0">
              <a:spAutoFit/>
            </a:bodyPr>
            <a:lstStyle/>
            <a:p>
              <a:pPr algn="l"/>
              <a:r>
                <a:rPr lang="en-US" sz="4000">
                  <a:solidFill>
                    <a:schemeClr val="tx1"/>
                  </a:solidFill>
                  <a:latin typeface="Gotham Book"/>
                </a:rPr>
                <a:t>Grow Panhellenic Communities</a:t>
              </a:r>
            </a:p>
          </p:txBody>
        </p:sp>
      </p:grpSp>
      <p:grpSp>
        <p:nvGrpSpPr>
          <p:cNvPr id="17" name="Group 16">
            <a:extLst>
              <a:ext uri="{FF2B5EF4-FFF2-40B4-BE49-F238E27FC236}">
                <a16:creationId xmlns:a16="http://schemas.microsoft.com/office/drawing/2014/main" id="{4E321009-1442-386A-D61C-2416268ED98F}"/>
              </a:ext>
            </a:extLst>
          </p:cNvPr>
          <p:cNvGrpSpPr/>
          <p:nvPr/>
        </p:nvGrpSpPr>
        <p:grpSpPr>
          <a:xfrm>
            <a:off x="10620308" y="8474075"/>
            <a:ext cx="7191611" cy="1323439"/>
            <a:chOff x="10315508" y="8091453"/>
            <a:chExt cx="7191611" cy="1323439"/>
          </a:xfrm>
        </p:grpSpPr>
        <p:pic>
          <p:nvPicPr>
            <p:cNvPr id="5" name="Graphic 4">
              <a:extLst>
                <a:ext uri="{FF2B5EF4-FFF2-40B4-BE49-F238E27FC236}">
                  <a16:creationId xmlns:a16="http://schemas.microsoft.com/office/drawing/2014/main" id="{B6DBB26C-B5D6-3E46-0950-BF92D0C8251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15508" y="8245342"/>
              <a:ext cx="1015663" cy="1015663"/>
            </a:xfrm>
            <a:prstGeom prst="rect">
              <a:avLst/>
            </a:prstGeom>
          </p:spPr>
        </p:pic>
        <p:sp>
          <p:nvSpPr>
            <p:cNvPr id="15" name="TextBox 14">
              <a:extLst>
                <a:ext uri="{FF2B5EF4-FFF2-40B4-BE49-F238E27FC236}">
                  <a16:creationId xmlns:a16="http://schemas.microsoft.com/office/drawing/2014/main" id="{1EEBB742-3407-7720-4EFF-1A446DD0951B}"/>
                </a:ext>
              </a:extLst>
            </p:cNvPr>
            <p:cNvSpPr txBox="1"/>
            <p:nvPr/>
          </p:nvSpPr>
          <p:spPr>
            <a:xfrm>
              <a:off x="11499850" y="8091453"/>
              <a:ext cx="6007269" cy="1323439"/>
            </a:xfrm>
            <a:prstGeom prst="rect">
              <a:avLst/>
            </a:prstGeom>
            <a:noFill/>
          </p:spPr>
          <p:txBody>
            <a:bodyPr wrap="square" rtlCol="0">
              <a:spAutoFit/>
            </a:bodyPr>
            <a:lstStyle/>
            <a:p>
              <a:pPr algn="l"/>
              <a:r>
                <a:rPr lang="en-US" sz="4000">
                  <a:solidFill>
                    <a:schemeClr val="tx1"/>
                  </a:solidFill>
                  <a:latin typeface="Gotham Book"/>
                </a:rPr>
                <a:t>Champion the sorority experience</a:t>
              </a:r>
            </a:p>
          </p:txBody>
        </p:sp>
      </p:grpSp>
    </p:spTree>
    <p:extLst>
      <p:ext uri="{BB962C8B-B14F-4D97-AF65-F5344CB8AC3E}">
        <p14:creationId xmlns:p14="http://schemas.microsoft.com/office/powerpoint/2010/main" val="161980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3ADAA2E-7A6A-3488-7725-D290BBBAFF02}"/>
              </a:ext>
            </a:extLst>
          </p:cNvPr>
          <p:cNvSpPr>
            <a:spLocks noGrp="1"/>
          </p:cNvSpPr>
          <p:nvPr>
            <p:ph type="body" idx="1"/>
          </p:nvPr>
        </p:nvSpPr>
        <p:spPr>
          <a:xfrm>
            <a:off x="1441450" y="2759075"/>
            <a:ext cx="9578975" cy="7109639"/>
          </a:xfrm>
        </p:spPr>
        <p:txBody>
          <a:bodyPr wrap="square" lIns="0" tIns="0" rIns="0" bIns="0" anchor="t">
            <a:spAutoFit/>
          </a:bodyPr>
          <a:lstStyle/>
          <a:p>
            <a:pPr marL="457200" indent="-457200">
              <a:buFont typeface="Arial" panose="020B0604020202020204" pitchFamily="34" charset="0"/>
              <a:buChar char="•"/>
            </a:pPr>
            <a:r>
              <a:rPr lang="en-US" sz="4000">
                <a:latin typeface="Gotham Book"/>
              </a:rPr>
              <a:t>Also known as the “MOI”</a:t>
            </a:r>
          </a:p>
          <a:p>
            <a:endParaRPr lang="en-US" sz="1600">
              <a:latin typeface="Gotham Book"/>
            </a:endParaRPr>
          </a:p>
          <a:p>
            <a:pPr marL="457200" indent="-457200">
              <a:buFont typeface="Arial" panose="020B0604020202020204" pitchFamily="34" charset="0"/>
              <a:buChar char="•"/>
            </a:pPr>
            <a:r>
              <a:rPr lang="en-US" sz="4000">
                <a:latin typeface="Gotham Book"/>
              </a:rPr>
              <a:t>Contains all policies, best practices and procedures for College Panhellenics and the National Panhellenic Conference</a:t>
            </a:r>
          </a:p>
          <a:p>
            <a:endParaRPr lang="en-US" sz="1600">
              <a:latin typeface="Gotham Book"/>
            </a:endParaRPr>
          </a:p>
          <a:p>
            <a:pPr marL="457200" indent="-457200">
              <a:buFont typeface="Arial" panose="020B0604020202020204" pitchFamily="34" charset="0"/>
              <a:buChar char="•"/>
            </a:pPr>
            <a:r>
              <a:rPr lang="en-US" sz="4000">
                <a:latin typeface="Gotham Book"/>
              </a:rPr>
              <a:t>Can be found in the Resource Library</a:t>
            </a:r>
          </a:p>
          <a:p>
            <a:endParaRPr lang="en-US" sz="1600">
              <a:latin typeface="Gotham Book"/>
            </a:endParaRPr>
          </a:p>
          <a:p>
            <a:pPr marL="457200" indent="-457200">
              <a:buFont typeface="Arial" panose="020B0604020202020204" pitchFamily="34" charset="0"/>
              <a:buChar char="•"/>
            </a:pPr>
            <a:r>
              <a:rPr lang="en-US" sz="4000">
                <a:latin typeface="Gotham Book"/>
              </a:rPr>
              <a:t>Check this before escalating questions</a:t>
            </a:r>
          </a:p>
          <a:p>
            <a:pPr marL="457200" indent="-457200">
              <a:buFont typeface="Arial" panose="020B0604020202020204" pitchFamily="34" charset="0"/>
              <a:buChar char="•"/>
            </a:pPr>
            <a:endParaRPr lang="en-US" sz="5400">
              <a:latin typeface="Gotham Book"/>
            </a:endParaRPr>
          </a:p>
          <a:p>
            <a:pPr marL="457200" indent="-457200">
              <a:buFont typeface="Arial" panose="020B0604020202020204" pitchFamily="34" charset="0"/>
              <a:buChar char="•"/>
            </a:pPr>
            <a:r>
              <a:rPr lang="en-US" sz="4000">
                <a:latin typeface="Gotham Book"/>
              </a:rPr>
              <a:t>When a Panhellenic matter arises, the first contact for you will be your </a:t>
            </a:r>
            <a:r>
              <a:rPr lang="en-US" sz="4000" b="1">
                <a:latin typeface="Gotham Book"/>
              </a:rPr>
              <a:t>Collegiate Regional Director</a:t>
            </a:r>
            <a:r>
              <a:rPr lang="en-US" sz="4000">
                <a:latin typeface="Gotham Book"/>
              </a:rPr>
              <a:t>. </a:t>
            </a:r>
          </a:p>
        </p:txBody>
      </p:sp>
      <p:pic>
        <p:nvPicPr>
          <p:cNvPr id="7" name="Picture Placeholder 4" descr="Two girls hugging each other&#10;&#10;Description automatically generated">
            <a:extLst>
              <a:ext uri="{FF2B5EF4-FFF2-40B4-BE49-F238E27FC236}">
                <a16:creationId xmlns:a16="http://schemas.microsoft.com/office/drawing/2014/main" id="{F6BDF89E-51DA-2944-CC4C-6151C39C2B9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sp>
        <p:nvSpPr>
          <p:cNvPr id="8" name="Title 7">
            <a:extLst>
              <a:ext uri="{FF2B5EF4-FFF2-40B4-BE49-F238E27FC236}">
                <a16:creationId xmlns:a16="http://schemas.microsoft.com/office/drawing/2014/main" id="{62686392-2AC1-10CB-783C-47154CE71FC2}"/>
              </a:ext>
            </a:extLst>
          </p:cNvPr>
          <p:cNvSpPr>
            <a:spLocks noGrp="1"/>
          </p:cNvSpPr>
          <p:nvPr>
            <p:ph type="title"/>
          </p:nvPr>
        </p:nvSpPr>
        <p:spPr>
          <a:xfrm>
            <a:off x="1060450" y="1362412"/>
            <a:ext cx="10928350" cy="1015663"/>
          </a:xfrm>
        </p:spPr>
        <p:txBody>
          <a:bodyPr/>
          <a:lstStyle/>
          <a:p>
            <a:r>
              <a:rPr lang="en-US"/>
              <a:t>Manual of Information</a:t>
            </a:r>
          </a:p>
        </p:txBody>
      </p:sp>
    </p:spTree>
    <p:extLst>
      <p:ext uri="{BB962C8B-B14F-4D97-AF65-F5344CB8AC3E}">
        <p14:creationId xmlns:p14="http://schemas.microsoft.com/office/powerpoint/2010/main" val="1152442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5B8DCD0-87A3-2CA6-349A-9D6E26BFD53F}"/>
              </a:ext>
            </a:extLst>
          </p:cNvPr>
          <p:cNvSpPr>
            <a:spLocks noGrp="1"/>
          </p:cNvSpPr>
          <p:nvPr>
            <p:ph type="title"/>
          </p:nvPr>
        </p:nvSpPr>
        <p:spPr>
          <a:xfrm>
            <a:off x="8528050" y="854075"/>
            <a:ext cx="10896600" cy="2031325"/>
          </a:xfrm>
        </p:spPr>
        <p:txBody>
          <a:bodyPr/>
          <a:lstStyle/>
          <a:p>
            <a:r>
              <a:rPr lang="en-US"/>
              <a:t>Escalated Panhellenic Matters</a:t>
            </a:r>
          </a:p>
        </p:txBody>
      </p:sp>
      <p:pic>
        <p:nvPicPr>
          <p:cNvPr id="12" name="Picture Placeholder 6" descr="Two women hugging outside with trees and trees&#10;&#10;Description automatically generated">
            <a:extLst>
              <a:ext uri="{FF2B5EF4-FFF2-40B4-BE49-F238E27FC236}">
                <a16:creationId xmlns:a16="http://schemas.microsoft.com/office/drawing/2014/main" id="{49256A5B-5BB4-0C74-8E5F-570C61693B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
        <p:nvSpPr>
          <p:cNvPr id="13" name="Content Placeholder 2">
            <a:extLst>
              <a:ext uri="{FF2B5EF4-FFF2-40B4-BE49-F238E27FC236}">
                <a16:creationId xmlns:a16="http://schemas.microsoft.com/office/drawing/2014/main" id="{4B6FAAC9-E49D-DE19-8C2C-31895E1D90FB}"/>
              </a:ext>
            </a:extLst>
          </p:cNvPr>
          <p:cNvSpPr txBox="1">
            <a:spLocks/>
          </p:cNvSpPr>
          <p:nvPr/>
        </p:nvSpPr>
        <p:spPr>
          <a:xfrm>
            <a:off x="8680450" y="3292475"/>
            <a:ext cx="10096500" cy="6858000"/>
          </a:xfrm>
          <a:prstGeom prst="rect">
            <a:avLst/>
          </a:prstGeom>
        </p:spPr>
        <p:txBody>
          <a:bodyPr wrap="square" lIns="0" tIns="0" rIns="0" bIns="0" anchor="t">
            <a:norm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r>
              <a:rPr lang="en-US" sz="4000">
                <a:latin typeface="Gotham Book"/>
              </a:rPr>
              <a:t>A list of items to escalate to your CRD can be found on pages 72-73 of your workbook</a:t>
            </a:r>
          </a:p>
          <a:p>
            <a:pPr marL="457200" indent="-457200">
              <a:buFont typeface="Arial" panose="020B0604020202020204" pitchFamily="34" charset="0"/>
              <a:buChar char="•"/>
            </a:pPr>
            <a:endParaRPr lang="en-US" sz="4000">
              <a:latin typeface="Gotham Book"/>
            </a:endParaRPr>
          </a:p>
          <a:p>
            <a:pPr marL="457200" indent="-457200">
              <a:buFont typeface="Arial" panose="020B0604020202020204" pitchFamily="34" charset="0"/>
              <a:buChar char="•"/>
            </a:pPr>
            <a:r>
              <a:rPr lang="en-US" sz="4000">
                <a:latin typeface="Gotham Book"/>
              </a:rPr>
              <a:t>If one of these issues comes up on your campus or within your Panhellenic community, have your Panhellenic Delegate alert your CRD promptly</a:t>
            </a:r>
          </a:p>
        </p:txBody>
      </p:sp>
    </p:spTree>
    <p:extLst>
      <p:ext uri="{BB962C8B-B14F-4D97-AF65-F5344CB8AC3E}">
        <p14:creationId xmlns:p14="http://schemas.microsoft.com/office/powerpoint/2010/main" val="235184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a:xfrm>
            <a:off x="1201922" y="1755954"/>
            <a:ext cx="17765527" cy="1015663"/>
          </a:xfrm>
        </p:spPr>
        <p:txBody>
          <a:bodyPr/>
          <a:lstStyle/>
          <a:p>
            <a:r>
              <a:rPr lang="en-US"/>
              <a:t>Table Introductions</a:t>
            </a:r>
          </a:p>
        </p:txBody>
      </p:sp>
      <p:sp>
        <p:nvSpPr>
          <p:cNvPr id="2" name="Text Placeholder 2">
            <a:extLst>
              <a:ext uri="{FF2B5EF4-FFF2-40B4-BE49-F238E27FC236}">
                <a16:creationId xmlns:a16="http://schemas.microsoft.com/office/drawing/2014/main" id="{BFEA1A22-987D-F4A9-641F-C0D43D858CF0}"/>
              </a:ext>
            </a:extLst>
          </p:cNvPr>
          <p:cNvSpPr>
            <a:spLocks noGrp="1"/>
          </p:cNvSpPr>
          <p:nvPr>
            <p:ph type="body" idx="1"/>
          </p:nvPr>
        </p:nvSpPr>
        <p:spPr>
          <a:xfrm>
            <a:off x="1974850" y="3216275"/>
            <a:ext cx="12115800" cy="3323987"/>
          </a:xfrm>
        </p:spPr>
        <p:txBody>
          <a:bodyPr wrap="square" lIns="0" tIns="0" rIns="0" bIns="0" anchor="t">
            <a:spAutoFit/>
          </a:bodyPr>
          <a:lstStyle/>
          <a:p>
            <a:pPr marL="457200" indent="-457200">
              <a:buFont typeface="Arial"/>
              <a:buChar char="•"/>
            </a:pPr>
            <a:r>
              <a:rPr lang="en-US" sz="5400">
                <a:latin typeface="Gotham Book"/>
              </a:rPr>
              <a:t>Name</a:t>
            </a:r>
          </a:p>
          <a:p>
            <a:pPr marL="457200" indent="-457200">
              <a:buFont typeface="Arial"/>
              <a:buChar char="•"/>
            </a:pPr>
            <a:r>
              <a:rPr lang="en-US" sz="5400">
                <a:latin typeface="Gotham Book"/>
              </a:rPr>
              <a:t>Chapter and University</a:t>
            </a:r>
          </a:p>
          <a:p>
            <a:pPr marL="457200" indent="-457200">
              <a:buFont typeface="Arial"/>
              <a:buChar char="•"/>
            </a:pPr>
            <a:r>
              <a:rPr lang="en-US" sz="5400">
                <a:latin typeface="Gotham Book"/>
              </a:rPr>
              <a:t>What “superpower” do you think would be most helpful as Chapter President?</a:t>
            </a:r>
          </a:p>
        </p:txBody>
      </p:sp>
    </p:spTree>
    <p:extLst>
      <p:ext uri="{BB962C8B-B14F-4D97-AF65-F5344CB8AC3E}">
        <p14:creationId xmlns:p14="http://schemas.microsoft.com/office/powerpoint/2010/main" val="2783033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17C8-133E-19A1-EADB-6B2087B0075E}"/>
              </a:ext>
            </a:extLst>
          </p:cNvPr>
          <p:cNvSpPr>
            <a:spLocks noGrp="1"/>
          </p:cNvSpPr>
          <p:nvPr>
            <p:ph type="title"/>
          </p:nvPr>
        </p:nvSpPr>
        <p:spPr>
          <a:xfrm>
            <a:off x="4750685" y="1463675"/>
            <a:ext cx="10668000" cy="1833373"/>
          </a:xfrm>
        </p:spPr>
        <p:txBody>
          <a:bodyPr/>
          <a:lstStyle/>
          <a:p>
            <a:pPr algn="ctr"/>
            <a:r>
              <a:rPr lang="en-US" sz="11500"/>
              <a:t>True or False?</a:t>
            </a:r>
          </a:p>
        </p:txBody>
      </p:sp>
      <p:sp>
        <p:nvSpPr>
          <p:cNvPr id="3" name="Text Placeholder 2">
            <a:extLst>
              <a:ext uri="{FF2B5EF4-FFF2-40B4-BE49-F238E27FC236}">
                <a16:creationId xmlns:a16="http://schemas.microsoft.com/office/drawing/2014/main" id="{219DB540-5084-ACC9-D2A9-37D3614262B0}"/>
              </a:ext>
            </a:extLst>
          </p:cNvPr>
          <p:cNvSpPr>
            <a:spLocks noGrp="1"/>
          </p:cNvSpPr>
          <p:nvPr>
            <p:ph type="body" idx="1"/>
          </p:nvPr>
        </p:nvSpPr>
        <p:spPr>
          <a:xfrm>
            <a:off x="2578985" y="4546679"/>
            <a:ext cx="15011400" cy="2215991"/>
          </a:xfrm>
        </p:spPr>
        <p:txBody>
          <a:bodyPr/>
          <a:lstStyle/>
          <a:p>
            <a:pPr algn="ctr"/>
            <a:r>
              <a:rPr lang="en-US" sz="7200">
                <a:effectLst/>
                <a:latin typeface="Gotham Book"/>
                <a:ea typeface="Calibri" panose="020F0502020204030204" pitchFamily="34" charset="0"/>
                <a:cs typeface="Segoe UI" panose="020B0502040204020203" pitchFamily="34" charset="0"/>
              </a:rPr>
              <a:t>The Chapter President attends all Panhellenic meetings with the Panhellenic Delegate. </a:t>
            </a:r>
            <a:endParaRPr lang="en-US" sz="13800">
              <a:latin typeface="Gotham Book"/>
            </a:endParaRPr>
          </a:p>
        </p:txBody>
      </p:sp>
    </p:spTree>
    <p:extLst>
      <p:ext uri="{BB962C8B-B14F-4D97-AF65-F5344CB8AC3E}">
        <p14:creationId xmlns:p14="http://schemas.microsoft.com/office/powerpoint/2010/main" val="4287194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61163-9F75-314B-9D31-34D285900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77289-1521-D39F-A40C-FDE3A6ECBFC6}"/>
              </a:ext>
            </a:extLst>
          </p:cNvPr>
          <p:cNvSpPr>
            <a:spLocks noGrp="1"/>
          </p:cNvSpPr>
          <p:nvPr>
            <p:ph type="title"/>
          </p:nvPr>
        </p:nvSpPr>
        <p:spPr>
          <a:xfrm>
            <a:off x="4750685" y="1463675"/>
            <a:ext cx="10668000" cy="1833373"/>
          </a:xfrm>
        </p:spPr>
        <p:txBody>
          <a:bodyPr/>
          <a:lstStyle/>
          <a:p>
            <a:pPr algn="ctr"/>
            <a:r>
              <a:rPr lang="en-US" sz="11500"/>
              <a:t>False!</a:t>
            </a:r>
          </a:p>
        </p:txBody>
      </p:sp>
      <p:sp>
        <p:nvSpPr>
          <p:cNvPr id="3" name="Text Placeholder 2">
            <a:extLst>
              <a:ext uri="{FF2B5EF4-FFF2-40B4-BE49-F238E27FC236}">
                <a16:creationId xmlns:a16="http://schemas.microsoft.com/office/drawing/2014/main" id="{F59AEB40-ACD4-D4FB-4602-7DBB278723C8}"/>
              </a:ext>
            </a:extLst>
          </p:cNvPr>
          <p:cNvSpPr>
            <a:spLocks noGrp="1"/>
          </p:cNvSpPr>
          <p:nvPr>
            <p:ph type="body" idx="1"/>
          </p:nvPr>
        </p:nvSpPr>
        <p:spPr>
          <a:xfrm>
            <a:off x="2578985" y="4546679"/>
            <a:ext cx="15011400" cy="2215991"/>
          </a:xfrm>
        </p:spPr>
        <p:txBody>
          <a:bodyPr/>
          <a:lstStyle/>
          <a:p>
            <a:pPr algn="ctr"/>
            <a:r>
              <a:rPr lang="en-US" sz="7200">
                <a:effectLst/>
                <a:latin typeface="Gotham Book"/>
                <a:ea typeface="Calibri" panose="020F0502020204030204" pitchFamily="34" charset="0"/>
                <a:cs typeface="Segoe UI" panose="020B0502040204020203" pitchFamily="34" charset="0"/>
              </a:rPr>
              <a:t>The Chapter President attends all Panhellenic meetings with the Panhellenic Delegate. </a:t>
            </a:r>
            <a:endParaRPr lang="en-US" sz="13800">
              <a:latin typeface="Gotham Book"/>
            </a:endParaRPr>
          </a:p>
        </p:txBody>
      </p:sp>
    </p:spTree>
    <p:extLst>
      <p:ext uri="{BB962C8B-B14F-4D97-AF65-F5344CB8AC3E}">
        <p14:creationId xmlns:p14="http://schemas.microsoft.com/office/powerpoint/2010/main" val="219805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028F-FC9E-9F2B-3D0F-530209221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2E7D0-29D4-34FC-CC64-0BE312827E96}"/>
              </a:ext>
            </a:extLst>
          </p:cNvPr>
          <p:cNvSpPr>
            <a:spLocks noGrp="1"/>
          </p:cNvSpPr>
          <p:nvPr>
            <p:ph type="title"/>
          </p:nvPr>
        </p:nvSpPr>
        <p:spPr>
          <a:xfrm>
            <a:off x="4750685" y="1463675"/>
            <a:ext cx="10668000" cy="1833373"/>
          </a:xfrm>
        </p:spPr>
        <p:txBody>
          <a:bodyPr/>
          <a:lstStyle/>
          <a:p>
            <a:pPr algn="ctr"/>
            <a:r>
              <a:rPr lang="en-US" sz="11500"/>
              <a:t>True or False?</a:t>
            </a:r>
          </a:p>
        </p:txBody>
      </p:sp>
      <p:sp>
        <p:nvSpPr>
          <p:cNvPr id="3" name="Text Placeholder 2">
            <a:extLst>
              <a:ext uri="{FF2B5EF4-FFF2-40B4-BE49-F238E27FC236}">
                <a16:creationId xmlns:a16="http://schemas.microsoft.com/office/drawing/2014/main" id="{1A8A6603-65BD-459E-AFA8-4178B007E664}"/>
              </a:ext>
            </a:extLst>
          </p:cNvPr>
          <p:cNvSpPr>
            <a:spLocks noGrp="1"/>
          </p:cNvSpPr>
          <p:nvPr>
            <p:ph type="body" idx="1"/>
          </p:nvPr>
        </p:nvSpPr>
        <p:spPr>
          <a:xfrm>
            <a:off x="3534217" y="4546679"/>
            <a:ext cx="13035665" cy="2215991"/>
          </a:xfrm>
        </p:spPr>
        <p:txBody>
          <a:bodyPr/>
          <a:lstStyle/>
          <a:p>
            <a:pPr algn="ctr"/>
            <a:r>
              <a:rPr lang="en-US" sz="7200">
                <a:effectLst/>
                <a:latin typeface="Gotham Book"/>
                <a:ea typeface="Calibri" panose="020F0502020204030204" pitchFamily="34" charset="0"/>
                <a:cs typeface="Segoe UI" panose="020B0502040204020203" pitchFamily="34" charset="0"/>
              </a:rPr>
              <a:t>The Panhellenic Delegate can propose a change to the Panhellenic bylaws. </a:t>
            </a:r>
            <a:endParaRPr lang="en-US" sz="13800">
              <a:latin typeface="Gotham Book"/>
            </a:endParaRPr>
          </a:p>
        </p:txBody>
      </p:sp>
    </p:spTree>
    <p:extLst>
      <p:ext uri="{BB962C8B-B14F-4D97-AF65-F5344CB8AC3E}">
        <p14:creationId xmlns:p14="http://schemas.microsoft.com/office/powerpoint/2010/main" val="760537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02B0-4A94-9CF3-4A52-82713FCA6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40BC0-46A9-6083-2B1E-ADA8D04D2D2C}"/>
              </a:ext>
            </a:extLst>
          </p:cNvPr>
          <p:cNvSpPr>
            <a:spLocks noGrp="1"/>
          </p:cNvSpPr>
          <p:nvPr>
            <p:ph type="title"/>
          </p:nvPr>
        </p:nvSpPr>
        <p:spPr>
          <a:xfrm>
            <a:off x="4750685" y="1463675"/>
            <a:ext cx="10668000" cy="1833373"/>
          </a:xfrm>
        </p:spPr>
        <p:txBody>
          <a:bodyPr/>
          <a:lstStyle/>
          <a:p>
            <a:pPr algn="ctr"/>
            <a:r>
              <a:rPr lang="en-US" sz="11500"/>
              <a:t>True!</a:t>
            </a:r>
          </a:p>
        </p:txBody>
      </p:sp>
      <p:sp>
        <p:nvSpPr>
          <p:cNvPr id="3" name="Text Placeholder 2">
            <a:extLst>
              <a:ext uri="{FF2B5EF4-FFF2-40B4-BE49-F238E27FC236}">
                <a16:creationId xmlns:a16="http://schemas.microsoft.com/office/drawing/2014/main" id="{95ECCDB6-DACB-1B5F-7C85-C27EF76F4B3A}"/>
              </a:ext>
            </a:extLst>
          </p:cNvPr>
          <p:cNvSpPr>
            <a:spLocks noGrp="1"/>
          </p:cNvSpPr>
          <p:nvPr>
            <p:ph type="body" idx="1"/>
          </p:nvPr>
        </p:nvSpPr>
        <p:spPr>
          <a:xfrm>
            <a:off x="3534217" y="4546679"/>
            <a:ext cx="13035665" cy="2215991"/>
          </a:xfrm>
        </p:spPr>
        <p:txBody>
          <a:bodyPr/>
          <a:lstStyle/>
          <a:p>
            <a:pPr algn="ctr"/>
            <a:r>
              <a:rPr lang="en-US" sz="7200">
                <a:effectLst/>
                <a:latin typeface="Gotham Book"/>
                <a:ea typeface="Calibri" panose="020F0502020204030204" pitchFamily="34" charset="0"/>
                <a:cs typeface="Segoe UI" panose="020B0502040204020203" pitchFamily="34" charset="0"/>
              </a:rPr>
              <a:t>The Panhellenic Delegate can propose a change to the Panhellenic bylaws. </a:t>
            </a:r>
            <a:endParaRPr lang="en-US" sz="13800">
              <a:latin typeface="Gotham Book"/>
            </a:endParaRPr>
          </a:p>
        </p:txBody>
      </p:sp>
    </p:spTree>
    <p:extLst>
      <p:ext uri="{BB962C8B-B14F-4D97-AF65-F5344CB8AC3E}">
        <p14:creationId xmlns:p14="http://schemas.microsoft.com/office/powerpoint/2010/main" val="3759218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B279-F4B8-67C5-5E8F-17BB861D3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F0EE7-B642-F400-DD47-B3A6E2E2F7E4}"/>
              </a:ext>
            </a:extLst>
          </p:cNvPr>
          <p:cNvSpPr>
            <a:spLocks noGrp="1"/>
          </p:cNvSpPr>
          <p:nvPr>
            <p:ph type="title"/>
          </p:nvPr>
        </p:nvSpPr>
        <p:spPr>
          <a:xfrm>
            <a:off x="4750685" y="1463675"/>
            <a:ext cx="10668000" cy="1833373"/>
          </a:xfrm>
        </p:spPr>
        <p:txBody>
          <a:bodyPr/>
          <a:lstStyle/>
          <a:p>
            <a:pPr algn="ctr"/>
            <a:r>
              <a:rPr lang="en-US" sz="11500"/>
              <a:t>True or False?</a:t>
            </a:r>
          </a:p>
        </p:txBody>
      </p:sp>
      <p:sp>
        <p:nvSpPr>
          <p:cNvPr id="3" name="Text Placeholder 2">
            <a:extLst>
              <a:ext uri="{FF2B5EF4-FFF2-40B4-BE49-F238E27FC236}">
                <a16:creationId xmlns:a16="http://schemas.microsoft.com/office/drawing/2014/main" id="{D5DF71DC-04F7-CCD0-A53E-3E6F714C4ACB}"/>
              </a:ext>
            </a:extLst>
          </p:cNvPr>
          <p:cNvSpPr>
            <a:spLocks noGrp="1"/>
          </p:cNvSpPr>
          <p:nvPr>
            <p:ph type="body" idx="1"/>
          </p:nvPr>
        </p:nvSpPr>
        <p:spPr>
          <a:xfrm>
            <a:off x="3795452" y="4664075"/>
            <a:ext cx="12578465" cy="3323987"/>
          </a:xfrm>
        </p:spPr>
        <p:txBody>
          <a:bodyPr/>
          <a:lstStyle/>
          <a:p>
            <a:pPr algn="ctr"/>
            <a:r>
              <a:rPr lang="en-US" sz="7200">
                <a:effectLst/>
                <a:latin typeface="Gotham Book"/>
                <a:ea typeface="Calibri" panose="020F0502020204030204" pitchFamily="34" charset="0"/>
                <a:cs typeface="Segoe UI" panose="020B0502040204020203" pitchFamily="34" charset="0"/>
              </a:rPr>
              <a:t>The Panhellenic Delegate is considered a member of the Chapter Leadership Team. </a:t>
            </a:r>
            <a:endParaRPr lang="en-US" sz="13800">
              <a:latin typeface="Gotham Book"/>
            </a:endParaRPr>
          </a:p>
        </p:txBody>
      </p:sp>
    </p:spTree>
    <p:extLst>
      <p:ext uri="{BB962C8B-B14F-4D97-AF65-F5344CB8AC3E}">
        <p14:creationId xmlns:p14="http://schemas.microsoft.com/office/powerpoint/2010/main" val="2347035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0C8BC-8C38-4521-13AB-21AEEF352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D6FF4-2EBA-C6A2-A561-5083623874FB}"/>
              </a:ext>
            </a:extLst>
          </p:cNvPr>
          <p:cNvSpPr>
            <a:spLocks noGrp="1"/>
          </p:cNvSpPr>
          <p:nvPr>
            <p:ph type="title"/>
          </p:nvPr>
        </p:nvSpPr>
        <p:spPr>
          <a:xfrm>
            <a:off x="4750685" y="1463675"/>
            <a:ext cx="10668000" cy="1833373"/>
          </a:xfrm>
        </p:spPr>
        <p:txBody>
          <a:bodyPr/>
          <a:lstStyle/>
          <a:p>
            <a:pPr algn="ctr"/>
            <a:r>
              <a:rPr lang="en-US" sz="11500"/>
              <a:t>True!</a:t>
            </a:r>
          </a:p>
        </p:txBody>
      </p:sp>
      <p:sp>
        <p:nvSpPr>
          <p:cNvPr id="3" name="Text Placeholder 2">
            <a:extLst>
              <a:ext uri="{FF2B5EF4-FFF2-40B4-BE49-F238E27FC236}">
                <a16:creationId xmlns:a16="http://schemas.microsoft.com/office/drawing/2014/main" id="{6417D115-AF1A-E0A6-0DF9-CD49342B3CB5}"/>
              </a:ext>
            </a:extLst>
          </p:cNvPr>
          <p:cNvSpPr>
            <a:spLocks noGrp="1"/>
          </p:cNvSpPr>
          <p:nvPr>
            <p:ph type="body" idx="1"/>
          </p:nvPr>
        </p:nvSpPr>
        <p:spPr>
          <a:xfrm>
            <a:off x="3795452" y="4664075"/>
            <a:ext cx="12578465" cy="3323987"/>
          </a:xfrm>
        </p:spPr>
        <p:txBody>
          <a:bodyPr/>
          <a:lstStyle/>
          <a:p>
            <a:pPr algn="ctr"/>
            <a:r>
              <a:rPr lang="en-US" sz="7200">
                <a:effectLst/>
                <a:latin typeface="Gotham Book"/>
                <a:ea typeface="Calibri" panose="020F0502020204030204" pitchFamily="34" charset="0"/>
                <a:cs typeface="Segoe UI" panose="020B0502040204020203" pitchFamily="34" charset="0"/>
              </a:rPr>
              <a:t>The Panhellenic Delegate is considered a member of the Chapter Leadership Team. </a:t>
            </a:r>
            <a:endParaRPr lang="en-US" sz="13800">
              <a:latin typeface="Gotham Book"/>
            </a:endParaRPr>
          </a:p>
        </p:txBody>
      </p:sp>
    </p:spTree>
    <p:extLst>
      <p:ext uri="{BB962C8B-B14F-4D97-AF65-F5344CB8AC3E}">
        <p14:creationId xmlns:p14="http://schemas.microsoft.com/office/powerpoint/2010/main" val="4052898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A9C15-A195-0E7D-7493-AF8EEB530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B3AA9-2212-7D63-984C-4B67B11A22F3}"/>
              </a:ext>
            </a:extLst>
          </p:cNvPr>
          <p:cNvSpPr>
            <a:spLocks noGrp="1"/>
          </p:cNvSpPr>
          <p:nvPr>
            <p:ph type="title"/>
          </p:nvPr>
        </p:nvSpPr>
        <p:spPr>
          <a:xfrm>
            <a:off x="4750685" y="1463675"/>
            <a:ext cx="10668000" cy="1833373"/>
          </a:xfrm>
        </p:spPr>
        <p:txBody>
          <a:bodyPr/>
          <a:lstStyle/>
          <a:p>
            <a:pPr algn="ctr"/>
            <a:r>
              <a:rPr lang="en-US" sz="11500"/>
              <a:t>True or False?</a:t>
            </a:r>
          </a:p>
        </p:txBody>
      </p:sp>
      <p:sp>
        <p:nvSpPr>
          <p:cNvPr id="3" name="Text Placeholder 2">
            <a:extLst>
              <a:ext uri="{FF2B5EF4-FFF2-40B4-BE49-F238E27FC236}">
                <a16:creationId xmlns:a16="http://schemas.microsoft.com/office/drawing/2014/main" id="{5FD065E9-3C8C-F96B-1970-4A8C5C1F6653}"/>
              </a:ext>
            </a:extLst>
          </p:cNvPr>
          <p:cNvSpPr>
            <a:spLocks noGrp="1"/>
          </p:cNvSpPr>
          <p:nvPr>
            <p:ph type="body" idx="1"/>
          </p:nvPr>
        </p:nvSpPr>
        <p:spPr>
          <a:xfrm>
            <a:off x="4100252" y="4688316"/>
            <a:ext cx="11968865" cy="3323987"/>
          </a:xfrm>
        </p:spPr>
        <p:txBody>
          <a:bodyPr/>
          <a:lstStyle/>
          <a:p>
            <a:pPr algn="ctr"/>
            <a:r>
              <a:rPr lang="en-US" sz="7200">
                <a:latin typeface="Gotham Book"/>
                <a:ea typeface="Calibri" panose="020F0502020204030204" pitchFamily="34" charset="0"/>
                <a:cs typeface="Segoe UI" panose="020B0502040204020203" pitchFamily="34" charset="0"/>
              </a:rPr>
              <a:t>The Panhellenic Delegate </a:t>
            </a:r>
            <a:r>
              <a:rPr lang="en-US" sz="7200">
                <a:effectLst/>
                <a:latin typeface="Gotham Book"/>
                <a:ea typeface="Calibri" panose="020F0502020204030204" pitchFamily="34" charset="0"/>
                <a:cs typeface="Segoe UI" panose="020B0502040204020203" pitchFamily="34" charset="0"/>
              </a:rPr>
              <a:t>can share Panhellenic business at chapter meetings.</a:t>
            </a:r>
            <a:endParaRPr lang="en-US" sz="13800">
              <a:latin typeface="Gotham Book"/>
            </a:endParaRPr>
          </a:p>
        </p:txBody>
      </p:sp>
    </p:spTree>
    <p:extLst>
      <p:ext uri="{BB962C8B-B14F-4D97-AF65-F5344CB8AC3E}">
        <p14:creationId xmlns:p14="http://schemas.microsoft.com/office/powerpoint/2010/main" val="2761234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DB07-1A6F-1BC9-B565-CFF64A7C7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83145-2FD9-6684-6222-6097300155C5}"/>
              </a:ext>
            </a:extLst>
          </p:cNvPr>
          <p:cNvSpPr>
            <a:spLocks noGrp="1"/>
          </p:cNvSpPr>
          <p:nvPr>
            <p:ph type="title"/>
          </p:nvPr>
        </p:nvSpPr>
        <p:spPr>
          <a:xfrm>
            <a:off x="4750685" y="1463675"/>
            <a:ext cx="10668000" cy="1833373"/>
          </a:xfrm>
        </p:spPr>
        <p:txBody>
          <a:bodyPr/>
          <a:lstStyle/>
          <a:p>
            <a:pPr algn="ctr"/>
            <a:r>
              <a:rPr lang="en-US" sz="11500"/>
              <a:t>True!</a:t>
            </a:r>
          </a:p>
        </p:txBody>
      </p:sp>
      <p:sp>
        <p:nvSpPr>
          <p:cNvPr id="3" name="Text Placeholder 2">
            <a:extLst>
              <a:ext uri="{FF2B5EF4-FFF2-40B4-BE49-F238E27FC236}">
                <a16:creationId xmlns:a16="http://schemas.microsoft.com/office/drawing/2014/main" id="{8C4B9F3B-2F5E-3D37-D1EC-B6AF1B382192}"/>
              </a:ext>
            </a:extLst>
          </p:cNvPr>
          <p:cNvSpPr>
            <a:spLocks noGrp="1"/>
          </p:cNvSpPr>
          <p:nvPr>
            <p:ph type="body" idx="1"/>
          </p:nvPr>
        </p:nvSpPr>
        <p:spPr>
          <a:xfrm>
            <a:off x="4100252" y="4688316"/>
            <a:ext cx="11968865" cy="3323987"/>
          </a:xfrm>
        </p:spPr>
        <p:txBody>
          <a:bodyPr/>
          <a:lstStyle/>
          <a:p>
            <a:pPr algn="ctr"/>
            <a:r>
              <a:rPr lang="en-US" sz="7200">
                <a:latin typeface="Gotham Book"/>
                <a:ea typeface="Calibri" panose="020F0502020204030204" pitchFamily="34" charset="0"/>
                <a:cs typeface="Segoe UI" panose="020B0502040204020203" pitchFamily="34" charset="0"/>
              </a:rPr>
              <a:t>The Panhellenic Delegate </a:t>
            </a:r>
            <a:r>
              <a:rPr lang="en-US" sz="7200">
                <a:effectLst/>
                <a:latin typeface="Gotham Book"/>
                <a:ea typeface="Calibri" panose="020F0502020204030204" pitchFamily="34" charset="0"/>
                <a:cs typeface="Segoe UI" panose="020B0502040204020203" pitchFamily="34" charset="0"/>
              </a:rPr>
              <a:t>can share Panhellenic business at chapter meetings.</a:t>
            </a:r>
            <a:endParaRPr lang="en-US" sz="13800">
              <a:latin typeface="Gotham Book"/>
            </a:endParaRPr>
          </a:p>
        </p:txBody>
      </p:sp>
    </p:spTree>
    <p:extLst>
      <p:ext uri="{BB962C8B-B14F-4D97-AF65-F5344CB8AC3E}">
        <p14:creationId xmlns:p14="http://schemas.microsoft.com/office/powerpoint/2010/main" val="3302277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51E49-EDE8-ED93-7782-5D2571B82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D0F25-18BA-FD25-5183-6333A29DAF9E}"/>
              </a:ext>
            </a:extLst>
          </p:cNvPr>
          <p:cNvSpPr>
            <a:spLocks noGrp="1"/>
          </p:cNvSpPr>
          <p:nvPr>
            <p:ph type="title"/>
          </p:nvPr>
        </p:nvSpPr>
        <p:spPr>
          <a:xfrm>
            <a:off x="4750685" y="1463675"/>
            <a:ext cx="10668000" cy="1833373"/>
          </a:xfrm>
        </p:spPr>
        <p:txBody>
          <a:bodyPr/>
          <a:lstStyle/>
          <a:p>
            <a:pPr algn="ctr"/>
            <a:r>
              <a:rPr lang="en-US" sz="11500"/>
              <a:t>True or False?</a:t>
            </a:r>
          </a:p>
        </p:txBody>
      </p:sp>
      <p:sp>
        <p:nvSpPr>
          <p:cNvPr id="3" name="Text Placeholder 2">
            <a:extLst>
              <a:ext uri="{FF2B5EF4-FFF2-40B4-BE49-F238E27FC236}">
                <a16:creationId xmlns:a16="http://schemas.microsoft.com/office/drawing/2014/main" id="{E40A86D4-2253-2CCE-6587-FB22F6F995DA}"/>
              </a:ext>
            </a:extLst>
          </p:cNvPr>
          <p:cNvSpPr>
            <a:spLocks noGrp="1"/>
          </p:cNvSpPr>
          <p:nvPr>
            <p:ph type="body" idx="1"/>
          </p:nvPr>
        </p:nvSpPr>
        <p:spPr>
          <a:xfrm>
            <a:off x="3871652" y="4359275"/>
            <a:ext cx="12426065" cy="3323987"/>
          </a:xfrm>
        </p:spPr>
        <p:txBody>
          <a:bodyPr/>
          <a:lstStyle/>
          <a:p>
            <a:pPr algn="ctr"/>
            <a:r>
              <a:rPr lang="en-US" sz="7200">
                <a:effectLst/>
                <a:latin typeface="Gotham Book"/>
                <a:ea typeface="Calibri" panose="020F0502020204030204" pitchFamily="34" charset="0"/>
                <a:cs typeface="Segoe UI" panose="020B0502040204020203" pitchFamily="34" charset="0"/>
              </a:rPr>
              <a:t>The Chapter President is the chapter’s voting delegate when there is Panhellenic business to be voted on. </a:t>
            </a:r>
            <a:endParaRPr lang="en-US" sz="13800">
              <a:latin typeface="Gotham Book"/>
            </a:endParaRPr>
          </a:p>
        </p:txBody>
      </p:sp>
    </p:spTree>
    <p:extLst>
      <p:ext uri="{BB962C8B-B14F-4D97-AF65-F5344CB8AC3E}">
        <p14:creationId xmlns:p14="http://schemas.microsoft.com/office/powerpoint/2010/main" val="1639925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3ECF-B6BA-80A2-01F4-972C5E9CA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F0143-A078-AE0B-EF40-923D47419E24}"/>
              </a:ext>
            </a:extLst>
          </p:cNvPr>
          <p:cNvSpPr>
            <a:spLocks noGrp="1"/>
          </p:cNvSpPr>
          <p:nvPr>
            <p:ph type="title"/>
          </p:nvPr>
        </p:nvSpPr>
        <p:spPr>
          <a:xfrm>
            <a:off x="4750685" y="1463675"/>
            <a:ext cx="10668000" cy="1833373"/>
          </a:xfrm>
        </p:spPr>
        <p:txBody>
          <a:bodyPr/>
          <a:lstStyle/>
          <a:p>
            <a:pPr algn="ctr"/>
            <a:r>
              <a:rPr lang="en-US" sz="11500"/>
              <a:t>False!</a:t>
            </a:r>
          </a:p>
        </p:txBody>
      </p:sp>
      <p:sp>
        <p:nvSpPr>
          <p:cNvPr id="3" name="Text Placeholder 2">
            <a:extLst>
              <a:ext uri="{FF2B5EF4-FFF2-40B4-BE49-F238E27FC236}">
                <a16:creationId xmlns:a16="http://schemas.microsoft.com/office/drawing/2014/main" id="{79483F8B-C85B-3C41-4EA4-92C8FFA2B79C}"/>
              </a:ext>
            </a:extLst>
          </p:cNvPr>
          <p:cNvSpPr>
            <a:spLocks noGrp="1"/>
          </p:cNvSpPr>
          <p:nvPr>
            <p:ph type="body" idx="1"/>
          </p:nvPr>
        </p:nvSpPr>
        <p:spPr>
          <a:xfrm>
            <a:off x="3871652" y="4359275"/>
            <a:ext cx="12426065" cy="3323987"/>
          </a:xfrm>
        </p:spPr>
        <p:txBody>
          <a:bodyPr/>
          <a:lstStyle/>
          <a:p>
            <a:pPr algn="ctr"/>
            <a:r>
              <a:rPr lang="en-US" sz="7200">
                <a:effectLst/>
                <a:latin typeface="Gotham Book"/>
                <a:ea typeface="Calibri" panose="020F0502020204030204" pitchFamily="34" charset="0"/>
                <a:cs typeface="Segoe UI" panose="020B0502040204020203" pitchFamily="34" charset="0"/>
              </a:rPr>
              <a:t>The Chapter President is the chapter’s voting delegate when there is Panhellenic business to be voted on. </a:t>
            </a:r>
            <a:endParaRPr lang="en-US" sz="13800">
              <a:latin typeface="Gotham Book"/>
            </a:endParaRPr>
          </a:p>
        </p:txBody>
      </p:sp>
    </p:spTree>
    <p:extLst>
      <p:ext uri="{BB962C8B-B14F-4D97-AF65-F5344CB8AC3E}">
        <p14:creationId xmlns:p14="http://schemas.microsoft.com/office/powerpoint/2010/main" val="5953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a:xfrm>
            <a:off x="1201922" y="1755954"/>
            <a:ext cx="17765527" cy="1015663"/>
          </a:xfrm>
        </p:spPr>
        <p:txBody>
          <a:bodyPr/>
          <a:lstStyle/>
          <a:p>
            <a:r>
              <a:rPr lang="en-US"/>
              <a:t>Chapter President Track Agenda</a:t>
            </a:r>
          </a:p>
        </p:txBody>
      </p:sp>
      <p:graphicFrame>
        <p:nvGraphicFramePr>
          <p:cNvPr id="4" name="Table 3">
            <a:extLst>
              <a:ext uri="{FF2B5EF4-FFF2-40B4-BE49-F238E27FC236}">
                <a16:creationId xmlns:a16="http://schemas.microsoft.com/office/drawing/2014/main" id="{70413857-15D1-8E62-EF31-ABAB0E2D0B40}"/>
              </a:ext>
            </a:extLst>
          </p:cNvPr>
          <p:cNvGraphicFramePr>
            <a:graphicFrameLocks noGrp="1"/>
          </p:cNvGraphicFramePr>
          <p:nvPr>
            <p:extLst>
              <p:ext uri="{D42A27DB-BD31-4B8C-83A1-F6EECF244321}">
                <p14:modId xmlns:p14="http://schemas.microsoft.com/office/powerpoint/2010/main" val="1825392391"/>
              </p:ext>
            </p:extLst>
          </p:nvPr>
        </p:nvGraphicFramePr>
        <p:xfrm>
          <a:off x="1212850" y="3368675"/>
          <a:ext cx="17678400" cy="5996617"/>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598120377"/>
                    </a:ext>
                  </a:extLst>
                </a:gridCol>
                <a:gridCol w="4419600">
                  <a:extLst>
                    <a:ext uri="{9D8B030D-6E8A-4147-A177-3AD203B41FA5}">
                      <a16:colId xmlns:a16="http://schemas.microsoft.com/office/drawing/2014/main" val="49111613"/>
                    </a:ext>
                  </a:extLst>
                </a:gridCol>
                <a:gridCol w="4419600">
                  <a:extLst>
                    <a:ext uri="{9D8B030D-6E8A-4147-A177-3AD203B41FA5}">
                      <a16:colId xmlns:a16="http://schemas.microsoft.com/office/drawing/2014/main" val="2298300445"/>
                    </a:ext>
                  </a:extLst>
                </a:gridCol>
                <a:gridCol w="4419600">
                  <a:extLst>
                    <a:ext uri="{9D8B030D-6E8A-4147-A177-3AD203B41FA5}">
                      <a16:colId xmlns:a16="http://schemas.microsoft.com/office/drawing/2014/main" val="1127376184"/>
                    </a:ext>
                  </a:extLst>
                </a:gridCol>
              </a:tblGrid>
              <a:tr h="540697">
                <a:tc>
                  <a:txBody>
                    <a:bodyPr/>
                    <a:lstStyle/>
                    <a:p>
                      <a:pPr algn="ctr"/>
                      <a:r>
                        <a:rPr lang="en-US" sz="2800" b="0">
                          <a:solidFill>
                            <a:schemeClr val="bg1"/>
                          </a:solidFill>
                          <a:latin typeface="Gotham Book"/>
                        </a:rPr>
                        <a:t>FRIDAY</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8A1D4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0">
                          <a:solidFill>
                            <a:schemeClr val="bg1"/>
                          </a:solidFill>
                          <a:latin typeface="Gotham Book"/>
                        </a:rPr>
                        <a:t>SATURDAY MORNING</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8A1D4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0">
                          <a:solidFill>
                            <a:schemeClr val="bg1"/>
                          </a:solidFill>
                          <a:latin typeface="Gotham Book"/>
                        </a:rPr>
                        <a:t>SATURDAY AFTERNOON</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8A1D4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0">
                          <a:solidFill>
                            <a:schemeClr val="bg1"/>
                          </a:solidFill>
                          <a:latin typeface="Gotham Book"/>
                        </a:rPr>
                        <a:t>SATURDAY EVENING</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rgbClr val="8A1D41"/>
                    </a:solidFill>
                  </a:tcPr>
                </a:tc>
                <a:extLst>
                  <a:ext uri="{0D108BD9-81ED-4DB2-BD59-A6C34878D82A}">
                    <a16:rowId xmlns:a16="http://schemas.microsoft.com/office/drawing/2014/main" val="3869710562"/>
                  </a:ext>
                </a:extLst>
              </a:tr>
              <a:tr h="5431430">
                <a:tc>
                  <a:txBody>
                    <a:bodyPr/>
                    <a:lstStyle/>
                    <a:p>
                      <a:pPr marL="457200" indent="-457200">
                        <a:buFont typeface="Arial" panose="020B0604020202020204" pitchFamily="34" charset="0"/>
                        <a:buChar char="•"/>
                      </a:pPr>
                      <a:r>
                        <a:rPr lang="en-US" sz="3200">
                          <a:solidFill>
                            <a:schemeClr val="tx1"/>
                          </a:solidFill>
                          <a:latin typeface="Gotham Book"/>
                        </a:rPr>
                        <a:t>Welcome</a:t>
                      </a:r>
                    </a:p>
                    <a:p>
                      <a:pPr marL="457200" indent="-457200">
                        <a:buFont typeface="Arial" panose="020B0604020202020204" pitchFamily="34" charset="0"/>
                        <a:buChar char="•"/>
                      </a:pPr>
                      <a:r>
                        <a:rPr lang="en-US" sz="3200">
                          <a:solidFill>
                            <a:schemeClr val="tx1"/>
                          </a:solidFill>
                          <a:latin typeface="Gotham Book"/>
                        </a:rPr>
                        <a:t>How To Prioritize When Everything Feels Important</a:t>
                      </a:r>
                    </a:p>
                    <a:p>
                      <a:pPr marL="457200" indent="-457200">
                        <a:buFont typeface="Arial" panose="020B0604020202020204" pitchFamily="34" charset="0"/>
                        <a:buChar char="•"/>
                      </a:pPr>
                      <a:r>
                        <a:rPr lang="en-US" sz="3200">
                          <a:solidFill>
                            <a:schemeClr val="tx1"/>
                          </a:solidFill>
                          <a:latin typeface="Gotham Book"/>
                        </a:rPr>
                        <a:t>How Do You Lead?</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 typeface="Arial" panose="020B0604020202020204" pitchFamily="34" charset="0"/>
                        <a:buChar char="•"/>
                      </a:pPr>
                      <a:r>
                        <a:rPr lang="en-US" sz="3200">
                          <a:solidFill>
                            <a:schemeClr val="tx1"/>
                          </a:solidFill>
                          <a:latin typeface="Gotham Book"/>
                        </a:rPr>
                        <a:t>Welcome Back</a:t>
                      </a:r>
                    </a:p>
                    <a:p>
                      <a:pPr marL="457200" indent="-457200">
                        <a:buFont typeface="Arial" panose="020B0604020202020204" pitchFamily="34" charset="0"/>
                        <a:buChar char="•"/>
                      </a:pPr>
                      <a:r>
                        <a:rPr lang="en-US" sz="3200">
                          <a:solidFill>
                            <a:schemeClr val="tx1"/>
                          </a:solidFill>
                          <a:latin typeface="Gotham Book"/>
                        </a:rPr>
                        <a:t>Chapter President Roles and Responsibilities</a:t>
                      </a:r>
                    </a:p>
                    <a:p>
                      <a:pPr marL="457200" indent="-457200">
                        <a:buFont typeface="Arial" panose="020B0604020202020204" pitchFamily="34" charset="0"/>
                        <a:buChar char="•"/>
                      </a:pPr>
                      <a:r>
                        <a:rPr lang="en-US" sz="3200">
                          <a:solidFill>
                            <a:schemeClr val="tx1"/>
                          </a:solidFill>
                          <a:latin typeface="Gotham Book"/>
                        </a:rPr>
                        <a:t>Executive Council Roles and Responsibilities </a:t>
                      </a:r>
                    </a:p>
                    <a:p>
                      <a:pPr marL="457200" indent="-457200">
                        <a:buFont typeface="Arial" panose="020B0604020202020204" pitchFamily="34" charset="0"/>
                        <a:buChar char="•"/>
                      </a:pPr>
                      <a:r>
                        <a:rPr lang="en-US" sz="3200">
                          <a:solidFill>
                            <a:schemeClr val="tx1"/>
                          </a:solidFill>
                          <a:latin typeface="Gotham Book"/>
                        </a:rPr>
                        <a:t>Supporting the Panhellenic Delegate</a:t>
                      </a:r>
                    </a:p>
                    <a:p>
                      <a:pPr marL="457200" indent="-457200">
                        <a:buFont typeface="Arial" panose="020B0604020202020204" pitchFamily="34" charset="0"/>
                        <a:buChar char="•"/>
                      </a:pPr>
                      <a:r>
                        <a:rPr lang="en-US" sz="3200">
                          <a:solidFill>
                            <a:schemeClr val="tx1"/>
                          </a:solidFill>
                          <a:latin typeface="Gotham Book"/>
                        </a:rPr>
                        <a:t>Roundtables</a:t>
                      </a:r>
                    </a:p>
                    <a:p>
                      <a:endParaRPr lang="en-US" sz="3200">
                        <a:solidFill>
                          <a:schemeClr val="tx1"/>
                        </a:solidFill>
                        <a:latin typeface="Gotham Book"/>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 typeface="Arial" panose="020B0604020202020204" pitchFamily="34" charset="0"/>
                        <a:buChar char="•"/>
                      </a:pPr>
                      <a:r>
                        <a:rPr lang="en-US" sz="3200">
                          <a:solidFill>
                            <a:schemeClr val="tx1"/>
                          </a:solidFill>
                          <a:latin typeface="Gotham Book"/>
                        </a:rPr>
                        <a:t>Organizational Priorities</a:t>
                      </a:r>
                    </a:p>
                    <a:p>
                      <a:pPr marL="457200" indent="-457200">
                        <a:buFont typeface="Arial" panose="020B0604020202020204" pitchFamily="34" charset="0"/>
                        <a:buChar char="•"/>
                      </a:pPr>
                      <a:r>
                        <a:rPr lang="en-US" sz="3200">
                          <a:solidFill>
                            <a:schemeClr val="tx1"/>
                          </a:solidFill>
                          <a:latin typeface="Gotham Book"/>
                        </a:rPr>
                        <a:t>Being a President     for All</a:t>
                      </a:r>
                    </a:p>
                    <a:p>
                      <a:pPr marL="457200" indent="-457200">
                        <a:buFont typeface="Arial" panose="020B0604020202020204" pitchFamily="34" charset="0"/>
                        <a:buChar char="•"/>
                      </a:pPr>
                      <a:r>
                        <a:rPr lang="en-US" sz="3200">
                          <a:solidFill>
                            <a:schemeClr val="tx1"/>
                          </a:solidFill>
                          <a:latin typeface="Gotham Book"/>
                        </a:rPr>
                        <a:t>Member Accountability</a:t>
                      </a:r>
                    </a:p>
                    <a:p>
                      <a:pPr marL="457200" indent="-457200">
                        <a:buFont typeface="Arial" panose="020B0604020202020204" pitchFamily="34" charset="0"/>
                        <a:buChar char="•"/>
                      </a:pPr>
                      <a:r>
                        <a:rPr lang="en-US" sz="3200">
                          <a:solidFill>
                            <a:schemeClr val="tx1"/>
                          </a:solidFill>
                          <a:latin typeface="Gotham Book"/>
                        </a:rPr>
                        <a:t>Roundtables</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 typeface="Arial" panose="020B0604020202020204" pitchFamily="34" charset="0"/>
                        <a:buChar char="•"/>
                      </a:pPr>
                      <a:r>
                        <a:rPr lang="en-US" sz="3200">
                          <a:solidFill>
                            <a:schemeClr val="tx1"/>
                          </a:solidFill>
                          <a:latin typeface="Gotham Book"/>
                        </a:rPr>
                        <a:t>Roundtables</a:t>
                      </a:r>
                    </a:p>
                    <a:p>
                      <a:pPr marL="457200" indent="-457200">
                        <a:buFont typeface="Arial" panose="020B0604020202020204" pitchFamily="34" charset="0"/>
                        <a:buChar char="•"/>
                      </a:pPr>
                      <a:r>
                        <a:rPr lang="en-US" sz="3200">
                          <a:solidFill>
                            <a:schemeClr val="tx1"/>
                          </a:solidFill>
                          <a:latin typeface="Gotham Book"/>
                        </a:rPr>
                        <a:t>Leading Through Crisis</a:t>
                      </a:r>
                    </a:p>
                    <a:p>
                      <a:pPr marL="457200" indent="-457200">
                        <a:buFont typeface="Arial" panose="020B0604020202020204" pitchFamily="34" charset="0"/>
                        <a:buChar char="•"/>
                      </a:pPr>
                      <a:r>
                        <a:rPr lang="en-US" sz="3200">
                          <a:solidFill>
                            <a:schemeClr val="tx1"/>
                          </a:solidFill>
                          <a:latin typeface="Gotham Book"/>
                        </a:rPr>
                        <a:t>Leading Through Change</a:t>
                      </a:r>
                    </a:p>
                    <a:p>
                      <a:pPr marL="457200" indent="-457200">
                        <a:buFont typeface="Arial" panose="020B0604020202020204" pitchFamily="34" charset="0"/>
                        <a:buChar char="•"/>
                      </a:pPr>
                      <a:r>
                        <a:rPr lang="en-US" sz="3200">
                          <a:solidFill>
                            <a:schemeClr val="tx1"/>
                          </a:solidFill>
                          <a:latin typeface="Gotham Book"/>
                        </a:rPr>
                        <a:t>Building Your 2025 Roadmap</a:t>
                      </a:r>
                    </a:p>
                    <a:p>
                      <a:pPr marL="457200" indent="-457200">
                        <a:buFont typeface="Arial" panose="020B0604020202020204" pitchFamily="34" charset="0"/>
                        <a:buChar char="•"/>
                      </a:pPr>
                      <a:r>
                        <a:rPr lang="en-US" sz="3200">
                          <a:solidFill>
                            <a:schemeClr val="tx1"/>
                          </a:solidFill>
                          <a:latin typeface="Gotham Book"/>
                        </a:rPr>
                        <a:t>Wrap-Up</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6630819"/>
                  </a:ext>
                </a:extLst>
              </a:tr>
            </a:tbl>
          </a:graphicData>
        </a:graphic>
      </p:graphicFrame>
    </p:spTree>
    <p:extLst>
      <p:ext uri="{BB962C8B-B14F-4D97-AF65-F5344CB8AC3E}">
        <p14:creationId xmlns:p14="http://schemas.microsoft.com/office/powerpoint/2010/main" val="3068377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CC9061-7962-7308-09A2-AAC5841C1871}"/>
              </a:ext>
            </a:extLst>
          </p:cNvPr>
          <p:cNvSpPr>
            <a:spLocks noGrp="1"/>
          </p:cNvSpPr>
          <p:nvPr>
            <p:ph type="title"/>
          </p:nvPr>
        </p:nvSpPr>
        <p:spPr>
          <a:xfrm>
            <a:off x="8680450" y="1006475"/>
            <a:ext cx="10591800" cy="2031325"/>
          </a:xfrm>
        </p:spPr>
        <p:txBody>
          <a:bodyPr/>
          <a:lstStyle/>
          <a:p>
            <a:r>
              <a:rPr lang="en-US"/>
              <a:t>Supporting your Panhellenic Delegate</a:t>
            </a:r>
          </a:p>
        </p:txBody>
      </p:sp>
      <p:pic>
        <p:nvPicPr>
          <p:cNvPr id="10" name="Picture Placeholder 6" descr="Two women hugging each other&#10;&#10;Description automatically generated">
            <a:extLst>
              <a:ext uri="{FF2B5EF4-FFF2-40B4-BE49-F238E27FC236}">
                <a16:creationId xmlns:a16="http://schemas.microsoft.com/office/drawing/2014/main" id="{0CCAA03B-4007-B770-40DD-214B290044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4" r="16624"/>
          <a:stretch>
            <a:fillRect/>
          </a:stretch>
        </p:blipFill>
        <p:spPr>
          <a:xfrm>
            <a:off x="0" y="17929"/>
            <a:ext cx="7537450" cy="11291421"/>
          </a:xfrm>
        </p:spPr>
      </p:pic>
      <p:sp>
        <p:nvSpPr>
          <p:cNvPr id="4" name="Content Placeholder 2">
            <a:extLst>
              <a:ext uri="{FF2B5EF4-FFF2-40B4-BE49-F238E27FC236}">
                <a16:creationId xmlns:a16="http://schemas.microsoft.com/office/drawing/2014/main" id="{45831114-15A8-72AE-9C08-028B8A3F7E8B}"/>
              </a:ext>
            </a:extLst>
          </p:cNvPr>
          <p:cNvSpPr txBox="1">
            <a:spLocks noGrp="1"/>
          </p:cNvSpPr>
          <p:nvPr>
            <p:ph type="body" idx="1"/>
          </p:nvPr>
        </p:nvSpPr>
        <p:spPr>
          <a:xfrm>
            <a:off x="9137650" y="3597275"/>
            <a:ext cx="9982200" cy="6505575"/>
          </a:xfrm>
          <a:prstGeom prst="rect">
            <a:avLst/>
          </a:prstGeom>
        </p:spPr>
        <p:txBody>
          <a:bodyPr wrap="square" lIns="0" tIns="0" rIns="0" bIns="0" anchor="t">
            <a:norm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r>
              <a:rPr lang="en-US" sz="4000">
                <a:latin typeface="Gotham Book"/>
              </a:rPr>
              <a:t>Meet 1:1 with your delegate regularly</a:t>
            </a:r>
          </a:p>
          <a:p>
            <a:pPr marL="457200" indent="-457200">
              <a:buFont typeface="Arial" panose="020B0604020202020204" pitchFamily="34" charset="0"/>
              <a:buChar char="•"/>
            </a:pPr>
            <a:endParaRPr lang="en-US" sz="4000">
              <a:latin typeface="Gotham Book"/>
            </a:endParaRPr>
          </a:p>
          <a:p>
            <a:pPr marL="457200" indent="-457200">
              <a:buFont typeface="Arial" panose="020B0604020202020204" pitchFamily="34" charset="0"/>
              <a:buChar char="•"/>
            </a:pPr>
            <a:r>
              <a:rPr lang="en-US" sz="4000">
                <a:latin typeface="Gotham Book"/>
              </a:rPr>
              <a:t>Recognize when a matter needs to be escalated</a:t>
            </a:r>
          </a:p>
          <a:p>
            <a:pPr marL="457200" indent="-457200">
              <a:buFont typeface="Arial" panose="020B0604020202020204" pitchFamily="34" charset="0"/>
              <a:buChar char="•"/>
            </a:pPr>
            <a:endParaRPr lang="en-US" sz="4000">
              <a:latin typeface="Gotham Book"/>
            </a:endParaRPr>
          </a:p>
          <a:p>
            <a:pPr marL="457200" indent="-457200">
              <a:buFont typeface="Arial" panose="020B0604020202020204" pitchFamily="34" charset="0"/>
              <a:buChar char="•"/>
            </a:pPr>
            <a:r>
              <a:rPr lang="en-US" sz="4000">
                <a:latin typeface="Gotham Book"/>
              </a:rPr>
              <a:t>Empower them in leadership and encourage active participation</a:t>
            </a:r>
          </a:p>
          <a:p>
            <a:pPr marL="457200" indent="-457200">
              <a:buFont typeface="Arial" panose="020B0604020202020204" pitchFamily="34" charset="0"/>
              <a:buChar char="•"/>
            </a:pPr>
            <a:endParaRPr lang="en-US" sz="4000">
              <a:latin typeface="Gotham Book"/>
            </a:endParaRPr>
          </a:p>
          <a:p>
            <a:pPr marL="457200" indent="-457200">
              <a:buFont typeface="Arial" panose="020B0604020202020204" pitchFamily="34" charset="0"/>
              <a:buChar char="•"/>
            </a:pPr>
            <a:r>
              <a:rPr lang="en-US" sz="4000">
                <a:latin typeface="Gotham Book"/>
              </a:rPr>
              <a:t>Encourage involvement and positive Panhellenic relationships</a:t>
            </a:r>
          </a:p>
        </p:txBody>
      </p:sp>
    </p:spTree>
    <p:extLst>
      <p:ext uri="{BB962C8B-B14F-4D97-AF65-F5344CB8AC3E}">
        <p14:creationId xmlns:p14="http://schemas.microsoft.com/office/powerpoint/2010/main" val="3498671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8FB1-10E1-24D4-F008-4D9AB5E6BF4B}"/>
              </a:ext>
            </a:extLst>
          </p:cNvPr>
          <p:cNvSpPr>
            <a:spLocks noGrp="1"/>
          </p:cNvSpPr>
          <p:nvPr>
            <p:ph type="ctrTitle"/>
          </p:nvPr>
        </p:nvSpPr>
        <p:spPr>
          <a:xfrm>
            <a:off x="3651250" y="6340475"/>
            <a:ext cx="12801600" cy="1769715"/>
          </a:xfrm>
        </p:spPr>
        <p:txBody>
          <a:bodyPr/>
          <a:lstStyle/>
          <a:p>
            <a:r>
              <a:rPr lang="en-US" sz="11500"/>
              <a:t>Question &amp; Answer</a:t>
            </a:r>
          </a:p>
        </p:txBody>
      </p:sp>
    </p:spTree>
    <p:extLst>
      <p:ext uri="{BB962C8B-B14F-4D97-AF65-F5344CB8AC3E}">
        <p14:creationId xmlns:p14="http://schemas.microsoft.com/office/powerpoint/2010/main" val="3336495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557E-4400-24B5-D84E-AFD3F2C7DDED}"/>
              </a:ext>
            </a:extLst>
          </p:cNvPr>
          <p:cNvSpPr>
            <a:spLocks noGrp="1"/>
          </p:cNvSpPr>
          <p:nvPr>
            <p:ph type="title"/>
          </p:nvPr>
        </p:nvSpPr>
        <p:spPr>
          <a:xfrm>
            <a:off x="937155" y="854075"/>
            <a:ext cx="17765527" cy="1015663"/>
          </a:xfrm>
        </p:spPr>
        <p:txBody>
          <a:bodyPr/>
          <a:lstStyle/>
          <a:p>
            <a:r>
              <a:rPr lang="en-US"/>
              <a:t>Roundtables</a:t>
            </a:r>
          </a:p>
        </p:txBody>
      </p:sp>
      <p:sp>
        <p:nvSpPr>
          <p:cNvPr id="3" name="Text Placeholder 2">
            <a:extLst>
              <a:ext uri="{FF2B5EF4-FFF2-40B4-BE49-F238E27FC236}">
                <a16:creationId xmlns:a16="http://schemas.microsoft.com/office/drawing/2014/main" id="{2D28123E-008E-A5E7-FDA0-8205308FDEA2}"/>
              </a:ext>
            </a:extLst>
          </p:cNvPr>
          <p:cNvSpPr>
            <a:spLocks noGrp="1"/>
          </p:cNvSpPr>
          <p:nvPr>
            <p:ph type="body" idx="1"/>
          </p:nvPr>
        </p:nvSpPr>
        <p:spPr>
          <a:xfrm>
            <a:off x="831850" y="2149475"/>
            <a:ext cx="8458200" cy="8815362"/>
          </a:xfrm>
        </p:spPr>
        <p:txBody>
          <a:bodyPr/>
          <a:lstStyle/>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Very Large Chapters (350-600)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Large Chapters (200-350)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Medium Chapters (100-200)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Smaller Chapters (100 or less)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Managing the Chapter Leadership Team</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Partnering with AAC</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Campus and Panhellenic Partnerships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Elections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Risk Management and Peer Accountability</a:t>
            </a: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Primary Recruitment </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Continuous Open Bidding (COB)</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Facility Live-In Experience</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Diversity, Equity and Inclusion</a:t>
            </a:r>
            <a:endParaRPr lang="en-US">
              <a:effectLst/>
              <a:latin typeface="Gotham Book"/>
              <a:ea typeface="Calibri" panose="020F0502020204030204" pitchFamily="34" charset="0"/>
            </a:endParaRPr>
          </a:p>
          <a:p>
            <a:pPr marR="0" lvl="0">
              <a:lnSpc>
                <a:spcPct val="115000"/>
              </a:lnSpc>
              <a:spcBef>
                <a:spcPts val="0"/>
              </a:spcBef>
              <a:spcAft>
                <a:spcPts val="0"/>
              </a:spcAft>
            </a:pPr>
            <a:endParaRPr lang="en-US" sz="3200">
              <a:effectLst/>
              <a:latin typeface="Gotham Book"/>
              <a:ea typeface="Calibri" panose="020F0502020204030204" pitchFamily="34" charset="0"/>
            </a:endParaRPr>
          </a:p>
        </p:txBody>
      </p:sp>
      <p:sp>
        <p:nvSpPr>
          <p:cNvPr id="5" name="TextBox 4">
            <a:extLst>
              <a:ext uri="{FF2B5EF4-FFF2-40B4-BE49-F238E27FC236}">
                <a16:creationId xmlns:a16="http://schemas.microsoft.com/office/drawing/2014/main" id="{3773FB21-B4A3-4463-ED1C-E5E3AC88462A}"/>
              </a:ext>
            </a:extLst>
          </p:cNvPr>
          <p:cNvSpPr txBox="1"/>
          <p:nvPr/>
        </p:nvSpPr>
        <p:spPr>
          <a:xfrm>
            <a:off x="9819919" y="2149475"/>
            <a:ext cx="10051774" cy="2603341"/>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Philanthropic Efforts and Fundraising</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Member Engagement and Morale</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New Member Education Program</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Senior Programming</a:t>
            </a:r>
            <a:r>
              <a:rPr lang="en-US" sz="3600">
                <a:solidFill>
                  <a:schemeClr val="tx1"/>
                </a:solidFill>
                <a:effectLst/>
                <a:latin typeface="Gotham Book"/>
                <a:ea typeface="Calibri" panose="020F0502020204030204" pitchFamily="34" charset="0"/>
              </a:rPr>
              <a:t> </a:t>
            </a:r>
          </a:p>
        </p:txBody>
      </p:sp>
      <p:pic>
        <p:nvPicPr>
          <p:cNvPr id="6" name="Graphic 5">
            <a:extLst>
              <a:ext uri="{FF2B5EF4-FFF2-40B4-BE49-F238E27FC236}">
                <a16:creationId xmlns:a16="http://schemas.microsoft.com/office/drawing/2014/main" id="{A74C81B0-3394-0A22-1285-B76D3D25C6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74586" y="5432466"/>
            <a:ext cx="1015663" cy="1015663"/>
          </a:xfrm>
          <a:prstGeom prst="rect">
            <a:avLst/>
          </a:prstGeom>
        </p:spPr>
      </p:pic>
      <p:sp>
        <p:nvSpPr>
          <p:cNvPr id="7" name="Title 1">
            <a:extLst>
              <a:ext uri="{FF2B5EF4-FFF2-40B4-BE49-F238E27FC236}">
                <a16:creationId xmlns:a16="http://schemas.microsoft.com/office/drawing/2014/main" id="{A2DA2078-CF95-A6A1-9FFE-BE22163D2D27}"/>
              </a:ext>
            </a:extLst>
          </p:cNvPr>
          <p:cNvSpPr txBox="1">
            <a:spLocks/>
          </p:cNvSpPr>
          <p:nvPr/>
        </p:nvSpPr>
        <p:spPr>
          <a:xfrm>
            <a:off x="11271250" y="5242898"/>
            <a:ext cx="8160577" cy="5878532"/>
          </a:xfrm>
          <a:prstGeom prst="rect">
            <a:avLst/>
          </a:prstGeom>
        </p:spPr>
        <p:txBody>
          <a:bodyPr wrap="square" lIns="0" tIns="0" rIns="0" bIns="0" anchor="b" anchorCtr="0">
            <a:spAutoFit/>
          </a:bodyPr>
          <a:lstStyle>
            <a:lvl1pPr eaLnBrk="1" hangingPunct="1">
              <a:defRPr sz="6600" b="0" i="0">
                <a:solidFill>
                  <a:srgbClr val="8A1D41"/>
                </a:solidFill>
                <a:latin typeface="Hello Mogels"/>
                <a:ea typeface="+mj-ea"/>
                <a:cs typeface="Hello Mogels"/>
              </a:defRPr>
            </a:lvl1pPr>
          </a:lstStyle>
          <a:p>
            <a:r>
              <a:rPr lang="en-US" sz="4000" b="1">
                <a:solidFill>
                  <a:schemeClr val="tx1"/>
                </a:solidFill>
                <a:latin typeface="Gotham Book"/>
              </a:rPr>
              <a:t>What are some challenges you are facing in this area? What advice are you looking to receive?</a:t>
            </a:r>
          </a:p>
          <a:p>
            <a:endParaRPr lang="en-US" sz="1800" b="1">
              <a:solidFill>
                <a:schemeClr val="tx1"/>
              </a:solidFill>
              <a:latin typeface="Gotham Book"/>
            </a:endParaRPr>
          </a:p>
          <a:p>
            <a:pPr marL="571500" indent="-571500">
              <a:buFont typeface="Arial" panose="020B0604020202020204" pitchFamily="34" charset="0"/>
              <a:buChar char="•"/>
            </a:pPr>
            <a:endParaRPr lang="en-US" sz="1200" b="1">
              <a:solidFill>
                <a:schemeClr val="tx1"/>
              </a:solidFill>
              <a:latin typeface="Gotham Book"/>
            </a:endParaRPr>
          </a:p>
          <a:p>
            <a:r>
              <a:rPr lang="en-US" sz="4000" b="1">
                <a:solidFill>
                  <a:schemeClr val="tx1"/>
                </a:solidFill>
                <a:latin typeface="Gotham Book"/>
              </a:rPr>
              <a:t>What ideas do you have, or what have you seen work in this area?</a:t>
            </a:r>
          </a:p>
          <a:p>
            <a:endParaRPr lang="en-US" sz="2800" b="1">
              <a:solidFill>
                <a:schemeClr val="tx1"/>
              </a:solidFill>
              <a:latin typeface="Gotham Book"/>
            </a:endParaRPr>
          </a:p>
          <a:p>
            <a:r>
              <a:rPr lang="en-US" sz="4000" b="1">
                <a:solidFill>
                  <a:schemeClr val="tx1"/>
                </a:solidFill>
                <a:latin typeface="Gotham Book"/>
              </a:rPr>
              <a:t>What resources are available to help you in this area?</a:t>
            </a:r>
          </a:p>
          <a:p>
            <a:endParaRPr lang="en-US" sz="4400">
              <a:solidFill>
                <a:schemeClr val="tx1"/>
              </a:solidFill>
              <a:latin typeface="Gotham Book"/>
            </a:endParaRPr>
          </a:p>
        </p:txBody>
      </p:sp>
      <p:pic>
        <p:nvPicPr>
          <p:cNvPr id="10" name="Graphic 9">
            <a:extLst>
              <a:ext uri="{FF2B5EF4-FFF2-40B4-BE49-F238E27FC236}">
                <a16:creationId xmlns:a16="http://schemas.microsoft.com/office/drawing/2014/main" id="{960EE47B-99CF-AC7E-CC65-E08E159C5C1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874586" y="9408366"/>
            <a:ext cx="1015663" cy="1015663"/>
          </a:xfrm>
          <a:prstGeom prst="rect">
            <a:avLst/>
          </a:prstGeom>
        </p:spPr>
      </p:pic>
      <p:pic>
        <p:nvPicPr>
          <p:cNvPr id="11" name="Graphic 10">
            <a:extLst>
              <a:ext uri="{FF2B5EF4-FFF2-40B4-BE49-F238E27FC236}">
                <a16:creationId xmlns:a16="http://schemas.microsoft.com/office/drawing/2014/main" id="{462AE979-B418-BBB4-D5DC-52E153D0211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74586" y="7674332"/>
            <a:ext cx="1015663" cy="1015663"/>
          </a:xfrm>
          <a:prstGeom prst="rect">
            <a:avLst/>
          </a:prstGeom>
        </p:spPr>
      </p:pic>
    </p:spTree>
    <p:extLst>
      <p:ext uri="{BB962C8B-B14F-4D97-AF65-F5344CB8AC3E}">
        <p14:creationId xmlns:p14="http://schemas.microsoft.com/office/powerpoint/2010/main" val="2181581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85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4731345"/>
            <a:ext cx="5943600" cy="1846659"/>
          </a:xfrm>
        </p:spPr>
        <p:txBody>
          <a:bodyPr/>
          <a:lstStyle/>
          <a:p>
            <a:pPr algn="ctr"/>
            <a:r>
              <a:rPr lang="en-US" sz="6000"/>
              <a:t>Organizational Priorities</a:t>
            </a:r>
          </a:p>
        </p:txBody>
      </p:sp>
    </p:spTree>
    <p:extLst>
      <p:ext uri="{BB962C8B-B14F-4D97-AF65-F5344CB8AC3E}">
        <p14:creationId xmlns:p14="http://schemas.microsoft.com/office/powerpoint/2010/main" val="2030548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p>
            <a:r>
              <a:rPr lang="en-US">
                <a:latin typeface="Cambria"/>
                <a:ea typeface="Cambria"/>
              </a:rPr>
              <a:t>Meeting Ritual Update</a:t>
            </a:r>
            <a:br>
              <a:rPr lang="en-US">
                <a:latin typeface="Cambria"/>
                <a:ea typeface="Cambria"/>
              </a:rPr>
            </a:br>
            <a:r>
              <a:rPr lang="en-US" sz="1600">
                <a:latin typeface="Cambria"/>
                <a:ea typeface="Cambria"/>
              </a:rPr>
              <a:t> </a:t>
            </a:r>
            <a:br>
              <a:rPr lang="en-US">
                <a:latin typeface="Cambria"/>
                <a:ea typeface="Cambria"/>
              </a:rPr>
            </a:br>
            <a:r>
              <a:rPr lang="en-US" sz="3958">
                <a:solidFill>
                  <a:srgbClr val="862041"/>
                </a:solidFill>
                <a:latin typeface="Cambria"/>
                <a:ea typeface="Cambria"/>
              </a:rPr>
              <a:t>College Weekend 2025</a:t>
            </a:r>
            <a:endParaRPr lang="en-US"/>
          </a:p>
        </p:txBody>
      </p:sp>
    </p:spTree>
    <p:extLst>
      <p:ext uri="{BB962C8B-B14F-4D97-AF65-F5344CB8AC3E}">
        <p14:creationId xmlns:p14="http://schemas.microsoft.com/office/powerpoint/2010/main" val="2174786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BCD62-3A5F-CDFC-9B4A-DC6352A449DD}"/>
              </a:ext>
            </a:extLst>
          </p:cNvPr>
          <p:cNvSpPr>
            <a:spLocks noGrp="1"/>
          </p:cNvSpPr>
          <p:nvPr>
            <p:ph type="ctrTitle"/>
          </p:nvPr>
        </p:nvSpPr>
        <p:spPr>
          <a:xfrm>
            <a:off x="1289050" y="473075"/>
            <a:ext cx="10376793" cy="2214732"/>
          </a:xfrm>
        </p:spPr>
        <p:txBody>
          <a:bodyPr/>
          <a:lstStyle/>
          <a:p>
            <a:r>
              <a:rPr lang="en-US">
                <a:latin typeface="Montserrat Light"/>
              </a:rPr>
              <a:t>The Origin of Our Meeting Ritual</a:t>
            </a:r>
            <a:endParaRPr lang="en-US"/>
          </a:p>
        </p:txBody>
      </p:sp>
      <p:sp>
        <p:nvSpPr>
          <p:cNvPr id="5" name="Subtitle 4">
            <a:extLst>
              <a:ext uri="{FF2B5EF4-FFF2-40B4-BE49-F238E27FC236}">
                <a16:creationId xmlns:a16="http://schemas.microsoft.com/office/drawing/2014/main" id="{6F81980D-7489-BAF8-DDC0-81A64B216609}"/>
              </a:ext>
            </a:extLst>
          </p:cNvPr>
          <p:cNvSpPr>
            <a:spLocks noGrp="1"/>
          </p:cNvSpPr>
          <p:nvPr>
            <p:ph type="subTitle" idx="1"/>
          </p:nvPr>
        </p:nvSpPr>
        <p:spPr>
          <a:xfrm>
            <a:off x="1289050" y="3140075"/>
            <a:ext cx="9862330" cy="7897347"/>
          </a:xfrm>
        </p:spPr>
        <p:txBody>
          <a:bodyPr vert="horz" lIns="150781" tIns="75390" rIns="150781" bIns="75390" rtlCol="0" anchor="t">
            <a:normAutofit fontScale="85000" lnSpcReduction="20000"/>
          </a:bodyPr>
          <a:lstStyle/>
          <a:p>
            <a:pPr eaLnBrk="0" fontAlgn="base" hangingPunct="0">
              <a:lnSpc>
                <a:spcPct val="100000"/>
              </a:lnSpc>
              <a:spcBef>
                <a:spcPct val="0"/>
              </a:spcBef>
              <a:spcAft>
                <a:spcPct val="0"/>
              </a:spcAft>
              <a:buClrTx/>
              <a:buSzTx/>
            </a:pPr>
            <a:r>
              <a:rPr lang="en-US" altLang="en-US" sz="3500" b="1">
                <a:solidFill>
                  <a:srgbClr val="862041"/>
                </a:solidFill>
                <a:latin typeface="Cambria"/>
                <a:ea typeface="Cambria"/>
              </a:rPr>
              <a:t>Historical Significance:</a:t>
            </a:r>
            <a:endParaRPr lang="en-US" altLang="en-US" sz="3500">
              <a:solidFill>
                <a:srgbClr val="862041"/>
              </a:solidFill>
              <a:latin typeface="Cambria"/>
              <a:ea typeface="Cambria"/>
            </a:endParaRPr>
          </a:p>
          <a:p>
            <a:pPr marL="798513" indent="-336550" eaLnBrk="0" fontAlgn="base" hangingPunct="0">
              <a:lnSpc>
                <a:spcPct val="100000"/>
              </a:lnSpc>
              <a:spcBef>
                <a:spcPct val="0"/>
              </a:spcBef>
              <a:spcAft>
                <a:spcPct val="0"/>
              </a:spcAft>
              <a:buClrTx/>
              <a:buSzTx/>
              <a:buFont typeface="Arial" panose="020B0604020202020204" pitchFamily="34" charset="0"/>
              <a:buChar char="•"/>
            </a:pPr>
            <a:r>
              <a:rPr lang="en-US" altLang="en-US" sz="3500">
                <a:latin typeface="Cambria"/>
                <a:ea typeface="Cambria"/>
              </a:rPr>
              <a:t>Meeting Ritual adopted in 1893, 26 years after our founding</a:t>
            </a:r>
          </a:p>
          <a:p>
            <a:pPr marL="798513" indent="-336550" eaLnBrk="0" fontAlgn="base" hangingPunct="0">
              <a:lnSpc>
                <a:spcPct val="100000"/>
              </a:lnSpc>
              <a:spcBef>
                <a:spcPct val="0"/>
              </a:spcBef>
              <a:spcAft>
                <a:spcPct val="0"/>
              </a:spcAft>
              <a:buClrTx/>
              <a:buSzTx/>
              <a:buFont typeface="Arial" panose="020B0604020202020204" pitchFamily="34" charset="0"/>
              <a:buChar char="•"/>
            </a:pPr>
            <a:r>
              <a:rPr lang="en-US" altLang="en-US" sz="3500">
                <a:latin typeface="Cambria"/>
                <a:ea typeface="Cambria"/>
              </a:rPr>
              <a:t>Emma Harper Turner determined we need a uniformed opening and closing to our meetings</a:t>
            </a:r>
          </a:p>
          <a:p>
            <a:pPr marL="457200" indent="-457200" eaLnBrk="0" fontAlgn="base" hangingPunct="0">
              <a:lnSpc>
                <a:spcPct val="100000"/>
              </a:lnSpc>
              <a:spcBef>
                <a:spcPct val="0"/>
              </a:spcBef>
              <a:spcAft>
                <a:spcPct val="0"/>
              </a:spcAft>
              <a:buClrTx/>
              <a:buSzTx/>
              <a:buFont typeface="Arial" panose="020B0604020202020204" pitchFamily="34" charset="0"/>
              <a:buChar char="•"/>
            </a:pPr>
            <a:endParaRPr lang="en-US" altLang="en-US" sz="3500">
              <a:latin typeface="Cambria"/>
              <a:ea typeface="Cambria"/>
            </a:endParaRPr>
          </a:p>
          <a:p>
            <a:pPr eaLnBrk="0" fontAlgn="base" hangingPunct="0">
              <a:lnSpc>
                <a:spcPct val="100000"/>
              </a:lnSpc>
              <a:spcBef>
                <a:spcPct val="0"/>
              </a:spcBef>
              <a:spcAft>
                <a:spcPct val="0"/>
              </a:spcAft>
              <a:buClrTx/>
              <a:buSzTx/>
            </a:pPr>
            <a:r>
              <a:rPr lang="en-US" sz="3500" b="1">
                <a:solidFill>
                  <a:srgbClr val="862041"/>
                </a:solidFill>
                <a:latin typeface="Cambria"/>
                <a:ea typeface="Cambria"/>
              </a:rPr>
              <a:t>Purpose: </a:t>
            </a:r>
            <a:endParaRPr lang="en-US" altLang="en-US" sz="3500">
              <a:latin typeface="Cambria"/>
              <a:ea typeface="Cambria"/>
            </a:endParaRPr>
          </a:p>
          <a:p>
            <a:pPr marL="798513" indent="-336550" eaLnBrk="0" fontAlgn="base" hangingPunct="0">
              <a:lnSpc>
                <a:spcPct val="100000"/>
              </a:lnSpc>
              <a:spcBef>
                <a:spcPct val="0"/>
              </a:spcBef>
              <a:spcAft>
                <a:spcPct val="0"/>
              </a:spcAft>
              <a:buClrTx/>
              <a:buSzTx/>
              <a:buFont typeface="Arial" panose="020B0604020202020204" pitchFamily="34" charset="0"/>
              <a:buChar char="•"/>
            </a:pPr>
            <a:r>
              <a:rPr lang="en-US" sz="3500">
                <a:latin typeface="Cambria"/>
                <a:ea typeface="Cambria"/>
              </a:rPr>
              <a:t>Connect all members in shared, unifying practice of saying </a:t>
            </a:r>
            <a:r>
              <a:rPr lang="en-US" sz="3500">
                <a:solidFill>
                  <a:srgbClr val="3B6CA1"/>
                </a:solidFill>
                <a:latin typeface="Cambria"/>
                <a:ea typeface="Cambria"/>
              </a:rPr>
              <a:t>meeting Ritual</a:t>
            </a:r>
            <a:endParaRPr lang="en-US" sz="3500">
              <a:ea typeface="Cambria"/>
            </a:endParaRPr>
          </a:p>
          <a:p>
            <a:pPr eaLnBrk="0" fontAlgn="base" hangingPunct="0">
              <a:lnSpc>
                <a:spcPct val="100000"/>
              </a:lnSpc>
              <a:spcBef>
                <a:spcPct val="0"/>
              </a:spcBef>
              <a:spcAft>
                <a:spcPct val="0"/>
              </a:spcAft>
              <a:buClrTx/>
              <a:buSzTx/>
            </a:pPr>
            <a:endParaRPr lang="en-US" altLang="en-US" sz="3500" b="1">
              <a:solidFill>
                <a:srgbClr val="3B6CA1"/>
              </a:solidFill>
              <a:latin typeface="Cambria"/>
              <a:ea typeface="Cambria"/>
            </a:endParaRPr>
          </a:p>
          <a:p>
            <a:pPr eaLnBrk="0" fontAlgn="base" hangingPunct="0">
              <a:lnSpc>
                <a:spcPct val="100000"/>
              </a:lnSpc>
              <a:spcBef>
                <a:spcPct val="0"/>
              </a:spcBef>
              <a:spcAft>
                <a:spcPct val="0"/>
              </a:spcAft>
              <a:buClrTx/>
              <a:buSzTx/>
            </a:pPr>
            <a:r>
              <a:rPr lang="en-US" altLang="en-US" sz="3500" b="1">
                <a:solidFill>
                  <a:srgbClr val="862041"/>
                </a:solidFill>
                <a:latin typeface="Cambria"/>
                <a:ea typeface="Cambria"/>
              </a:rPr>
              <a:t>Modern Challenges:</a:t>
            </a:r>
          </a:p>
          <a:p>
            <a:pPr marL="798513" indent="-336550">
              <a:lnSpc>
                <a:spcPct val="100000"/>
              </a:lnSpc>
              <a:spcBef>
                <a:spcPct val="0"/>
              </a:spcBef>
              <a:spcAft>
                <a:spcPct val="0"/>
              </a:spcAft>
              <a:buClrTx/>
              <a:buSzTx/>
              <a:buFont typeface="Arial"/>
              <a:buChar char="•"/>
            </a:pPr>
            <a:r>
              <a:rPr lang="en-US" sz="3500">
                <a:latin typeface="Cambria"/>
                <a:ea typeface="Cambria"/>
              </a:rPr>
              <a:t>Not consistently used across chapters</a:t>
            </a:r>
          </a:p>
          <a:p>
            <a:pPr marL="798513" indent="-336550">
              <a:lnSpc>
                <a:spcPct val="100000"/>
              </a:lnSpc>
              <a:spcBef>
                <a:spcPct val="0"/>
              </a:spcBef>
              <a:spcAft>
                <a:spcPct val="0"/>
              </a:spcAft>
              <a:buClrTx/>
              <a:buSzTx/>
              <a:buFont typeface="Arial"/>
              <a:buChar char="•"/>
            </a:pPr>
            <a:r>
              <a:rPr lang="en-US" sz="3500">
                <a:latin typeface="Cambria"/>
                <a:ea typeface="Cambria"/>
              </a:rPr>
              <a:t>Some members feel disconnected or face challenges in practicing it</a:t>
            </a:r>
            <a:endParaRPr lang="en-US" sz="3500">
              <a:ea typeface="Cambria"/>
            </a:endParaRPr>
          </a:p>
          <a:p>
            <a:pPr marL="798513" indent="-336550">
              <a:lnSpc>
                <a:spcPct val="100000"/>
              </a:lnSpc>
              <a:spcBef>
                <a:spcPct val="0"/>
              </a:spcBef>
              <a:spcAft>
                <a:spcPct val="0"/>
              </a:spcAft>
              <a:buClrTx/>
              <a:buSzTx/>
              <a:buFont typeface="Arial"/>
              <a:buChar char="•"/>
            </a:pPr>
            <a:r>
              <a:rPr lang="en-US" sz="3500">
                <a:latin typeface="Cambria"/>
                <a:ea typeface="Cambria"/>
              </a:rPr>
              <a:t>Misalignment with the beliefs or feelings of members</a:t>
            </a:r>
            <a:endParaRPr lang="en-US" sz="3500">
              <a:ea typeface="Cambria"/>
            </a:endParaRPr>
          </a:p>
          <a:p>
            <a:pPr eaLnBrk="0" fontAlgn="base" hangingPunct="0">
              <a:lnSpc>
                <a:spcPct val="100000"/>
              </a:lnSpc>
              <a:spcBef>
                <a:spcPct val="0"/>
              </a:spcBef>
              <a:spcAft>
                <a:spcPct val="0"/>
              </a:spcAft>
              <a:buClrTx/>
              <a:buSzTx/>
            </a:pPr>
            <a:endParaRPr lang="en-US" altLang="en-US" sz="3500" b="1">
              <a:latin typeface="Cambria"/>
              <a:ea typeface="Cambria"/>
            </a:endParaRPr>
          </a:p>
          <a:p>
            <a:pPr eaLnBrk="0" fontAlgn="base" hangingPunct="0">
              <a:lnSpc>
                <a:spcPct val="100000"/>
              </a:lnSpc>
              <a:spcBef>
                <a:spcPct val="0"/>
              </a:spcBef>
              <a:spcAft>
                <a:spcPct val="0"/>
              </a:spcAft>
              <a:buClrTx/>
              <a:buSzTx/>
            </a:pPr>
            <a:r>
              <a:rPr lang="en-US" altLang="en-US" sz="3500" b="1">
                <a:solidFill>
                  <a:srgbClr val="862041"/>
                </a:solidFill>
                <a:latin typeface="Cambria"/>
                <a:ea typeface="Cambria"/>
              </a:rPr>
              <a:t>Our Commitment:</a:t>
            </a:r>
            <a:endParaRPr lang="en-US" altLang="en-US" sz="3500">
              <a:solidFill>
                <a:srgbClr val="862041"/>
              </a:solidFill>
              <a:latin typeface="Cambria"/>
              <a:ea typeface="Cambria"/>
            </a:endParaRPr>
          </a:p>
          <a:p>
            <a:pPr marL="798513" indent="-336550" eaLnBrk="0" fontAlgn="base" hangingPunct="0">
              <a:lnSpc>
                <a:spcPct val="100000"/>
              </a:lnSpc>
              <a:spcBef>
                <a:spcPct val="0"/>
              </a:spcBef>
              <a:spcAft>
                <a:spcPct val="0"/>
              </a:spcAft>
              <a:buClrTx/>
              <a:buSzTx/>
              <a:buFont typeface="Arial" panose="020B0604020202020204" pitchFamily="34" charset="0"/>
              <a:buChar char="•"/>
            </a:pPr>
            <a:r>
              <a:rPr lang="en-US" sz="3500">
                <a:latin typeface="Cambria"/>
                <a:ea typeface="Cambria"/>
              </a:rPr>
              <a:t>Pi Beta Phi is focused on empowering one another and creating a sisterhood where our members feel seen, understood, supported, and valued</a:t>
            </a:r>
          </a:p>
          <a:p>
            <a:pPr marL="565442" indent="-565442">
              <a:lnSpc>
                <a:spcPct val="100000"/>
              </a:lnSpc>
              <a:spcBef>
                <a:spcPct val="0"/>
              </a:spcBef>
              <a:spcAft>
                <a:spcPct val="0"/>
              </a:spcAft>
              <a:buClrTx/>
              <a:buSzTx/>
              <a:buFont typeface="Arial" panose="020B0604020202020204" pitchFamily="34" charset="0"/>
              <a:buChar char="•"/>
            </a:pPr>
            <a:endParaRPr lang="en-US" altLang="en-US">
              <a:ea typeface="Cambria"/>
            </a:endParaRPr>
          </a:p>
          <a:p>
            <a:pPr>
              <a:buClrTx/>
              <a:buSzTx/>
              <a:buFont typeface="Arial" panose="020B0604020202020204" pitchFamily="34" charset="0"/>
              <a:buChar char="•"/>
            </a:pPr>
            <a:endParaRPr lang="en-US" i="1">
              <a:latin typeface="Cambria"/>
              <a:ea typeface="Cambria"/>
            </a:endParaRPr>
          </a:p>
          <a:p>
            <a:pPr>
              <a:buClrTx/>
              <a:buSzTx/>
              <a:buFont typeface="Arial" panose="020B0604020202020204" pitchFamily="34" charset="0"/>
              <a:buChar char="•"/>
            </a:pPr>
            <a:endParaRPr lang="en-US" altLang="en-US">
              <a:ea typeface="Cambria" panose="02040503050406030204" pitchFamily="18" charset="0"/>
            </a:endParaRPr>
          </a:p>
          <a:p>
            <a:endParaRPr lang="en-US">
              <a:ea typeface="Cambria" panose="02040503050406030204" pitchFamily="18" charset="0"/>
            </a:endParaRPr>
          </a:p>
        </p:txBody>
      </p:sp>
    </p:spTree>
    <p:extLst>
      <p:ext uri="{BB962C8B-B14F-4D97-AF65-F5344CB8AC3E}">
        <p14:creationId xmlns:p14="http://schemas.microsoft.com/office/powerpoint/2010/main" val="287734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9DC6-2E31-B50B-E897-46C848CF4EC6}"/>
              </a:ext>
            </a:extLst>
          </p:cNvPr>
          <p:cNvSpPr>
            <a:spLocks noGrp="1"/>
          </p:cNvSpPr>
          <p:nvPr>
            <p:ph type="title"/>
          </p:nvPr>
        </p:nvSpPr>
        <p:spPr>
          <a:xfrm>
            <a:off x="257807" y="302114"/>
            <a:ext cx="10420528" cy="2185798"/>
          </a:xfrm>
        </p:spPr>
        <p:txBody>
          <a:bodyPr>
            <a:normAutofit/>
          </a:bodyPr>
          <a:lstStyle/>
          <a:p>
            <a:r>
              <a:rPr lang="en-US" sz="6596">
                <a:latin typeface="Montserrat Light"/>
              </a:rPr>
              <a:t>Evolving Meeting Ritual</a:t>
            </a:r>
            <a:endParaRPr lang="en-US" sz="6596"/>
          </a:p>
        </p:txBody>
      </p:sp>
      <p:sp>
        <p:nvSpPr>
          <p:cNvPr id="3" name="Content Placeholder 2">
            <a:extLst>
              <a:ext uri="{FF2B5EF4-FFF2-40B4-BE49-F238E27FC236}">
                <a16:creationId xmlns:a16="http://schemas.microsoft.com/office/drawing/2014/main" id="{50BAAEEC-62A2-60CB-108D-B58E8F8B5C9C}"/>
              </a:ext>
            </a:extLst>
          </p:cNvPr>
          <p:cNvSpPr>
            <a:spLocks noGrp="1"/>
          </p:cNvSpPr>
          <p:nvPr>
            <p:ph idx="1"/>
          </p:nvPr>
        </p:nvSpPr>
        <p:spPr>
          <a:xfrm>
            <a:off x="1315171" y="2487912"/>
            <a:ext cx="8305800" cy="8150214"/>
          </a:xfrm>
        </p:spPr>
        <p:txBody>
          <a:bodyPr vert="horz" lIns="150781" tIns="75390" rIns="150781" bIns="75390" rtlCol="0" anchor="t">
            <a:noAutofit/>
          </a:bodyPr>
          <a:lstStyle/>
          <a:p>
            <a:pPr marL="0" indent="0">
              <a:buNone/>
            </a:pPr>
            <a:r>
              <a:rPr lang="en-US" sz="3600" b="1">
                <a:solidFill>
                  <a:schemeClr val="accent5"/>
                </a:solidFill>
                <a:highlight>
                  <a:srgbClr val="FFFFFF"/>
                </a:highlight>
                <a:ea typeface="+mn-lt"/>
                <a:cs typeface="+mn-lt"/>
              </a:rPr>
              <a:t>Informed Decision</a:t>
            </a:r>
            <a:endParaRPr lang="en-US" sz="3600">
              <a:solidFill>
                <a:schemeClr val="accent5"/>
              </a:solidFill>
              <a:highlight>
                <a:srgbClr val="FFFFFF"/>
              </a:highlight>
              <a:ea typeface="+mn-lt"/>
              <a:cs typeface="+mn-lt"/>
            </a:endParaRPr>
          </a:p>
          <a:p>
            <a:pPr>
              <a:buChar char="•"/>
            </a:pPr>
            <a:r>
              <a:rPr lang="en-US" sz="3600">
                <a:solidFill>
                  <a:srgbClr val="316296"/>
                </a:solidFill>
                <a:highlight>
                  <a:srgbClr val="FFFFFF"/>
                </a:highlight>
                <a:ea typeface="+mn-lt"/>
                <a:cs typeface="+mn-lt"/>
              </a:rPr>
              <a:t>Result of a two-year process of feedback, research, and dialogue</a:t>
            </a:r>
            <a:endParaRPr lang="en-US" sz="3600">
              <a:ea typeface="Cambria"/>
            </a:endParaRPr>
          </a:p>
          <a:p>
            <a:pPr marL="0" indent="0">
              <a:buNone/>
            </a:pPr>
            <a:r>
              <a:rPr lang="en-US" sz="3600" b="1">
                <a:solidFill>
                  <a:schemeClr val="accent5"/>
                </a:solidFill>
                <a:highlight>
                  <a:srgbClr val="FFFFFF"/>
                </a:highlight>
                <a:ea typeface="+mn-lt"/>
                <a:cs typeface="+mn-lt"/>
              </a:rPr>
              <a:t>Preserving Tradition</a:t>
            </a:r>
            <a:endParaRPr lang="en-US" sz="3600">
              <a:solidFill>
                <a:schemeClr val="accent5"/>
              </a:solidFill>
              <a:ea typeface="Cambria" panose="02040503050406030204"/>
            </a:endParaRPr>
          </a:p>
          <a:p>
            <a:pPr>
              <a:buChar char="•"/>
            </a:pPr>
            <a:r>
              <a:rPr lang="en-US" sz="3600">
                <a:solidFill>
                  <a:srgbClr val="316296"/>
                </a:solidFill>
                <a:highlight>
                  <a:srgbClr val="FFFFFF"/>
                </a:highlight>
                <a:ea typeface="+mn-lt"/>
                <a:cs typeface="+mn-lt"/>
              </a:rPr>
              <a:t>Evolution honors our traditions</a:t>
            </a:r>
            <a:endParaRPr lang="en-US" sz="3600">
              <a:ea typeface="+mn-lt"/>
              <a:cs typeface="+mn-lt"/>
            </a:endParaRPr>
          </a:p>
          <a:p>
            <a:pPr>
              <a:buChar char="•"/>
            </a:pPr>
            <a:r>
              <a:rPr lang="en-US" sz="3600">
                <a:solidFill>
                  <a:srgbClr val="316296"/>
                </a:solidFill>
                <a:highlight>
                  <a:srgbClr val="FFFFFF"/>
                </a:highlight>
                <a:ea typeface="+mn-lt"/>
                <a:cs typeface="+mn-lt"/>
              </a:rPr>
              <a:t>Aims to ensure every sister feels connected, welcomed, and valued</a:t>
            </a:r>
            <a:endParaRPr lang="en-US" sz="3600">
              <a:ea typeface="Cambria"/>
            </a:endParaRPr>
          </a:p>
          <a:p>
            <a:pPr marL="0" indent="0">
              <a:buNone/>
            </a:pPr>
            <a:r>
              <a:rPr lang="en-US" sz="3600" b="1">
                <a:solidFill>
                  <a:schemeClr val="accent5"/>
                </a:solidFill>
                <a:highlight>
                  <a:srgbClr val="FFFFFF"/>
                </a:highlight>
                <a:ea typeface="+mn-lt"/>
                <a:cs typeface="+mn-lt"/>
              </a:rPr>
              <a:t>Purpose Remains Unchanged</a:t>
            </a:r>
            <a:endParaRPr lang="en-US" sz="3600">
              <a:solidFill>
                <a:schemeClr val="accent5"/>
              </a:solidFill>
              <a:ea typeface="Cambria" panose="02040503050406030204"/>
            </a:endParaRPr>
          </a:p>
          <a:p>
            <a:pPr>
              <a:buChar char="•"/>
            </a:pPr>
            <a:r>
              <a:rPr lang="en-US" sz="3600">
                <a:solidFill>
                  <a:srgbClr val="316296"/>
                </a:solidFill>
                <a:highlight>
                  <a:srgbClr val="FFFFFF"/>
                </a:highlight>
                <a:ea typeface="+mn-lt"/>
                <a:cs typeface="+mn-lt"/>
              </a:rPr>
              <a:t>Sets a unified tone for conducting Fraternity business</a:t>
            </a:r>
            <a:endParaRPr lang="en-US" sz="3600">
              <a:ea typeface="Cambria"/>
            </a:endParaRPr>
          </a:p>
          <a:p>
            <a:pPr marL="0" indent="0">
              <a:buNone/>
            </a:pPr>
            <a:endParaRPr lang="en-US" sz="5936">
              <a:solidFill>
                <a:srgbClr val="316296"/>
              </a:solidFill>
              <a:highlight>
                <a:srgbClr val="FFFFFF"/>
              </a:highlight>
              <a:ea typeface="Cambria"/>
            </a:endParaRPr>
          </a:p>
        </p:txBody>
      </p:sp>
      <p:sp>
        <p:nvSpPr>
          <p:cNvPr id="4" name="Slide Number Placeholder 3">
            <a:extLst>
              <a:ext uri="{FF2B5EF4-FFF2-40B4-BE49-F238E27FC236}">
                <a16:creationId xmlns:a16="http://schemas.microsoft.com/office/drawing/2014/main" id="{F89D5F89-5197-749D-897E-D648ABA345BA}"/>
              </a:ext>
            </a:extLst>
          </p:cNvPr>
          <p:cNvSpPr>
            <a:spLocks noGrp="1"/>
          </p:cNvSpPr>
          <p:nvPr>
            <p:ph type="sldNum" sz="quarter" idx="12"/>
          </p:nvPr>
        </p:nvSpPr>
        <p:spPr/>
        <p:txBody>
          <a:bodyPr/>
          <a:lstStyle/>
          <a:p>
            <a:pPr defTabSz="1507846" rtl="0"/>
            <a:fld id="{9A767BF2-BBCF-B24E-8434-C73D23EBE996}" type="slidenum">
              <a:rPr lang="en-US" kern="1200">
                <a:solidFill>
                  <a:srgbClr val="FFFFFF"/>
                </a:solidFill>
                <a:ea typeface="+mn-ea"/>
                <a:cs typeface="+mn-cs"/>
              </a:rPr>
              <a:pPr defTabSz="1507846" rtl="0"/>
              <a:t>57</a:t>
            </a:fld>
            <a:endParaRPr lang="en-US" kern="1200">
              <a:solidFill>
                <a:srgbClr val="FFFFFF"/>
              </a:solidFill>
              <a:ea typeface="+mn-ea"/>
              <a:cs typeface="+mn-cs"/>
            </a:endParaRPr>
          </a:p>
        </p:txBody>
      </p:sp>
    </p:spTree>
    <p:extLst>
      <p:ext uri="{BB962C8B-B14F-4D97-AF65-F5344CB8AC3E}">
        <p14:creationId xmlns:p14="http://schemas.microsoft.com/office/powerpoint/2010/main" val="2866181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2E7-C8DD-7C54-F893-856D42274562}"/>
              </a:ext>
            </a:extLst>
          </p:cNvPr>
          <p:cNvSpPr>
            <a:spLocks noGrp="1"/>
          </p:cNvSpPr>
          <p:nvPr>
            <p:ph type="title"/>
          </p:nvPr>
        </p:nvSpPr>
        <p:spPr>
          <a:xfrm>
            <a:off x="6994045" y="468682"/>
            <a:ext cx="11462971" cy="2185952"/>
          </a:xfrm>
        </p:spPr>
        <p:txBody>
          <a:bodyPr/>
          <a:lstStyle/>
          <a:p>
            <a:r>
              <a:rPr lang="en-US"/>
              <a:t>The Journey to Evolve</a:t>
            </a:r>
          </a:p>
        </p:txBody>
      </p:sp>
      <p:sp>
        <p:nvSpPr>
          <p:cNvPr id="3" name="Content Placeholder 2">
            <a:extLst>
              <a:ext uri="{FF2B5EF4-FFF2-40B4-BE49-F238E27FC236}">
                <a16:creationId xmlns:a16="http://schemas.microsoft.com/office/drawing/2014/main" id="{79D921BB-AA5A-AEFB-BF4C-C6E4CCF5056D}"/>
              </a:ext>
            </a:extLst>
          </p:cNvPr>
          <p:cNvSpPr>
            <a:spLocks noGrp="1"/>
          </p:cNvSpPr>
          <p:nvPr>
            <p:ph idx="1"/>
          </p:nvPr>
        </p:nvSpPr>
        <p:spPr>
          <a:xfrm>
            <a:off x="6994046" y="2530475"/>
            <a:ext cx="11462970" cy="7235444"/>
          </a:xfrm>
        </p:spPr>
        <p:txBody>
          <a:bodyPr vert="horz" lIns="150781" tIns="75390" rIns="150781" bIns="75390" rtlCol="0" anchor="t">
            <a:normAutofit lnSpcReduction="10000"/>
          </a:bodyPr>
          <a:lstStyle/>
          <a:p>
            <a:pPr marL="0" indent="0">
              <a:buNone/>
            </a:pPr>
            <a:r>
              <a:rPr lang="en-US" b="1">
                <a:solidFill>
                  <a:srgbClr val="316296"/>
                </a:solidFill>
                <a:latin typeface="Cambria"/>
                <a:ea typeface="Cambria"/>
              </a:rPr>
              <a:t>The 7 Guardrails for Ritual Evolution:</a:t>
            </a:r>
          </a:p>
          <a:p>
            <a:pPr marL="0" indent="0">
              <a:buNone/>
            </a:pPr>
            <a:endParaRPr lang="en-US" sz="100" b="1">
              <a:solidFill>
                <a:srgbClr val="316296"/>
              </a:solidFill>
              <a:latin typeface="Cambria"/>
              <a:ea typeface="Cambria"/>
            </a:endParaRPr>
          </a:p>
          <a:p>
            <a:pPr marL="753923" indent="-753923">
              <a:buAutoNum type="arabicPeriod"/>
            </a:pPr>
            <a:r>
              <a:rPr lang="en-US" sz="3958">
                <a:latin typeface="Cambria"/>
                <a:ea typeface="Cambria"/>
              </a:rPr>
              <a:t>The Creed (phrases beginning with "Whatsoever") remains unchanged and used in the closing</a:t>
            </a:r>
          </a:p>
          <a:p>
            <a:pPr marL="753923" indent="-753923">
              <a:buFontTx/>
              <a:buAutoNum type="arabicPeriod"/>
            </a:pPr>
            <a:r>
              <a:rPr lang="en-US" sz="3958">
                <a:ea typeface="Cambria"/>
              </a:rPr>
              <a:t>Removes references to Christ, God, and Trinity</a:t>
            </a:r>
          </a:p>
          <a:p>
            <a:pPr marL="753923" indent="-753923">
              <a:buFontTx/>
              <a:buAutoNum type="arabicPeriod"/>
            </a:pPr>
            <a:r>
              <a:rPr lang="en-US" sz="3958">
                <a:ea typeface="Cambria"/>
              </a:rPr>
              <a:t>Infers core values without explicitly listing them</a:t>
            </a:r>
          </a:p>
          <a:p>
            <a:pPr marL="753923" indent="-753923">
              <a:buAutoNum type="arabicPeriod"/>
            </a:pPr>
            <a:r>
              <a:rPr lang="en-US" sz="3958">
                <a:latin typeface="Cambria"/>
                <a:ea typeface="Cambria"/>
              </a:rPr>
              <a:t>Maintains tone, cadence, and elevated language</a:t>
            </a:r>
          </a:p>
          <a:p>
            <a:pPr marL="753923" indent="-753923">
              <a:buAutoNum type="arabicPeriod"/>
            </a:pPr>
            <a:r>
              <a:rPr lang="en-US" sz="3958">
                <a:latin typeface="Cambria"/>
                <a:ea typeface="Cambria"/>
              </a:rPr>
              <a:t>Remains simple, short, and memorable</a:t>
            </a:r>
          </a:p>
          <a:p>
            <a:pPr marL="753923" indent="-753923">
              <a:buAutoNum type="arabicPeriod"/>
            </a:pPr>
            <a:r>
              <a:rPr lang="en-US" sz="3958">
                <a:latin typeface="Cambria"/>
                <a:ea typeface="Cambria"/>
              </a:rPr>
              <a:t>Aligns with Ritual's original purpose</a:t>
            </a:r>
          </a:p>
          <a:p>
            <a:pPr marL="753923" indent="-753923">
              <a:buAutoNum type="arabicPeriod"/>
            </a:pPr>
            <a:r>
              <a:rPr lang="en-US" sz="3958">
                <a:latin typeface="Cambria"/>
                <a:ea typeface="Cambria"/>
              </a:rPr>
              <a:t>Preserves historical significance</a:t>
            </a:r>
          </a:p>
          <a:p>
            <a:pPr>
              <a:buAutoNum type="arabicPeriod"/>
            </a:pPr>
            <a:endParaRPr lang="en-US">
              <a:ea typeface="Cambria" panose="02040503050406030204"/>
            </a:endParaRPr>
          </a:p>
        </p:txBody>
      </p:sp>
      <p:sp>
        <p:nvSpPr>
          <p:cNvPr id="4" name="Slide Number Placeholder 3">
            <a:extLst>
              <a:ext uri="{FF2B5EF4-FFF2-40B4-BE49-F238E27FC236}">
                <a16:creationId xmlns:a16="http://schemas.microsoft.com/office/drawing/2014/main" id="{11426D27-212D-F78A-A3ED-1477A11136D7}"/>
              </a:ext>
            </a:extLst>
          </p:cNvPr>
          <p:cNvSpPr>
            <a:spLocks noGrp="1"/>
          </p:cNvSpPr>
          <p:nvPr>
            <p:ph type="sldNum" sz="quarter" idx="12"/>
          </p:nvPr>
        </p:nvSpPr>
        <p:spPr/>
        <p:txBody>
          <a:bodyPr/>
          <a:lstStyle/>
          <a:p>
            <a:pPr defTabSz="1507846" rtl="0"/>
            <a:fld id="{9A767BF2-BBCF-B24E-8434-C73D23EBE996}" type="slidenum">
              <a:rPr lang="en-US" kern="1200">
                <a:solidFill>
                  <a:srgbClr val="961F4A"/>
                </a:solidFill>
                <a:ea typeface="+mn-ea"/>
                <a:cs typeface="+mn-cs"/>
              </a:rPr>
              <a:pPr defTabSz="1507846" rtl="0"/>
              <a:t>58</a:t>
            </a:fld>
            <a:endParaRPr lang="en-US" kern="1200">
              <a:solidFill>
                <a:srgbClr val="961F4A"/>
              </a:solidFill>
              <a:ea typeface="+mn-ea"/>
              <a:cs typeface="+mn-cs"/>
            </a:endParaRPr>
          </a:p>
        </p:txBody>
      </p:sp>
    </p:spTree>
    <p:extLst>
      <p:ext uri="{BB962C8B-B14F-4D97-AF65-F5344CB8AC3E}">
        <p14:creationId xmlns:p14="http://schemas.microsoft.com/office/powerpoint/2010/main" val="2524323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0" y="3978275"/>
            <a:ext cx="20104100" cy="2185798"/>
          </a:xfrm>
        </p:spPr>
        <p:txBody>
          <a:bodyPr>
            <a:noAutofit/>
          </a:bodyPr>
          <a:lstStyle/>
          <a:p>
            <a:pPr algn="ctr"/>
            <a:r>
              <a:rPr lang="en-US" sz="8800" i="1">
                <a:latin typeface="Cambria"/>
                <a:ea typeface="Cambria"/>
              </a:rPr>
              <a:t>Reflect on what it means </a:t>
            </a:r>
            <a:br>
              <a:rPr lang="en-US" sz="8800" i="1">
                <a:latin typeface="Cambria"/>
                <a:ea typeface="Cambria"/>
              </a:rPr>
            </a:br>
            <a:r>
              <a:rPr lang="en-US" sz="8800" i="1">
                <a:latin typeface="Cambria"/>
                <a:ea typeface="Cambria"/>
              </a:rPr>
              <a:t>to live our Pi Phi values</a:t>
            </a:r>
            <a:endParaRPr lang="en-US" sz="8800" i="1"/>
          </a:p>
        </p:txBody>
      </p:sp>
    </p:spTree>
    <p:extLst>
      <p:ext uri="{BB962C8B-B14F-4D97-AF65-F5344CB8AC3E}">
        <p14:creationId xmlns:p14="http://schemas.microsoft.com/office/powerpoint/2010/main" val="2667951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FF0D4884-2C24-4A73-F315-B0A5279D1936}"/>
              </a:ext>
            </a:extLst>
          </p:cNvPr>
          <p:cNvSpPr>
            <a:spLocks noGrp="1"/>
          </p:cNvSpPr>
          <p:nvPr>
            <p:ph type="title"/>
          </p:nvPr>
        </p:nvSpPr>
        <p:spPr>
          <a:xfrm>
            <a:off x="1289050" y="1582782"/>
            <a:ext cx="9593394" cy="1015663"/>
          </a:xfrm>
        </p:spPr>
        <p:txBody>
          <a:bodyPr/>
          <a:lstStyle/>
          <a:p>
            <a:r>
              <a:rPr lang="en-US"/>
              <a:t>Learning Outcomes</a:t>
            </a:r>
          </a:p>
        </p:txBody>
      </p:sp>
      <p:sp>
        <p:nvSpPr>
          <p:cNvPr id="3" name="Text Placeholder 8">
            <a:extLst>
              <a:ext uri="{FF2B5EF4-FFF2-40B4-BE49-F238E27FC236}">
                <a16:creationId xmlns:a16="http://schemas.microsoft.com/office/drawing/2014/main" id="{8014D738-3C2C-252D-A25B-425BE4C692D5}"/>
              </a:ext>
            </a:extLst>
          </p:cNvPr>
          <p:cNvSpPr>
            <a:spLocks noGrp="1"/>
          </p:cNvSpPr>
          <p:nvPr>
            <p:ph type="body" idx="1"/>
          </p:nvPr>
        </p:nvSpPr>
        <p:spPr>
          <a:xfrm>
            <a:off x="2051050" y="2835275"/>
            <a:ext cx="8983794" cy="6928050"/>
          </a:xfrm>
        </p:spPr>
        <p:txBody>
          <a:bodyPr/>
          <a:lstStyle/>
          <a:p>
            <a:pPr marR="0" lvl="0">
              <a:lnSpc>
                <a:spcPct val="115000"/>
              </a:lnSpc>
              <a:spcBef>
                <a:spcPts val="0"/>
              </a:spcBef>
              <a:spcAft>
                <a:spcPts val="0"/>
              </a:spcAft>
            </a:pPr>
            <a:r>
              <a:rPr lang="en-US" sz="3200">
                <a:effectLst/>
                <a:latin typeface="Gotham Book"/>
                <a:ea typeface="Cambria" panose="02040503050406030204" pitchFamily="18" charset="0"/>
                <a:cs typeface="Cambria" panose="02040503050406030204" pitchFamily="18" charset="0"/>
              </a:rPr>
              <a:t>Practice servant leadership, active listening, and collaborative communication strategies to use with your Executive Council, Alumnae Advisory Committee members, chapter, and Panhellenic community</a:t>
            </a:r>
          </a:p>
          <a:p>
            <a:pPr marR="0" lvl="0">
              <a:lnSpc>
                <a:spcPct val="115000"/>
              </a:lnSpc>
              <a:spcBef>
                <a:spcPts val="0"/>
              </a:spcBef>
              <a:spcAft>
                <a:spcPts val="0"/>
              </a:spcAft>
            </a:pPr>
            <a:endParaRPr lang="en-US">
              <a:effectLst/>
              <a:latin typeface="Gotham Book"/>
              <a:ea typeface="Calibri" panose="020F0502020204030204" pitchFamily="34" charset="0"/>
            </a:endParaRPr>
          </a:p>
          <a:p>
            <a:pPr marR="0" lvl="0">
              <a:lnSpc>
                <a:spcPct val="115000"/>
              </a:lnSpc>
              <a:spcBef>
                <a:spcPts val="0"/>
              </a:spcBef>
              <a:spcAft>
                <a:spcPts val="0"/>
              </a:spcAft>
            </a:pPr>
            <a:r>
              <a:rPr lang="en-US" sz="3200">
                <a:effectLst/>
                <a:latin typeface="Gotham Book"/>
                <a:ea typeface="Cambria" panose="02040503050406030204" pitchFamily="18" charset="0"/>
                <a:cs typeface="Cambria" panose="02040503050406030204" pitchFamily="18" charset="0"/>
              </a:rPr>
              <a:t>Identify opportunities for delegation and develop time management practices to assist in prioritizing and accomplishing Chapter President responsibilities</a:t>
            </a:r>
            <a:endParaRPr lang="en-US" sz="3200">
              <a:effectLst/>
              <a:latin typeface="Gotham Book"/>
              <a:ea typeface="Calibri" panose="020F0502020204030204" pitchFamily="34" charset="0"/>
            </a:endParaRPr>
          </a:p>
          <a:p>
            <a:pPr marR="0" lvl="0">
              <a:lnSpc>
                <a:spcPct val="115000"/>
              </a:lnSpc>
              <a:spcBef>
                <a:spcPts val="0"/>
              </a:spcBef>
              <a:spcAft>
                <a:spcPts val="0"/>
              </a:spcAft>
            </a:pPr>
            <a:endParaRPr lang="en-US" sz="4400">
              <a:effectLst/>
              <a:latin typeface="Gotham Book"/>
              <a:ea typeface="Calibri" panose="020F0502020204030204" pitchFamily="34" charset="0"/>
            </a:endParaRPr>
          </a:p>
          <a:p>
            <a:pPr marR="0" lvl="0" fontAlgn="base"/>
            <a:r>
              <a:rPr lang="en-US" sz="3200">
                <a:effectLst/>
                <a:latin typeface="Gotham Book"/>
                <a:ea typeface="Cambria" panose="02040503050406030204" pitchFamily="18" charset="0"/>
                <a:cs typeface="Cambria" panose="02040503050406030204" pitchFamily="18" charset="0"/>
              </a:rPr>
              <a:t>Understand your personal responsibility to uphold expectations of the Fraternity and lead your chapter through crisis and effective change management</a:t>
            </a:r>
            <a:endParaRPr lang="en-US" sz="3200">
              <a:effectLst/>
              <a:latin typeface="Gotham Book"/>
              <a:ea typeface="Times New Roman" panose="02020603050405020304" pitchFamily="18" charset="0"/>
            </a:endParaRPr>
          </a:p>
        </p:txBody>
      </p:sp>
      <p:pic>
        <p:nvPicPr>
          <p:cNvPr id="4" name="Picture 3" descr="A person in glasses smiling and pointing at a whiteboard&#10;&#10;Description automatically generated">
            <a:extLst>
              <a:ext uri="{FF2B5EF4-FFF2-40B4-BE49-F238E27FC236}">
                <a16:creationId xmlns:a16="http://schemas.microsoft.com/office/drawing/2014/main" id="{8A777110-56C9-1691-0EA9-DE4452CF88F0}"/>
              </a:ext>
            </a:extLst>
          </p:cNvPr>
          <p:cNvPicPr>
            <a:picLocks noChangeAspect="1"/>
          </p:cNvPicPr>
          <p:nvPr/>
        </p:nvPicPr>
        <p:blipFill>
          <a:blip r:embed="rId2"/>
          <a:stretch>
            <a:fillRect/>
          </a:stretch>
        </p:blipFill>
        <p:spPr>
          <a:xfrm>
            <a:off x="11445069" y="-6050"/>
            <a:ext cx="8660115" cy="11315400"/>
          </a:xfrm>
          <a:prstGeom prst="rect">
            <a:avLst/>
          </a:prstGeom>
        </p:spPr>
      </p:pic>
      <p:pic>
        <p:nvPicPr>
          <p:cNvPr id="5" name="Graphic 4">
            <a:extLst>
              <a:ext uri="{FF2B5EF4-FFF2-40B4-BE49-F238E27FC236}">
                <a16:creationId xmlns:a16="http://schemas.microsoft.com/office/drawing/2014/main" id="{3106D51F-776E-927D-0891-8CC5F23130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4386" y="6060738"/>
            <a:ext cx="1015663" cy="1015663"/>
          </a:xfrm>
          <a:prstGeom prst="rect">
            <a:avLst/>
          </a:prstGeom>
        </p:spPr>
      </p:pic>
      <p:pic>
        <p:nvPicPr>
          <p:cNvPr id="6" name="Graphic 5">
            <a:extLst>
              <a:ext uri="{FF2B5EF4-FFF2-40B4-BE49-F238E27FC236}">
                <a16:creationId xmlns:a16="http://schemas.microsoft.com/office/drawing/2014/main" id="{91F9B025-A9FB-CC54-AEDC-C3E713E75CB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54387" y="8397875"/>
            <a:ext cx="1015663" cy="1015663"/>
          </a:xfrm>
          <a:prstGeom prst="rect">
            <a:avLst/>
          </a:prstGeom>
        </p:spPr>
      </p:pic>
      <p:pic>
        <p:nvPicPr>
          <p:cNvPr id="7" name="Graphic 6">
            <a:extLst>
              <a:ext uri="{FF2B5EF4-FFF2-40B4-BE49-F238E27FC236}">
                <a16:creationId xmlns:a16="http://schemas.microsoft.com/office/drawing/2014/main" id="{D41EEF23-B36E-66A8-00E7-46ACFFB3525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54386" y="3241338"/>
            <a:ext cx="1015663" cy="1015663"/>
          </a:xfrm>
          <a:prstGeom prst="rect">
            <a:avLst/>
          </a:prstGeom>
        </p:spPr>
      </p:pic>
    </p:spTree>
    <p:extLst>
      <p:ext uri="{BB962C8B-B14F-4D97-AF65-F5344CB8AC3E}">
        <p14:creationId xmlns:p14="http://schemas.microsoft.com/office/powerpoint/2010/main" val="1549827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0" y="3902075"/>
            <a:ext cx="20104100" cy="2185798"/>
          </a:xfrm>
        </p:spPr>
        <p:txBody>
          <a:bodyPr>
            <a:normAutofit/>
          </a:bodyPr>
          <a:lstStyle/>
          <a:p>
            <a:pPr algn="ctr"/>
            <a:r>
              <a:rPr lang="en-US" sz="9894">
                <a:latin typeface="Cambria"/>
                <a:ea typeface="Cambria"/>
              </a:rPr>
              <a:t>What if this was how I felt?</a:t>
            </a:r>
            <a:endParaRPr lang="en-US" sz="9894"/>
          </a:p>
        </p:txBody>
      </p:sp>
    </p:spTree>
    <p:extLst>
      <p:ext uri="{BB962C8B-B14F-4D97-AF65-F5344CB8AC3E}">
        <p14:creationId xmlns:p14="http://schemas.microsoft.com/office/powerpoint/2010/main" val="661236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5BC8-542C-D784-9DBB-60242B54A4CC}"/>
              </a:ext>
            </a:extLst>
          </p:cNvPr>
          <p:cNvSpPr>
            <a:spLocks noGrp="1"/>
          </p:cNvSpPr>
          <p:nvPr>
            <p:ph type="title"/>
          </p:nvPr>
        </p:nvSpPr>
        <p:spPr>
          <a:xfrm>
            <a:off x="908050" y="625475"/>
            <a:ext cx="7950261" cy="2185952"/>
          </a:xfrm>
        </p:spPr>
        <p:txBody>
          <a:bodyPr>
            <a:normAutofit/>
          </a:bodyPr>
          <a:lstStyle/>
          <a:p>
            <a:r>
              <a:rPr lang="en-US">
                <a:latin typeface="Montserrat Light"/>
              </a:rPr>
              <a:t>What this Means for You</a:t>
            </a:r>
            <a:endParaRPr lang="en-US"/>
          </a:p>
        </p:txBody>
      </p:sp>
      <p:sp>
        <p:nvSpPr>
          <p:cNvPr id="4" name="Slide Number Placeholder 3">
            <a:extLst>
              <a:ext uri="{FF2B5EF4-FFF2-40B4-BE49-F238E27FC236}">
                <a16:creationId xmlns:a16="http://schemas.microsoft.com/office/drawing/2014/main" id="{90A7A5D2-C88C-EE2C-BA76-90E92240DE8F}"/>
              </a:ext>
            </a:extLst>
          </p:cNvPr>
          <p:cNvSpPr>
            <a:spLocks noGrp="1"/>
          </p:cNvSpPr>
          <p:nvPr>
            <p:ph type="sldNum" sz="quarter" idx="12"/>
          </p:nvPr>
        </p:nvSpPr>
        <p:spPr/>
        <p:txBody>
          <a:bodyPr/>
          <a:lstStyle/>
          <a:p>
            <a:pPr defTabSz="1507846" rtl="0"/>
            <a:fld id="{9A767BF2-BBCF-B24E-8434-C73D23EBE996}" type="slidenum">
              <a:rPr lang="en-US" kern="1200">
                <a:solidFill>
                  <a:srgbClr val="FFFFFF"/>
                </a:solidFill>
                <a:ea typeface="+mn-ea"/>
                <a:cs typeface="+mn-cs"/>
              </a:rPr>
              <a:pPr defTabSz="1507846" rtl="0"/>
              <a:t>61</a:t>
            </a:fld>
            <a:endParaRPr lang="en-US" kern="1200">
              <a:solidFill>
                <a:srgbClr val="FFFFFF"/>
              </a:solidFill>
              <a:ea typeface="+mn-ea"/>
              <a:cs typeface="+mn-cs"/>
            </a:endParaRPr>
          </a:p>
        </p:txBody>
      </p:sp>
      <p:sp>
        <p:nvSpPr>
          <p:cNvPr id="6" name="Content Placeholder 5">
            <a:extLst>
              <a:ext uri="{FF2B5EF4-FFF2-40B4-BE49-F238E27FC236}">
                <a16:creationId xmlns:a16="http://schemas.microsoft.com/office/drawing/2014/main" id="{8167B656-AA5B-5AED-DE79-C7B15090CD84}"/>
              </a:ext>
            </a:extLst>
          </p:cNvPr>
          <p:cNvSpPr>
            <a:spLocks noGrp="1"/>
          </p:cNvSpPr>
          <p:nvPr>
            <p:ph idx="1"/>
          </p:nvPr>
        </p:nvSpPr>
        <p:spPr>
          <a:xfrm>
            <a:off x="1060450" y="3192272"/>
            <a:ext cx="8864658" cy="7235952"/>
          </a:xfrm>
        </p:spPr>
        <p:txBody>
          <a:bodyPr vert="horz" lIns="150781" tIns="75390" rIns="150781" bIns="75390" rtlCol="0" anchor="t">
            <a:normAutofit/>
          </a:bodyPr>
          <a:lstStyle/>
          <a:p>
            <a:r>
              <a:rPr lang="en-US">
                <a:solidFill>
                  <a:schemeClr val="accent1"/>
                </a:solidFill>
                <a:ea typeface="+mn-lt"/>
                <a:cs typeface="+mn-lt"/>
              </a:rPr>
              <a:t>Pi Phi is sharing with alumnae clubs, members at large in phased communication plan</a:t>
            </a:r>
          </a:p>
          <a:p>
            <a:r>
              <a:rPr lang="en-US">
                <a:solidFill>
                  <a:schemeClr val="accent1"/>
                </a:solidFill>
                <a:ea typeface="+mn-lt"/>
                <a:cs typeface="+mn-lt"/>
              </a:rPr>
              <a:t>Current Ritual remains in use until Fall 2025</a:t>
            </a:r>
            <a:endParaRPr lang="en-US">
              <a:solidFill>
                <a:schemeClr val="accent1"/>
              </a:solidFill>
              <a:ea typeface="Cambria"/>
            </a:endParaRPr>
          </a:p>
          <a:p>
            <a:r>
              <a:rPr lang="en-US">
                <a:solidFill>
                  <a:schemeClr val="accent1"/>
                </a:solidFill>
                <a:ea typeface="+mn-lt"/>
                <a:cs typeface="+mn-lt"/>
              </a:rPr>
              <a:t>Does not impact Initiation</a:t>
            </a:r>
          </a:p>
          <a:p>
            <a:r>
              <a:rPr lang="en-US">
                <a:solidFill>
                  <a:schemeClr val="accent1"/>
                </a:solidFill>
                <a:ea typeface="+mn-lt"/>
                <a:cs typeface="+mn-lt"/>
              </a:rPr>
              <a:t>Meeting Ritual Evolution Guide to follow</a:t>
            </a:r>
            <a:endParaRPr lang="en-US">
              <a:solidFill>
                <a:schemeClr val="accent1"/>
              </a:solidFill>
              <a:ea typeface="Cambria"/>
            </a:endParaRPr>
          </a:p>
          <a:p>
            <a:pPr marL="0" indent="0">
              <a:buNone/>
            </a:pPr>
            <a:endParaRPr lang="en-US">
              <a:solidFill>
                <a:schemeClr val="accent1"/>
              </a:solidFill>
              <a:ea typeface="Cambria"/>
            </a:endParaRPr>
          </a:p>
          <a:p>
            <a:pPr marL="0" indent="0">
              <a:buNone/>
            </a:pPr>
            <a:endParaRPr lang="en-US">
              <a:solidFill>
                <a:srgbClr val="3B6CA1"/>
              </a:solidFill>
              <a:ea typeface="Cambria"/>
            </a:endParaRPr>
          </a:p>
          <a:p>
            <a:endParaRPr lang="en-US">
              <a:ea typeface="Cambria"/>
            </a:endParaRPr>
          </a:p>
        </p:txBody>
      </p:sp>
    </p:spTree>
    <p:extLst>
      <p:ext uri="{BB962C8B-B14F-4D97-AF65-F5344CB8AC3E}">
        <p14:creationId xmlns:p14="http://schemas.microsoft.com/office/powerpoint/2010/main" val="2488007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AFA0-3948-3DA1-C35A-4D6D8E687FCF}"/>
              </a:ext>
            </a:extLst>
          </p:cNvPr>
          <p:cNvSpPr>
            <a:spLocks noGrp="1"/>
          </p:cNvSpPr>
          <p:nvPr>
            <p:ph type="title"/>
          </p:nvPr>
        </p:nvSpPr>
        <p:spPr>
          <a:xfrm>
            <a:off x="661683" y="1006475"/>
            <a:ext cx="19002007" cy="2185952"/>
          </a:xfrm>
        </p:spPr>
        <p:txBody>
          <a:bodyPr/>
          <a:lstStyle/>
          <a:p>
            <a:r>
              <a:rPr lang="en-US">
                <a:latin typeface="Montserrat Light"/>
              </a:rPr>
              <a:t>Quotes from members this week...</a:t>
            </a:r>
            <a:endParaRPr lang="en-US"/>
          </a:p>
        </p:txBody>
      </p:sp>
      <p:sp>
        <p:nvSpPr>
          <p:cNvPr id="3" name="Content Placeholder 2">
            <a:extLst>
              <a:ext uri="{FF2B5EF4-FFF2-40B4-BE49-F238E27FC236}">
                <a16:creationId xmlns:a16="http://schemas.microsoft.com/office/drawing/2014/main" id="{1278C799-F435-4040-FA0C-054EED1D6C5B}"/>
              </a:ext>
            </a:extLst>
          </p:cNvPr>
          <p:cNvSpPr>
            <a:spLocks noGrp="1"/>
          </p:cNvSpPr>
          <p:nvPr>
            <p:ph idx="1"/>
          </p:nvPr>
        </p:nvSpPr>
        <p:spPr>
          <a:xfrm>
            <a:off x="566716" y="3007291"/>
            <a:ext cx="18553134" cy="7732292"/>
          </a:xfrm>
        </p:spPr>
        <p:txBody>
          <a:bodyPr vert="horz" lIns="150781" tIns="75390" rIns="150781" bIns="75390" rtlCol="0" anchor="t">
            <a:normAutofit fontScale="77500" lnSpcReduction="20000"/>
          </a:bodyPr>
          <a:lstStyle/>
          <a:p>
            <a:pPr marL="376555" indent="-376555"/>
            <a:r>
              <a:rPr lang="en-US" sz="4300">
                <a:ea typeface="Cambria"/>
              </a:rPr>
              <a:t>"A tradition is just a tradition because it carries on. Soon, this new Ritual will be our tradition" </a:t>
            </a:r>
            <a:r>
              <a:rPr lang="en-US" sz="4300" i="1">
                <a:ea typeface="Cambria"/>
              </a:rPr>
              <a:t>- Chapter Officer</a:t>
            </a:r>
            <a:endParaRPr lang="en-US"/>
          </a:p>
          <a:p>
            <a:pPr marL="376555" indent="-376555"/>
            <a:r>
              <a:rPr lang="en-US" sz="4300">
                <a:ea typeface="Cambria"/>
              </a:rPr>
              <a:t>"While it's hard to personally let go of a long-standing tradition because its near and dear to my heart, it's worth it to make those that feel conflicted more included." </a:t>
            </a:r>
            <a:r>
              <a:rPr lang="en-US" sz="4300" i="1">
                <a:ea typeface="Cambria"/>
              </a:rPr>
              <a:t>- Chapter President</a:t>
            </a:r>
          </a:p>
          <a:p>
            <a:pPr marL="376555" indent="-376555"/>
            <a:r>
              <a:rPr lang="en-US" sz="4300">
                <a:ea typeface="Cambria"/>
              </a:rPr>
              <a:t> "I may need help in supporting our members who do identify as Christian or Catholic as this continues to roll out." - </a:t>
            </a:r>
            <a:r>
              <a:rPr lang="en-US" sz="4300" i="1">
                <a:ea typeface="Cambria"/>
              </a:rPr>
              <a:t>Chapter President</a:t>
            </a:r>
          </a:p>
          <a:p>
            <a:pPr marL="376555" indent="-376555"/>
            <a:r>
              <a:rPr lang="en-US" sz="430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4300" i="1">
                <a:ea typeface="Cambria"/>
              </a:rPr>
              <a:t>- AAC Chair</a:t>
            </a:r>
          </a:p>
          <a:p>
            <a:pPr marL="376555" indent="-376555"/>
            <a:r>
              <a:rPr lang="en-US" sz="4300" i="1">
                <a:ea typeface="Cambria"/>
              </a:rPr>
              <a:t>"</a:t>
            </a:r>
            <a:r>
              <a:rPr lang="en-US" sz="4300">
                <a:ea typeface="Cambria"/>
              </a:rPr>
              <a:t>Our chapter has been using a meeting Ritual they have written, which they love. My biggest concern is getting them to adapt the new meeting Ritual." - </a:t>
            </a:r>
            <a:r>
              <a:rPr lang="en-US" sz="4300" i="1">
                <a:ea typeface="Cambria"/>
              </a:rPr>
              <a:t>AAC Chair </a:t>
            </a:r>
          </a:p>
          <a:p>
            <a:pPr marL="376555" indent="-376555"/>
            <a:r>
              <a:rPr lang="en-US" sz="4300">
                <a:ea typeface="Cambria"/>
              </a:rPr>
              <a:t>"I welcome these changes, and I appreciate the way this has been handled by the Fraternity. We learned from past experience, and we are sensitive to those afraid of change. Pi Phi is growing!"</a:t>
            </a:r>
            <a:r>
              <a:rPr lang="en-US" sz="4300" i="1">
                <a:ea typeface="Cambria"/>
              </a:rPr>
              <a:t> – Foundation volunteer and past Fraternity Officer</a:t>
            </a:r>
          </a:p>
          <a:p>
            <a:pPr marL="376555" indent="-376555"/>
            <a:endParaRPr lang="en-US">
              <a:ea typeface="Cambria"/>
            </a:endParaRPr>
          </a:p>
          <a:p>
            <a:pPr marL="376555" indent="-376555"/>
            <a:endParaRPr lang="en-US">
              <a:ea typeface="Cambria"/>
            </a:endParaRPr>
          </a:p>
        </p:txBody>
      </p:sp>
      <p:sp>
        <p:nvSpPr>
          <p:cNvPr id="4" name="Slide Number Placeholder 3">
            <a:extLst>
              <a:ext uri="{FF2B5EF4-FFF2-40B4-BE49-F238E27FC236}">
                <a16:creationId xmlns:a16="http://schemas.microsoft.com/office/drawing/2014/main" id="{F6EF2A71-3241-6D87-3C3D-261509D7473A}"/>
              </a:ext>
            </a:extLst>
          </p:cNvPr>
          <p:cNvSpPr>
            <a:spLocks noGrp="1"/>
          </p:cNvSpPr>
          <p:nvPr>
            <p:ph type="sldNum" sz="quarter" idx="12"/>
          </p:nvPr>
        </p:nvSpPr>
        <p:spPr/>
        <p:txBody>
          <a:bodyPr/>
          <a:lstStyle/>
          <a:p>
            <a:pPr defTabSz="1507846" rtl="0"/>
            <a:fld id="{9A767BF2-BBCF-B24E-8434-C73D23EBE996}" type="slidenum">
              <a:rPr lang="en-US" kern="1200">
                <a:solidFill>
                  <a:srgbClr val="961F4A"/>
                </a:solidFill>
                <a:ea typeface="+mn-ea"/>
                <a:cs typeface="+mn-cs"/>
              </a:rPr>
              <a:pPr defTabSz="1507846" rtl="0"/>
              <a:t>62</a:t>
            </a:fld>
            <a:endParaRPr lang="en-US" kern="1200">
              <a:solidFill>
                <a:srgbClr val="961F4A"/>
              </a:solidFill>
              <a:ea typeface="+mn-ea"/>
              <a:cs typeface="+mn-cs"/>
            </a:endParaRPr>
          </a:p>
        </p:txBody>
      </p:sp>
    </p:spTree>
    <p:extLst>
      <p:ext uri="{BB962C8B-B14F-4D97-AF65-F5344CB8AC3E}">
        <p14:creationId xmlns:p14="http://schemas.microsoft.com/office/powerpoint/2010/main" val="2554538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D1499-6DFD-A044-BCFA-386EC84298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3097E4-AC4E-7F97-B038-8B997B16E777}"/>
              </a:ext>
            </a:extLst>
          </p:cNvPr>
          <p:cNvSpPr>
            <a:spLocks noGrp="1"/>
          </p:cNvSpPr>
          <p:nvPr>
            <p:ph type="ctrTitle"/>
          </p:nvPr>
        </p:nvSpPr>
        <p:spPr>
          <a:xfrm>
            <a:off x="3520657" y="6872577"/>
            <a:ext cx="13062786" cy="2914201"/>
          </a:xfrm>
        </p:spPr>
        <p:txBody>
          <a:bodyPr>
            <a:normAutofit/>
          </a:bodyPr>
          <a:lstStyle/>
          <a:p>
            <a:r>
              <a:rPr lang="en-US">
                <a:latin typeface="Cambria"/>
                <a:ea typeface="Cambria"/>
              </a:rPr>
              <a:t>Meeting Ritual Update</a:t>
            </a:r>
            <a:br>
              <a:rPr lang="en-US">
                <a:latin typeface="Cambria"/>
                <a:ea typeface="Cambria"/>
              </a:rPr>
            </a:br>
            <a:r>
              <a:rPr lang="en-US" sz="1600">
                <a:latin typeface="Cambria"/>
                <a:ea typeface="Cambria"/>
              </a:rPr>
              <a:t> </a:t>
            </a:r>
            <a:br>
              <a:rPr lang="en-US">
                <a:latin typeface="Cambria"/>
                <a:ea typeface="Cambria"/>
              </a:rPr>
            </a:br>
            <a:r>
              <a:rPr lang="en-US" sz="3958">
                <a:solidFill>
                  <a:srgbClr val="862041"/>
                </a:solidFill>
                <a:latin typeface="Cambria"/>
                <a:ea typeface="Cambria"/>
              </a:rPr>
              <a:t>College Weekend 2025</a:t>
            </a:r>
            <a:endParaRPr lang="en-US"/>
          </a:p>
        </p:txBody>
      </p:sp>
    </p:spTree>
    <p:extLst>
      <p:ext uri="{BB962C8B-B14F-4D97-AF65-F5344CB8AC3E}">
        <p14:creationId xmlns:p14="http://schemas.microsoft.com/office/powerpoint/2010/main" val="2332805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3808015"/>
            <a:ext cx="5943600" cy="3693319"/>
          </a:xfrm>
        </p:spPr>
        <p:txBody>
          <a:bodyPr/>
          <a:lstStyle/>
          <a:p>
            <a:pPr algn="ctr"/>
            <a:r>
              <a:rPr lang="en-US" sz="8000"/>
              <a:t>Being a President for All</a:t>
            </a:r>
          </a:p>
        </p:txBody>
      </p:sp>
    </p:spTree>
    <p:extLst>
      <p:ext uri="{BB962C8B-B14F-4D97-AF65-F5344CB8AC3E}">
        <p14:creationId xmlns:p14="http://schemas.microsoft.com/office/powerpoint/2010/main" val="3095581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CED4598-AF97-82E2-0EBC-5914BA84541F}"/>
              </a:ext>
            </a:extLst>
          </p:cNvPr>
          <p:cNvSpPr>
            <a:spLocks noGrp="1"/>
          </p:cNvSpPr>
          <p:nvPr>
            <p:ph type="ctrTitle"/>
          </p:nvPr>
        </p:nvSpPr>
        <p:spPr>
          <a:xfrm>
            <a:off x="1670050" y="3444875"/>
            <a:ext cx="16383000" cy="1231106"/>
          </a:xfrm>
        </p:spPr>
        <p:txBody>
          <a:bodyPr/>
          <a:lstStyle/>
          <a:p>
            <a:pPr algn="ctr"/>
            <a:r>
              <a:rPr lang="en-US" sz="8000">
                <a:solidFill>
                  <a:schemeClr val="accent3">
                    <a:lumMod val="60000"/>
                    <a:lumOff val="40000"/>
                  </a:schemeClr>
                </a:solidFill>
              </a:rPr>
              <a:t>Pi Beta Phi’s Definition of Inclusion</a:t>
            </a:r>
          </a:p>
        </p:txBody>
      </p:sp>
      <p:sp>
        <p:nvSpPr>
          <p:cNvPr id="8" name="Title 3">
            <a:extLst>
              <a:ext uri="{FF2B5EF4-FFF2-40B4-BE49-F238E27FC236}">
                <a16:creationId xmlns:a16="http://schemas.microsoft.com/office/drawing/2014/main" id="{F50B541D-ECC1-0597-EE47-B1DD58703F2E}"/>
              </a:ext>
            </a:extLst>
          </p:cNvPr>
          <p:cNvSpPr txBox="1">
            <a:spLocks/>
          </p:cNvSpPr>
          <p:nvPr/>
        </p:nvSpPr>
        <p:spPr>
          <a:xfrm>
            <a:off x="1783576" y="4740275"/>
            <a:ext cx="16174689" cy="3323987"/>
          </a:xfrm>
          <a:prstGeom prst="rect">
            <a:avLst/>
          </a:prstGeom>
        </p:spPr>
        <p:txBody>
          <a:bodyPr wrap="square" lIns="0" tIns="0" rIns="0" bIns="0" anchor="b" anchorCtr="0">
            <a:spAutoFit/>
          </a:bodyPr>
          <a:lstStyle>
            <a:lvl1pPr eaLnBrk="1" hangingPunct="1">
              <a:defRPr sz="6600" b="0" i="0">
                <a:solidFill>
                  <a:schemeClr val="bg1"/>
                </a:solidFill>
                <a:latin typeface="Hello Mogels"/>
                <a:ea typeface="+mj-ea"/>
                <a:cs typeface="Hello Mogels"/>
              </a:defRPr>
            </a:lvl1pPr>
          </a:lstStyle>
          <a:p>
            <a:pPr marL="0" indent="0" algn="ctr">
              <a:buNone/>
            </a:pPr>
            <a:r>
              <a:rPr lang="en-US" sz="5400" b="1">
                <a:latin typeface="Gotham Book"/>
              </a:rPr>
              <a:t>Inclusion: </a:t>
            </a:r>
            <a:r>
              <a:rPr lang="en-US" sz="5400">
                <a:latin typeface="Gotham Book"/>
              </a:rPr>
              <a:t>Being welcomed and truly valued for what you contribute. Pi Beta Phi desires to create an environment where all members feel they have a voice, are valued, feel validated and can fully participate.   </a:t>
            </a:r>
          </a:p>
        </p:txBody>
      </p:sp>
    </p:spTree>
    <p:extLst>
      <p:ext uri="{BB962C8B-B14F-4D97-AF65-F5344CB8AC3E}">
        <p14:creationId xmlns:p14="http://schemas.microsoft.com/office/powerpoint/2010/main" val="1501191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B6FAAC9-E49D-DE19-8C2C-31895E1D90FB}"/>
              </a:ext>
            </a:extLst>
          </p:cNvPr>
          <p:cNvSpPr txBox="1">
            <a:spLocks/>
          </p:cNvSpPr>
          <p:nvPr/>
        </p:nvSpPr>
        <p:spPr>
          <a:xfrm>
            <a:off x="8680450" y="3292475"/>
            <a:ext cx="10096500" cy="6858000"/>
          </a:xfrm>
          <a:prstGeom prst="rect">
            <a:avLst/>
          </a:prstGeom>
        </p:spPr>
        <p:txBody>
          <a:bodyPr wrap="square" lIns="0" tIns="0" rIns="0" bIns="0" anchor="t">
            <a:norm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endParaRPr lang="en-US" sz="3600"/>
          </a:p>
        </p:txBody>
      </p:sp>
      <p:sp>
        <p:nvSpPr>
          <p:cNvPr id="8" name="Title 1">
            <a:extLst>
              <a:ext uri="{FF2B5EF4-FFF2-40B4-BE49-F238E27FC236}">
                <a16:creationId xmlns:a16="http://schemas.microsoft.com/office/drawing/2014/main" id="{19355331-4F89-BD94-3F1F-368F72576D67}"/>
              </a:ext>
            </a:extLst>
          </p:cNvPr>
          <p:cNvSpPr>
            <a:spLocks noGrp="1"/>
          </p:cNvSpPr>
          <p:nvPr>
            <p:ph type="title"/>
          </p:nvPr>
        </p:nvSpPr>
        <p:spPr>
          <a:xfrm>
            <a:off x="8375650" y="549275"/>
            <a:ext cx="10972800" cy="1846659"/>
          </a:xfrm>
        </p:spPr>
        <p:txBody>
          <a:bodyPr/>
          <a:lstStyle/>
          <a:p>
            <a:r>
              <a:rPr lang="en-US" sz="6000"/>
              <a:t>People feel included when they… </a:t>
            </a:r>
          </a:p>
        </p:txBody>
      </p:sp>
      <p:sp>
        <p:nvSpPr>
          <p:cNvPr id="9" name="Text Placeholder 2">
            <a:extLst>
              <a:ext uri="{FF2B5EF4-FFF2-40B4-BE49-F238E27FC236}">
                <a16:creationId xmlns:a16="http://schemas.microsoft.com/office/drawing/2014/main" id="{DC4F202B-C099-7301-EC43-62BAD94D9293}"/>
              </a:ext>
            </a:extLst>
          </p:cNvPr>
          <p:cNvSpPr>
            <a:spLocks noGrp="1"/>
          </p:cNvSpPr>
          <p:nvPr>
            <p:ph type="body" idx="1"/>
          </p:nvPr>
        </p:nvSpPr>
        <p:spPr>
          <a:xfrm>
            <a:off x="8375650" y="2883232"/>
            <a:ext cx="10591800" cy="3816429"/>
          </a:xfrm>
        </p:spPr>
        <p:txBody>
          <a:bodyPr/>
          <a:lstStyle/>
          <a:p>
            <a:pPr marL="457200" indent="-457200">
              <a:buFont typeface="Arial" panose="020B0604020202020204" pitchFamily="34" charset="0"/>
              <a:buChar char="•"/>
            </a:pPr>
            <a:r>
              <a:rPr lang="en-US" sz="4800"/>
              <a:t>Are treated fairly</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4800"/>
              <a:t>Feel their uniqueness is appreciated, and they have a sense of belonging</a:t>
            </a:r>
          </a:p>
          <a:p>
            <a:endParaRPr lang="en-US" sz="2800"/>
          </a:p>
          <a:p>
            <a:pPr marL="457200" indent="-457200">
              <a:buFont typeface="Arial" panose="020B0604020202020204" pitchFamily="34" charset="0"/>
              <a:buChar char="•"/>
            </a:pPr>
            <a:r>
              <a:rPr lang="en-US" sz="4800"/>
              <a:t>Have a voice in decision making</a:t>
            </a:r>
          </a:p>
        </p:txBody>
      </p:sp>
      <p:pic>
        <p:nvPicPr>
          <p:cNvPr id="10" name="Picture Placeholder 9" descr="A group of women posing for a picture&#10;&#10;Description automatically generated">
            <a:extLst>
              <a:ext uri="{FF2B5EF4-FFF2-40B4-BE49-F238E27FC236}">
                <a16:creationId xmlns:a16="http://schemas.microsoft.com/office/drawing/2014/main" id="{0A7089F5-6455-03A7-E45F-DE0158BC44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47" r="14347"/>
          <a:stretch>
            <a:fillRect/>
          </a:stretch>
        </p:blipFill>
        <p:spPr>
          <a:xfrm>
            <a:off x="0" y="17929"/>
            <a:ext cx="7537450" cy="11291421"/>
          </a:xfrm>
        </p:spPr>
      </p:pic>
    </p:spTree>
    <p:extLst>
      <p:ext uri="{BB962C8B-B14F-4D97-AF65-F5344CB8AC3E}">
        <p14:creationId xmlns:p14="http://schemas.microsoft.com/office/powerpoint/2010/main" val="2723912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F471-6B5F-BFEF-2C33-8B8B2A18D07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EB2C7A3-1D32-4AEB-30B7-0E2F9BE3B128}"/>
              </a:ext>
            </a:extLst>
          </p:cNvPr>
          <p:cNvGrpSpPr/>
          <p:nvPr/>
        </p:nvGrpSpPr>
        <p:grpSpPr>
          <a:xfrm>
            <a:off x="527050" y="0"/>
            <a:ext cx="18288000" cy="11200476"/>
            <a:chOff x="146050" y="0"/>
            <a:chExt cx="18402300" cy="11292551"/>
          </a:xfrm>
        </p:grpSpPr>
        <p:grpSp>
          <p:nvGrpSpPr>
            <p:cNvPr id="6" name="Group 5">
              <a:extLst>
                <a:ext uri="{FF2B5EF4-FFF2-40B4-BE49-F238E27FC236}">
                  <a16:creationId xmlns:a16="http://schemas.microsoft.com/office/drawing/2014/main" id="{58BCA8A7-3A9D-6AAD-B334-3D64D4B30441}"/>
                </a:ext>
              </a:extLst>
            </p:cNvPr>
            <p:cNvGrpSpPr/>
            <p:nvPr/>
          </p:nvGrpSpPr>
          <p:grpSpPr>
            <a:xfrm>
              <a:off x="146050" y="0"/>
              <a:ext cx="18402300" cy="11292551"/>
              <a:chOff x="146050" y="0"/>
              <a:chExt cx="18402300" cy="11292551"/>
            </a:xfrm>
          </p:grpSpPr>
          <p:pic>
            <p:nvPicPr>
              <p:cNvPr id="3" name="Picture 2">
                <a:extLst>
                  <a:ext uri="{FF2B5EF4-FFF2-40B4-BE49-F238E27FC236}">
                    <a16:creationId xmlns:a16="http://schemas.microsoft.com/office/drawing/2014/main" id="{541E74C8-683D-BCC2-43FB-F1C9DCE66A99}"/>
                  </a:ext>
                </a:extLst>
              </p:cNvPr>
              <p:cNvPicPr>
                <a:picLocks noChangeAspect="1"/>
              </p:cNvPicPr>
              <p:nvPr/>
            </p:nvPicPr>
            <p:blipFill>
              <a:blip r:embed="rId2"/>
              <a:stretch>
                <a:fillRect/>
              </a:stretch>
            </p:blipFill>
            <p:spPr>
              <a:xfrm>
                <a:off x="1555750" y="0"/>
                <a:ext cx="16992600" cy="11292551"/>
              </a:xfrm>
              <a:prstGeom prst="rect">
                <a:avLst/>
              </a:prstGeom>
            </p:spPr>
          </p:pic>
          <p:sp>
            <p:nvSpPr>
              <p:cNvPr id="5" name="Rectangle 4">
                <a:extLst>
                  <a:ext uri="{FF2B5EF4-FFF2-40B4-BE49-F238E27FC236}">
                    <a16:creationId xmlns:a16="http://schemas.microsoft.com/office/drawing/2014/main" id="{30A8C6C4-3063-9F74-371B-0C63D11EB9CD}"/>
                  </a:ext>
                </a:extLst>
              </p:cNvPr>
              <p:cNvSpPr/>
              <p:nvPr/>
            </p:nvSpPr>
            <p:spPr>
              <a:xfrm>
                <a:off x="146050" y="10226675"/>
                <a:ext cx="1981200" cy="990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3B2ED266-CC21-4449-430A-758035E471E5}"/>
                </a:ext>
              </a:extLst>
            </p:cNvPr>
            <p:cNvSpPr/>
            <p:nvPr/>
          </p:nvSpPr>
          <p:spPr>
            <a:xfrm>
              <a:off x="7080250" y="3559175"/>
              <a:ext cx="5943600" cy="419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a:extLst>
              <a:ext uri="{FF2B5EF4-FFF2-40B4-BE49-F238E27FC236}">
                <a16:creationId xmlns:a16="http://schemas.microsoft.com/office/drawing/2014/main" id="{36D4BA2A-9CFD-3011-2133-07D72E3BEFE0}"/>
              </a:ext>
            </a:extLst>
          </p:cNvPr>
          <p:cNvSpPr>
            <a:spLocks noGrp="1"/>
          </p:cNvSpPr>
          <p:nvPr>
            <p:ph type="title"/>
          </p:nvPr>
        </p:nvSpPr>
        <p:spPr>
          <a:xfrm>
            <a:off x="7613650" y="3825875"/>
            <a:ext cx="5181600" cy="4062651"/>
          </a:xfrm>
        </p:spPr>
        <p:txBody>
          <a:bodyPr/>
          <a:lstStyle/>
          <a:p>
            <a:pPr algn="ctr"/>
            <a:r>
              <a:rPr lang="en-US"/>
              <a:t>Deloitte’s   Six Traits </a:t>
            </a:r>
            <a:br>
              <a:rPr lang="en-US"/>
            </a:br>
            <a:r>
              <a:rPr lang="en-US"/>
              <a:t>of Inclusive Leadership</a:t>
            </a:r>
          </a:p>
        </p:txBody>
      </p:sp>
    </p:spTree>
    <p:extLst>
      <p:ext uri="{BB962C8B-B14F-4D97-AF65-F5344CB8AC3E}">
        <p14:creationId xmlns:p14="http://schemas.microsoft.com/office/powerpoint/2010/main" val="3793573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B6FAAC9-E49D-DE19-8C2C-31895E1D90FB}"/>
              </a:ext>
            </a:extLst>
          </p:cNvPr>
          <p:cNvSpPr txBox="1">
            <a:spLocks/>
          </p:cNvSpPr>
          <p:nvPr/>
        </p:nvSpPr>
        <p:spPr>
          <a:xfrm>
            <a:off x="8680450" y="3292475"/>
            <a:ext cx="10096500" cy="6858000"/>
          </a:xfrm>
          <a:prstGeom prst="rect">
            <a:avLst/>
          </a:prstGeom>
        </p:spPr>
        <p:txBody>
          <a:bodyPr wrap="square" lIns="0" tIns="0" rIns="0" bIns="0" anchor="t">
            <a:norm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buFont typeface="Arial" panose="020B0604020202020204" pitchFamily="34" charset="0"/>
              <a:buChar char="•"/>
            </a:pPr>
            <a:endParaRPr lang="en-US" sz="3600"/>
          </a:p>
        </p:txBody>
      </p:sp>
      <p:sp>
        <p:nvSpPr>
          <p:cNvPr id="11" name="Title 1">
            <a:extLst>
              <a:ext uri="{FF2B5EF4-FFF2-40B4-BE49-F238E27FC236}">
                <a16:creationId xmlns:a16="http://schemas.microsoft.com/office/drawing/2014/main" id="{A54C130F-976C-8226-63D6-55FFC0C67297}"/>
              </a:ext>
            </a:extLst>
          </p:cNvPr>
          <p:cNvSpPr>
            <a:spLocks noGrp="1"/>
          </p:cNvSpPr>
          <p:nvPr>
            <p:ph type="title"/>
          </p:nvPr>
        </p:nvSpPr>
        <p:spPr>
          <a:xfrm>
            <a:off x="8756650" y="1006475"/>
            <a:ext cx="10591800" cy="2031325"/>
          </a:xfrm>
        </p:spPr>
        <p:txBody>
          <a:bodyPr/>
          <a:lstStyle/>
          <a:p>
            <a:r>
              <a:rPr lang="en-US"/>
              <a:t>Inclusive Leadership Traits help leaders to:</a:t>
            </a:r>
          </a:p>
        </p:txBody>
      </p:sp>
      <p:sp>
        <p:nvSpPr>
          <p:cNvPr id="12" name="Text Placeholder 2">
            <a:extLst>
              <a:ext uri="{FF2B5EF4-FFF2-40B4-BE49-F238E27FC236}">
                <a16:creationId xmlns:a16="http://schemas.microsoft.com/office/drawing/2014/main" id="{21AB886D-3E59-9CE9-FBE9-C9D27A899851}"/>
              </a:ext>
            </a:extLst>
          </p:cNvPr>
          <p:cNvSpPr>
            <a:spLocks noGrp="1"/>
          </p:cNvSpPr>
          <p:nvPr>
            <p:ph type="body" idx="1"/>
          </p:nvPr>
        </p:nvSpPr>
        <p:spPr>
          <a:xfrm>
            <a:off x="8756650" y="3521075"/>
            <a:ext cx="10591800" cy="5909310"/>
          </a:xfrm>
        </p:spPr>
        <p:txBody>
          <a:bodyPr/>
          <a:lstStyle/>
          <a:p>
            <a:pPr marL="457200" indent="-457200">
              <a:buFont typeface="Arial" panose="020B0604020202020204" pitchFamily="34" charset="0"/>
              <a:buChar char="•"/>
            </a:pPr>
            <a:r>
              <a:rPr lang="en-US" sz="4400"/>
              <a:t>Operate more effectively within diverse environments </a:t>
            </a:r>
          </a:p>
          <a:p>
            <a:endParaRPr lang="en-US" sz="2800"/>
          </a:p>
          <a:p>
            <a:pPr marL="457200" indent="-457200">
              <a:buFont typeface="Arial" panose="020B0604020202020204" pitchFamily="34" charset="0"/>
              <a:buChar char="•"/>
            </a:pPr>
            <a:r>
              <a:rPr lang="en-US" sz="4400"/>
              <a:t>Better connect with a diverse membership </a:t>
            </a:r>
          </a:p>
          <a:p>
            <a:endParaRPr lang="en-US" sz="2800"/>
          </a:p>
          <a:p>
            <a:pPr marL="457200" indent="-457200">
              <a:buFont typeface="Arial" panose="020B0604020202020204" pitchFamily="34" charset="0"/>
              <a:buChar char="•"/>
            </a:pPr>
            <a:r>
              <a:rPr lang="en-US" sz="4400"/>
              <a:t>Access a more diverse spectrum of ideas </a:t>
            </a:r>
          </a:p>
          <a:p>
            <a:endParaRPr lang="en-US" sz="2800"/>
          </a:p>
          <a:p>
            <a:pPr marL="457200" indent="-457200">
              <a:buFont typeface="Arial" panose="020B0604020202020204" pitchFamily="34" charset="0"/>
              <a:buChar char="•"/>
            </a:pPr>
            <a:r>
              <a:rPr lang="en-US" sz="4400"/>
              <a:t>Enable diverse individuals in the chapter to reach their full potential</a:t>
            </a:r>
          </a:p>
          <a:p>
            <a:pPr marL="457200" indent="-457200">
              <a:buFont typeface="Arial" panose="020B0604020202020204" pitchFamily="34" charset="0"/>
              <a:buChar char="•"/>
            </a:pPr>
            <a:endParaRPr lang="en-US"/>
          </a:p>
        </p:txBody>
      </p:sp>
      <p:pic>
        <p:nvPicPr>
          <p:cNvPr id="14" name="Picture Placeholder 6" descr="A group of women posing for a photo&#10;&#10;Description automatically generated">
            <a:extLst>
              <a:ext uri="{FF2B5EF4-FFF2-40B4-BE49-F238E27FC236}">
                <a16:creationId xmlns:a16="http://schemas.microsoft.com/office/drawing/2014/main" id="{BDEE7586-2712-55B9-9899-DF1C30301F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2450409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355331-4F89-BD94-3F1F-368F72576D67}"/>
              </a:ext>
            </a:extLst>
          </p:cNvPr>
          <p:cNvSpPr>
            <a:spLocks noGrp="1"/>
          </p:cNvSpPr>
          <p:nvPr>
            <p:ph type="title"/>
          </p:nvPr>
        </p:nvSpPr>
        <p:spPr>
          <a:xfrm>
            <a:off x="8375650" y="549275"/>
            <a:ext cx="10972800" cy="1846659"/>
          </a:xfrm>
        </p:spPr>
        <p:txBody>
          <a:bodyPr/>
          <a:lstStyle/>
          <a:p>
            <a:r>
              <a:rPr lang="en-US" sz="6000"/>
              <a:t>People feel included when they… </a:t>
            </a:r>
          </a:p>
        </p:txBody>
      </p:sp>
      <p:sp>
        <p:nvSpPr>
          <p:cNvPr id="9" name="Text Placeholder 2">
            <a:extLst>
              <a:ext uri="{FF2B5EF4-FFF2-40B4-BE49-F238E27FC236}">
                <a16:creationId xmlns:a16="http://schemas.microsoft.com/office/drawing/2014/main" id="{DC4F202B-C099-7301-EC43-62BAD94D9293}"/>
              </a:ext>
            </a:extLst>
          </p:cNvPr>
          <p:cNvSpPr>
            <a:spLocks noGrp="1"/>
          </p:cNvSpPr>
          <p:nvPr>
            <p:ph type="body" idx="1"/>
          </p:nvPr>
        </p:nvSpPr>
        <p:spPr>
          <a:xfrm>
            <a:off x="8375650" y="2883232"/>
            <a:ext cx="10591800" cy="4247317"/>
          </a:xfrm>
        </p:spPr>
        <p:txBody>
          <a:bodyPr/>
          <a:lstStyle/>
          <a:p>
            <a:pPr marL="457200" indent="-457200">
              <a:buFont typeface="Arial" panose="020B0604020202020204" pitchFamily="34" charset="0"/>
              <a:buChar char="•"/>
            </a:pPr>
            <a:r>
              <a:rPr lang="en-US" sz="4800">
                <a:latin typeface="Gotham Book"/>
              </a:rPr>
              <a:t>Are treated fairly</a:t>
            </a:r>
          </a:p>
          <a:p>
            <a:pPr marL="457200" indent="-457200">
              <a:buFont typeface="Arial" panose="020B0604020202020204" pitchFamily="34" charset="0"/>
              <a:buChar char="•"/>
            </a:pPr>
            <a:endParaRPr lang="en-US" sz="2800">
              <a:latin typeface="Gotham Book"/>
            </a:endParaRPr>
          </a:p>
          <a:p>
            <a:pPr marL="457200" indent="-457200">
              <a:buFont typeface="Arial" panose="020B0604020202020204" pitchFamily="34" charset="0"/>
              <a:buChar char="•"/>
            </a:pPr>
            <a:r>
              <a:rPr lang="en-US" sz="4800">
                <a:latin typeface="Gotham Book"/>
              </a:rPr>
              <a:t>Feel their uniqueness is appreciated, and they have a sense of belonging</a:t>
            </a:r>
          </a:p>
          <a:p>
            <a:endParaRPr lang="en-US" sz="2800">
              <a:latin typeface="Gotham Book"/>
            </a:endParaRPr>
          </a:p>
          <a:p>
            <a:pPr marL="457200" indent="-457200">
              <a:buFont typeface="Arial" panose="020B0604020202020204" pitchFamily="34" charset="0"/>
              <a:buChar char="•"/>
            </a:pPr>
            <a:r>
              <a:rPr lang="en-US" sz="4800">
                <a:latin typeface="Gotham Book"/>
              </a:rPr>
              <a:t>Have a voice in decision making</a:t>
            </a:r>
          </a:p>
          <a:p>
            <a:endParaRPr lang="en-US" sz="2800"/>
          </a:p>
        </p:txBody>
      </p:sp>
      <p:pic>
        <p:nvPicPr>
          <p:cNvPr id="10" name="Picture Placeholder 9" descr="A group of women posing for a picture&#10;&#10;Description automatically generated">
            <a:extLst>
              <a:ext uri="{FF2B5EF4-FFF2-40B4-BE49-F238E27FC236}">
                <a16:creationId xmlns:a16="http://schemas.microsoft.com/office/drawing/2014/main" id="{0A7089F5-6455-03A7-E45F-DE0158BC44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47" r="14347"/>
          <a:stretch>
            <a:fillRect/>
          </a:stretch>
        </p:blipFill>
        <p:spPr>
          <a:xfrm>
            <a:off x="0" y="17929"/>
            <a:ext cx="7537450" cy="11291421"/>
          </a:xfrm>
        </p:spPr>
      </p:pic>
      <p:sp>
        <p:nvSpPr>
          <p:cNvPr id="3" name="TextBox 2">
            <a:extLst>
              <a:ext uri="{FF2B5EF4-FFF2-40B4-BE49-F238E27FC236}">
                <a16:creationId xmlns:a16="http://schemas.microsoft.com/office/drawing/2014/main" id="{B629FD09-4778-47F4-1EF0-51FDE9CAC42A}"/>
              </a:ext>
            </a:extLst>
          </p:cNvPr>
          <p:cNvSpPr txBox="1"/>
          <p:nvPr/>
        </p:nvSpPr>
        <p:spPr>
          <a:xfrm>
            <a:off x="9692578" y="7864475"/>
            <a:ext cx="8817672" cy="2123658"/>
          </a:xfrm>
          <a:prstGeom prst="rect">
            <a:avLst/>
          </a:prstGeom>
          <a:noFill/>
        </p:spPr>
        <p:txBody>
          <a:bodyPr wrap="square">
            <a:spAutoFit/>
          </a:bodyPr>
          <a:lstStyle/>
          <a:p>
            <a:r>
              <a:rPr lang="en-US" sz="4400">
                <a:latin typeface="Gotham Book"/>
              </a:rPr>
              <a:t>What are </a:t>
            </a:r>
            <a:r>
              <a:rPr lang="en-US" sz="4400" b="1">
                <a:solidFill>
                  <a:srgbClr val="8A1D41"/>
                </a:solidFill>
                <a:latin typeface="Gotham Book"/>
              </a:rPr>
              <a:t>three</a:t>
            </a:r>
            <a:r>
              <a:rPr lang="en-US" sz="4400">
                <a:solidFill>
                  <a:srgbClr val="8A1D41"/>
                </a:solidFill>
                <a:latin typeface="Gotham Book"/>
              </a:rPr>
              <a:t> </a:t>
            </a:r>
            <a:r>
              <a:rPr lang="en-US" sz="4400">
                <a:latin typeface="Gotham Book"/>
              </a:rPr>
              <a:t>actions you can take as Chapter President to ensure your members feel included?</a:t>
            </a:r>
          </a:p>
        </p:txBody>
      </p:sp>
      <p:pic>
        <p:nvPicPr>
          <p:cNvPr id="4" name="Graphic 3">
            <a:extLst>
              <a:ext uri="{FF2B5EF4-FFF2-40B4-BE49-F238E27FC236}">
                <a16:creationId xmlns:a16="http://schemas.microsoft.com/office/drawing/2014/main" id="{6A97C5A7-6C13-D8D6-E86F-502C938E05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97178" y="8418472"/>
            <a:ext cx="1015663" cy="1015663"/>
          </a:xfrm>
          <a:prstGeom prst="rect">
            <a:avLst/>
          </a:prstGeom>
        </p:spPr>
      </p:pic>
    </p:spTree>
    <p:extLst>
      <p:ext uri="{BB962C8B-B14F-4D97-AF65-F5344CB8AC3E}">
        <p14:creationId xmlns:p14="http://schemas.microsoft.com/office/powerpoint/2010/main" val="25451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19050" y="3992681"/>
            <a:ext cx="6096000" cy="3323987"/>
          </a:xfrm>
        </p:spPr>
        <p:txBody>
          <a:bodyPr/>
          <a:lstStyle/>
          <a:p>
            <a:pPr algn="ctr"/>
            <a:r>
              <a:rPr lang="en-US" sz="5400"/>
              <a:t>How To </a:t>
            </a:r>
            <a:br>
              <a:rPr lang="en-US" sz="5400"/>
            </a:br>
            <a:r>
              <a:rPr lang="en-US" sz="5400"/>
              <a:t>Prioritize When Everything Feels Important</a:t>
            </a:r>
          </a:p>
        </p:txBody>
      </p:sp>
    </p:spTree>
    <p:extLst>
      <p:ext uri="{BB962C8B-B14F-4D97-AF65-F5344CB8AC3E}">
        <p14:creationId xmlns:p14="http://schemas.microsoft.com/office/powerpoint/2010/main" val="1908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2795250" y="4639012"/>
            <a:ext cx="5943600" cy="2031325"/>
          </a:xfrm>
        </p:spPr>
        <p:txBody>
          <a:bodyPr/>
          <a:lstStyle/>
          <a:p>
            <a:pPr algn="ctr"/>
            <a:r>
              <a:rPr lang="en-US"/>
              <a:t>Member Accountability</a:t>
            </a:r>
          </a:p>
        </p:txBody>
      </p:sp>
    </p:spTree>
    <p:extLst>
      <p:ext uri="{BB962C8B-B14F-4D97-AF65-F5344CB8AC3E}">
        <p14:creationId xmlns:p14="http://schemas.microsoft.com/office/powerpoint/2010/main" val="954375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2AA9CCB5-EA79-6D8E-3C9C-83BF32D2CB2C}"/>
              </a:ext>
            </a:extLst>
          </p:cNvPr>
          <p:cNvSpPr>
            <a:spLocks noGrp="1"/>
          </p:cNvSpPr>
          <p:nvPr>
            <p:ph type="title"/>
          </p:nvPr>
        </p:nvSpPr>
        <p:spPr>
          <a:xfrm>
            <a:off x="1250950" y="1158875"/>
            <a:ext cx="10515600" cy="2031325"/>
          </a:xfrm>
        </p:spPr>
        <p:txBody>
          <a:bodyPr/>
          <a:lstStyle/>
          <a:p>
            <a:r>
              <a:rPr lang="en-US"/>
              <a:t>Member Accountability in our Sisterhood</a:t>
            </a:r>
          </a:p>
        </p:txBody>
      </p:sp>
      <p:pic>
        <p:nvPicPr>
          <p:cNvPr id="7" name="Picture Placeholder 9" descr="A group of women in dresses posing for a photo&#10;&#10;Description automatically generated">
            <a:extLst>
              <a:ext uri="{FF2B5EF4-FFF2-40B4-BE49-F238E27FC236}">
                <a16:creationId xmlns:a16="http://schemas.microsoft.com/office/drawing/2014/main" id="{3CC0EDDD-7FFE-C45C-AD98-66A91DE9FB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497" r="8497"/>
          <a:stretch>
            <a:fillRect/>
          </a:stretch>
        </p:blipFill>
        <p:spPr>
          <a:xfrm>
            <a:off x="12566650" y="-9780"/>
            <a:ext cx="7537450" cy="11291421"/>
          </a:xfrm>
        </p:spPr>
      </p:pic>
      <p:sp>
        <p:nvSpPr>
          <p:cNvPr id="8" name="Content Placeholder 2">
            <a:extLst>
              <a:ext uri="{FF2B5EF4-FFF2-40B4-BE49-F238E27FC236}">
                <a16:creationId xmlns:a16="http://schemas.microsoft.com/office/drawing/2014/main" id="{2BA528AA-07C8-1925-189B-BC58D52FFCD4}"/>
              </a:ext>
            </a:extLst>
          </p:cNvPr>
          <p:cNvSpPr txBox="1">
            <a:spLocks/>
          </p:cNvSpPr>
          <p:nvPr/>
        </p:nvSpPr>
        <p:spPr>
          <a:xfrm>
            <a:off x="1441450" y="3597275"/>
            <a:ext cx="9753600" cy="6032421"/>
          </a:xfrm>
          <a:prstGeom prst="rect">
            <a:avLst/>
          </a:prstGeom>
        </p:spPr>
        <p:txBody>
          <a:bodyPr wrap="square" lIns="0" tIns="0" rIns="0" bIns="0">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000">
                <a:latin typeface="Gotham Book"/>
              </a:rPr>
              <a:t>Through accountability, we:  </a:t>
            </a:r>
          </a:p>
          <a:p>
            <a:endParaRPr lang="en-US" sz="4000">
              <a:latin typeface="Gotham Book"/>
            </a:endParaRPr>
          </a:p>
          <a:p>
            <a:pPr marL="914400" lvl="1" indent="-457200">
              <a:buFont typeface="Arial" panose="020B0604020202020204" pitchFamily="34" charset="0"/>
              <a:buChar char="•"/>
            </a:pPr>
            <a:r>
              <a:rPr lang="en-US" sz="4000">
                <a:solidFill>
                  <a:schemeClr val="tx1"/>
                </a:solidFill>
                <a:latin typeface="Gotham Book"/>
              </a:rPr>
              <a:t>Keep each other safe  </a:t>
            </a:r>
          </a:p>
          <a:p>
            <a:pPr marL="914400" lvl="1" indent="-457200">
              <a:buFont typeface="Arial" panose="020B0604020202020204" pitchFamily="34" charset="0"/>
              <a:buChar char="•"/>
            </a:pPr>
            <a:r>
              <a:rPr lang="en-US" sz="4000">
                <a:solidFill>
                  <a:schemeClr val="tx1"/>
                </a:solidFill>
                <a:latin typeface="Gotham Book"/>
              </a:rPr>
              <a:t>Care enough about each other to point out mistakes so we can learn  </a:t>
            </a:r>
          </a:p>
          <a:p>
            <a:pPr marL="914400" lvl="1" indent="-457200">
              <a:buFont typeface="Arial" panose="020B0604020202020204" pitchFamily="34" charset="0"/>
              <a:buChar char="•"/>
            </a:pPr>
            <a:r>
              <a:rPr lang="en-US" sz="4000">
                <a:solidFill>
                  <a:schemeClr val="tx1"/>
                </a:solidFill>
                <a:latin typeface="Gotham Book"/>
              </a:rPr>
              <a:t>Protect the reputation and “brand” of our sisterhood  </a:t>
            </a:r>
          </a:p>
          <a:p>
            <a:pPr marL="914400" lvl="1" indent="-457200">
              <a:buFont typeface="Arial" panose="020B0604020202020204" pitchFamily="34" charset="0"/>
              <a:buChar char="•"/>
            </a:pPr>
            <a:r>
              <a:rPr lang="en-US" sz="4000">
                <a:solidFill>
                  <a:schemeClr val="tx1"/>
                </a:solidFill>
                <a:latin typeface="Gotham Book"/>
              </a:rPr>
              <a:t>Serve as good stewards of our chapter’s assets</a:t>
            </a:r>
          </a:p>
          <a:p>
            <a:endParaRPr lang="en-US"/>
          </a:p>
        </p:txBody>
      </p:sp>
    </p:spTree>
    <p:extLst>
      <p:ext uri="{BB962C8B-B14F-4D97-AF65-F5344CB8AC3E}">
        <p14:creationId xmlns:p14="http://schemas.microsoft.com/office/powerpoint/2010/main" val="87693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47AE37-DA36-CE88-DAA8-7F7C195751DA}"/>
              </a:ext>
            </a:extLst>
          </p:cNvPr>
          <p:cNvSpPr>
            <a:spLocks noGrp="1"/>
          </p:cNvSpPr>
          <p:nvPr>
            <p:ph type="title"/>
          </p:nvPr>
        </p:nvSpPr>
        <p:spPr>
          <a:xfrm>
            <a:off x="1822448" y="1768266"/>
            <a:ext cx="17441231" cy="1015663"/>
          </a:xfrm>
        </p:spPr>
        <p:txBody>
          <a:bodyPr/>
          <a:lstStyle/>
          <a:p>
            <a:r>
              <a:rPr lang="en-US"/>
              <a:t>Obstacles to Member Accountability</a:t>
            </a:r>
          </a:p>
        </p:txBody>
      </p:sp>
      <p:sp>
        <p:nvSpPr>
          <p:cNvPr id="7" name="Text Placeholder 2">
            <a:extLst>
              <a:ext uri="{FF2B5EF4-FFF2-40B4-BE49-F238E27FC236}">
                <a16:creationId xmlns:a16="http://schemas.microsoft.com/office/drawing/2014/main" id="{64D4FE46-59C6-3D2C-E9EC-C08510C33BED}"/>
              </a:ext>
            </a:extLst>
          </p:cNvPr>
          <p:cNvSpPr>
            <a:spLocks noGrp="1"/>
          </p:cNvSpPr>
          <p:nvPr>
            <p:ph type="body" idx="1"/>
          </p:nvPr>
        </p:nvSpPr>
        <p:spPr>
          <a:xfrm>
            <a:off x="1822448" y="3216275"/>
            <a:ext cx="17441231" cy="7017306"/>
          </a:xfrm>
        </p:spPr>
        <p:txBody>
          <a:bodyPr/>
          <a:lstStyle/>
          <a:p>
            <a:pPr marL="457200" indent="-457200">
              <a:buFont typeface="Arial" panose="020B0604020202020204" pitchFamily="34" charset="0"/>
              <a:buChar char="•"/>
            </a:pPr>
            <a:r>
              <a:rPr lang="en-US" sz="4000">
                <a:latin typeface="Gotham Book"/>
              </a:rPr>
              <a:t>Lack of respect for the Member Conduct Committee and its function  </a:t>
            </a:r>
          </a:p>
          <a:p>
            <a:endParaRPr lang="en-US" sz="2000">
              <a:latin typeface="Gotham Book"/>
            </a:endParaRPr>
          </a:p>
          <a:p>
            <a:pPr marL="457200" indent="-457200">
              <a:buFont typeface="Arial" panose="020B0604020202020204" pitchFamily="34" charset="0"/>
              <a:buChar char="•"/>
            </a:pPr>
            <a:r>
              <a:rPr lang="en-US" sz="4000">
                <a:latin typeface="Gotham Book"/>
              </a:rPr>
              <a:t>Lack of belief that anything will happen  </a:t>
            </a:r>
          </a:p>
          <a:p>
            <a:endParaRPr lang="en-US" sz="2000">
              <a:latin typeface="Gotham Book"/>
            </a:endParaRPr>
          </a:p>
          <a:p>
            <a:pPr marL="457200" indent="-457200">
              <a:buFont typeface="Arial" panose="020B0604020202020204" pitchFamily="34" charset="0"/>
              <a:buChar char="•"/>
            </a:pPr>
            <a:r>
              <a:rPr lang="en-US" sz="4000">
                <a:latin typeface="Gotham Book"/>
              </a:rPr>
              <a:t>Distaste for “turning sisters in”  </a:t>
            </a:r>
          </a:p>
          <a:p>
            <a:endParaRPr lang="en-US" sz="2000">
              <a:latin typeface="Gotham Book"/>
            </a:endParaRPr>
          </a:p>
          <a:p>
            <a:pPr marL="457200" indent="-457200">
              <a:buFont typeface="Arial" panose="020B0604020202020204" pitchFamily="34" charset="0"/>
              <a:buChar char="•"/>
            </a:pPr>
            <a:r>
              <a:rPr lang="en-US" sz="4000">
                <a:latin typeface="Gotham Book"/>
                <a:ea typeface="Cambria"/>
                <a:cs typeface="Calibri"/>
              </a:rPr>
              <a:t>Attitude: no one can tell me what to do, everyone on campus is doing it, if my parents are ok with it, Pi Phi should be too </a:t>
            </a:r>
          </a:p>
          <a:p>
            <a:endParaRPr lang="en-US" sz="2000">
              <a:latin typeface="Gotham Book"/>
              <a:ea typeface="Cambria"/>
            </a:endParaRPr>
          </a:p>
          <a:p>
            <a:pPr marL="457200" indent="-457200">
              <a:buFont typeface="Arial" panose="020B0604020202020204" pitchFamily="34" charset="0"/>
              <a:buChar char="•"/>
            </a:pPr>
            <a:r>
              <a:rPr lang="en-US" sz="4000">
                <a:latin typeface="Gotham Book"/>
              </a:rPr>
              <a:t>Attitude: it’s enough to say I’m sorry  </a:t>
            </a:r>
          </a:p>
          <a:p>
            <a:endParaRPr lang="en-US" sz="2000">
              <a:latin typeface="Gotham Book"/>
            </a:endParaRPr>
          </a:p>
          <a:p>
            <a:pPr marL="457200" indent="-457200">
              <a:buFont typeface="Arial" panose="020B0604020202020204" pitchFamily="34" charset="0"/>
              <a:buChar char="•"/>
            </a:pPr>
            <a:r>
              <a:rPr lang="en-US" sz="4000">
                <a:latin typeface="Gotham Book"/>
              </a:rPr>
              <a:t>Attitude: what I did was no big deal, I know others who have done the same thing without being referred for accountability   </a:t>
            </a:r>
          </a:p>
          <a:p>
            <a:endParaRPr lang="en-US"/>
          </a:p>
        </p:txBody>
      </p:sp>
    </p:spTree>
    <p:extLst>
      <p:ext uri="{BB962C8B-B14F-4D97-AF65-F5344CB8AC3E}">
        <p14:creationId xmlns:p14="http://schemas.microsoft.com/office/powerpoint/2010/main" val="3699326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CB21AB-6E66-54AC-19FF-DD01DA91BC3A}"/>
              </a:ext>
            </a:extLst>
          </p:cNvPr>
          <p:cNvSpPr>
            <a:spLocks noGrp="1"/>
          </p:cNvSpPr>
          <p:nvPr>
            <p:ph type="ctrTitle"/>
          </p:nvPr>
        </p:nvSpPr>
        <p:spPr>
          <a:xfrm>
            <a:off x="11728450" y="4283075"/>
            <a:ext cx="8126205" cy="1231106"/>
          </a:xfrm>
        </p:spPr>
        <p:txBody>
          <a:bodyPr/>
          <a:lstStyle/>
          <a:p>
            <a:r>
              <a:rPr lang="en-US" sz="8000"/>
              <a:t>Quick Break!</a:t>
            </a:r>
          </a:p>
        </p:txBody>
      </p:sp>
      <p:sp>
        <p:nvSpPr>
          <p:cNvPr id="5" name="Subtitle 4">
            <a:extLst>
              <a:ext uri="{FF2B5EF4-FFF2-40B4-BE49-F238E27FC236}">
                <a16:creationId xmlns:a16="http://schemas.microsoft.com/office/drawing/2014/main" id="{3CDE5B16-2A1C-00E6-5B6E-DE5F40D40554}"/>
              </a:ext>
            </a:extLst>
          </p:cNvPr>
          <p:cNvSpPr>
            <a:spLocks noGrp="1"/>
          </p:cNvSpPr>
          <p:nvPr>
            <p:ph type="subTitle" idx="4"/>
          </p:nvPr>
        </p:nvSpPr>
        <p:spPr>
          <a:xfrm>
            <a:off x="11728450" y="5752064"/>
            <a:ext cx="7010400" cy="1477328"/>
          </a:xfrm>
        </p:spPr>
        <p:txBody>
          <a:bodyPr wrap="square" lIns="0" tIns="0" rIns="0" bIns="0" anchor="t">
            <a:spAutoFit/>
          </a:bodyPr>
          <a:lstStyle/>
          <a:p>
            <a:r>
              <a:rPr lang="en-US" sz="4800">
                <a:latin typeface="Gotham Book"/>
              </a:rPr>
              <a:t>Take the next five minutes to recharge.</a:t>
            </a:r>
          </a:p>
        </p:txBody>
      </p:sp>
    </p:spTree>
    <p:extLst>
      <p:ext uri="{BB962C8B-B14F-4D97-AF65-F5344CB8AC3E}">
        <p14:creationId xmlns:p14="http://schemas.microsoft.com/office/powerpoint/2010/main" val="1137918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4CD5F8B-7224-5E99-6F17-1D8D6EAAA867}"/>
              </a:ext>
            </a:extLst>
          </p:cNvPr>
          <p:cNvSpPr>
            <a:spLocks noGrp="1"/>
          </p:cNvSpPr>
          <p:nvPr>
            <p:ph type="title"/>
          </p:nvPr>
        </p:nvSpPr>
        <p:spPr>
          <a:xfrm>
            <a:off x="8528050" y="1311275"/>
            <a:ext cx="10591800" cy="1015663"/>
          </a:xfrm>
        </p:spPr>
        <p:txBody>
          <a:bodyPr/>
          <a:lstStyle/>
          <a:p>
            <a:r>
              <a:rPr lang="en-US"/>
              <a:t>Accountability Approaches</a:t>
            </a:r>
          </a:p>
        </p:txBody>
      </p:sp>
      <p:sp>
        <p:nvSpPr>
          <p:cNvPr id="14" name="Text Placeholder 2">
            <a:extLst>
              <a:ext uri="{FF2B5EF4-FFF2-40B4-BE49-F238E27FC236}">
                <a16:creationId xmlns:a16="http://schemas.microsoft.com/office/drawing/2014/main" id="{54E29EED-16BA-0853-007C-3AE668320C45}"/>
              </a:ext>
            </a:extLst>
          </p:cNvPr>
          <p:cNvSpPr>
            <a:spLocks noGrp="1"/>
          </p:cNvSpPr>
          <p:nvPr>
            <p:ph type="body" idx="1"/>
          </p:nvPr>
        </p:nvSpPr>
        <p:spPr>
          <a:xfrm>
            <a:off x="8538633" y="2911475"/>
            <a:ext cx="8839200" cy="5262979"/>
          </a:xfrm>
        </p:spPr>
        <p:txBody>
          <a:bodyPr/>
          <a:lstStyle/>
          <a:p>
            <a:pPr marL="457200" indent="-457200">
              <a:buFont typeface="Arial" panose="020B0604020202020204" pitchFamily="34" charset="0"/>
              <a:buChar char="•"/>
            </a:pPr>
            <a:r>
              <a:rPr lang="en-US" sz="5400"/>
              <a:t>Awareness </a:t>
            </a:r>
          </a:p>
          <a:p>
            <a:endParaRPr lang="en-US"/>
          </a:p>
          <a:p>
            <a:pPr marL="457200" indent="-457200">
              <a:buFont typeface="Arial" panose="020B0604020202020204" pitchFamily="34" charset="0"/>
              <a:buChar char="•"/>
            </a:pPr>
            <a:r>
              <a:rPr lang="en-US" sz="5400"/>
              <a:t>Warning</a:t>
            </a:r>
          </a:p>
          <a:p>
            <a:endParaRPr lang="en-US"/>
          </a:p>
          <a:p>
            <a:pPr marL="457200" indent="-457200">
              <a:buFont typeface="Arial" panose="020B0604020202020204" pitchFamily="34" charset="0"/>
              <a:buChar char="•"/>
            </a:pPr>
            <a:r>
              <a:rPr lang="en-US" sz="5400"/>
              <a:t>Referral to AAC/Exec for further accountability consideration</a:t>
            </a:r>
            <a:endParaRPr lang="en-US" sz="4800"/>
          </a:p>
        </p:txBody>
      </p:sp>
      <p:pic>
        <p:nvPicPr>
          <p:cNvPr id="15" name="Picture Placeholder 6" descr="Two women standing in front of a wall of books&#10;&#10;Description automatically generated">
            <a:extLst>
              <a:ext uri="{FF2B5EF4-FFF2-40B4-BE49-F238E27FC236}">
                <a16:creationId xmlns:a16="http://schemas.microsoft.com/office/drawing/2014/main" id="{AC28C194-5572-866B-15F2-192B09DB6F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Tree>
    <p:extLst>
      <p:ext uri="{BB962C8B-B14F-4D97-AF65-F5344CB8AC3E}">
        <p14:creationId xmlns:p14="http://schemas.microsoft.com/office/powerpoint/2010/main" val="1749141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6C23A68-4443-FF96-249C-CB2180067A8E}"/>
              </a:ext>
            </a:extLst>
          </p:cNvPr>
          <p:cNvSpPr>
            <a:spLocks noGrp="1"/>
          </p:cNvSpPr>
          <p:nvPr>
            <p:ph type="title"/>
          </p:nvPr>
        </p:nvSpPr>
        <p:spPr>
          <a:xfrm>
            <a:off x="1289050" y="1611024"/>
            <a:ext cx="17297400" cy="1015663"/>
          </a:xfrm>
        </p:spPr>
        <p:txBody>
          <a:bodyPr/>
          <a:lstStyle/>
          <a:p>
            <a:r>
              <a:rPr lang="en-US"/>
              <a:t>Awareness</a:t>
            </a:r>
          </a:p>
        </p:txBody>
      </p:sp>
      <p:sp>
        <p:nvSpPr>
          <p:cNvPr id="9" name="Text Placeholder 2">
            <a:extLst>
              <a:ext uri="{FF2B5EF4-FFF2-40B4-BE49-F238E27FC236}">
                <a16:creationId xmlns:a16="http://schemas.microsoft.com/office/drawing/2014/main" id="{AC7B9453-062D-0E84-B1ED-6511576EB9B0}"/>
              </a:ext>
            </a:extLst>
          </p:cNvPr>
          <p:cNvSpPr>
            <a:spLocks noGrp="1"/>
          </p:cNvSpPr>
          <p:nvPr>
            <p:ph type="body" idx="1"/>
          </p:nvPr>
        </p:nvSpPr>
        <p:spPr>
          <a:xfrm>
            <a:off x="1289050" y="2911474"/>
            <a:ext cx="15087600" cy="7263527"/>
          </a:xfrm>
        </p:spPr>
        <p:txBody>
          <a:bodyPr/>
          <a:lstStyle/>
          <a:p>
            <a:pPr marL="457200" indent="-457200">
              <a:buFont typeface="Arial" panose="020B0604020202020204" pitchFamily="34" charset="0"/>
              <a:buChar char="•"/>
            </a:pPr>
            <a:r>
              <a:rPr lang="en-US" sz="4800"/>
              <a:t>Non-accusatory way to make member aware or remind them of expectations</a:t>
            </a:r>
          </a:p>
          <a:p>
            <a:endParaRPr lang="en-US" sz="3200"/>
          </a:p>
          <a:p>
            <a:pPr marL="457200" indent="-457200">
              <a:buFont typeface="Arial" panose="020B0604020202020204" pitchFamily="34" charset="0"/>
              <a:buChar char="•"/>
            </a:pPr>
            <a:r>
              <a:rPr lang="en-US" sz="4800"/>
              <a:t>Policy education workshops = awareness!</a:t>
            </a:r>
          </a:p>
          <a:p>
            <a:endParaRPr lang="en-US" sz="3200"/>
          </a:p>
          <a:p>
            <a:pPr marL="457200" indent="-457200">
              <a:buFont typeface="Arial" panose="020B0604020202020204" pitchFamily="34" charset="0"/>
              <a:buChar char="•"/>
            </a:pPr>
            <a:r>
              <a:rPr lang="en-US" sz="4800"/>
              <a:t>Use when member is unaware of policies (like a New Member)</a:t>
            </a:r>
          </a:p>
          <a:p>
            <a:endParaRPr lang="en-US" sz="3200"/>
          </a:p>
          <a:p>
            <a:pPr marL="457200" indent="-457200">
              <a:buFont typeface="Arial" panose="020B0604020202020204" pitchFamily="34" charset="0"/>
              <a:buChar char="•"/>
            </a:pPr>
            <a:r>
              <a:rPr lang="en-US" sz="4800"/>
              <a:t>Do not use for egregious behavior or behavior a reasonable person knows is wrong</a:t>
            </a:r>
          </a:p>
          <a:p>
            <a:endParaRPr lang="en-US" sz="4400"/>
          </a:p>
        </p:txBody>
      </p:sp>
    </p:spTree>
    <p:extLst>
      <p:ext uri="{BB962C8B-B14F-4D97-AF65-F5344CB8AC3E}">
        <p14:creationId xmlns:p14="http://schemas.microsoft.com/office/powerpoint/2010/main" val="1601222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80A151-08D4-2871-0A1C-64AE19020C5A}"/>
              </a:ext>
            </a:extLst>
          </p:cNvPr>
          <p:cNvSpPr>
            <a:spLocks noGrp="1"/>
          </p:cNvSpPr>
          <p:nvPr>
            <p:ph type="title"/>
          </p:nvPr>
        </p:nvSpPr>
        <p:spPr>
          <a:xfrm>
            <a:off x="1289050" y="1611024"/>
            <a:ext cx="17297400" cy="1015663"/>
          </a:xfrm>
        </p:spPr>
        <p:txBody>
          <a:bodyPr/>
          <a:lstStyle/>
          <a:p>
            <a:r>
              <a:rPr lang="en-US"/>
              <a:t>Awareness Meetings</a:t>
            </a:r>
          </a:p>
        </p:txBody>
      </p:sp>
      <p:sp>
        <p:nvSpPr>
          <p:cNvPr id="7" name="Text Placeholder 2">
            <a:extLst>
              <a:ext uri="{FF2B5EF4-FFF2-40B4-BE49-F238E27FC236}">
                <a16:creationId xmlns:a16="http://schemas.microsoft.com/office/drawing/2014/main" id="{FA435364-9F01-CEC0-209B-DC771B47BC74}"/>
              </a:ext>
            </a:extLst>
          </p:cNvPr>
          <p:cNvSpPr>
            <a:spLocks noGrp="1"/>
          </p:cNvSpPr>
          <p:nvPr>
            <p:ph type="body" idx="1"/>
          </p:nvPr>
        </p:nvSpPr>
        <p:spPr>
          <a:xfrm>
            <a:off x="1289050" y="2911474"/>
            <a:ext cx="15087600" cy="6709529"/>
          </a:xfrm>
        </p:spPr>
        <p:txBody>
          <a:bodyPr/>
          <a:lstStyle/>
          <a:p>
            <a:pPr marL="457200" indent="-457200">
              <a:buFont typeface="Arial" panose="020B0604020202020204" pitchFamily="34" charset="0"/>
              <a:buChar char="•"/>
            </a:pPr>
            <a:r>
              <a:rPr lang="en-US" sz="4800"/>
              <a:t> Refer member to Member Conduct Committee</a:t>
            </a:r>
          </a:p>
          <a:p>
            <a:endParaRPr lang="en-US" sz="2800"/>
          </a:p>
          <a:p>
            <a:pPr marL="571500" indent="-571500">
              <a:buFont typeface="Arial" panose="020B0604020202020204" pitchFamily="34" charset="0"/>
              <a:buChar char="•"/>
            </a:pPr>
            <a:r>
              <a:rPr lang="en-US" sz="4800"/>
              <a:t>Discuss the behavior, listen to the member’s perspective</a:t>
            </a:r>
          </a:p>
          <a:p>
            <a:endParaRPr lang="en-US" sz="2800"/>
          </a:p>
          <a:p>
            <a:pPr marL="571500" indent="-571500">
              <a:buFont typeface="Arial" panose="020B0604020202020204" pitchFamily="34" charset="0"/>
              <a:buChar char="•"/>
            </a:pPr>
            <a:r>
              <a:rPr lang="en-US" sz="4800"/>
              <a:t>Reference what policy, expectation or value the behavior is violating</a:t>
            </a:r>
          </a:p>
          <a:p>
            <a:pPr marL="571500" indent="-571500">
              <a:buFont typeface="Arial" panose="020B0604020202020204" pitchFamily="34" charset="0"/>
              <a:buChar char="•"/>
            </a:pPr>
            <a:endParaRPr lang="en-US" sz="2800"/>
          </a:p>
          <a:p>
            <a:pPr marL="571500" indent="-571500">
              <a:buFont typeface="Arial" panose="020B0604020202020204" pitchFamily="34" charset="0"/>
              <a:buChar char="•"/>
            </a:pPr>
            <a:r>
              <a:rPr lang="en-US" sz="4800"/>
              <a:t>Ask the member to modify their behavior</a:t>
            </a:r>
          </a:p>
          <a:p>
            <a:pPr marL="571500" indent="-571500">
              <a:buFont typeface="Arial" panose="020B0604020202020204" pitchFamily="34" charset="0"/>
              <a:buChar char="•"/>
            </a:pPr>
            <a:endParaRPr lang="en-US" sz="2800"/>
          </a:p>
          <a:p>
            <a:pPr marL="571500" indent="-571500">
              <a:buFont typeface="Arial" panose="020B0604020202020204" pitchFamily="34" charset="0"/>
              <a:buChar char="•"/>
            </a:pPr>
            <a:r>
              <a:rPr lang="en-US" sz="4800"/>
              <a:t>Document the discussion</a:t>
            </a:r>
          </a:p>
          <a:p>
            <a:endParaRPr lang="en-US"/>
          </a:p>
        </p:txBody>
      </p:sp>
    </p:spTree>
    <p:extLst>
      <p:ext uri="{BB962C8B-B14F-4D97-AF65-F5344CB8AC3E}">
        <p14:creationId xmlns:p14="http://schemas.microsoft.com/office/powerpoint/2010/main" val="476633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8DAA40-65D2-3C53-D410-F3D768D3387B}"/>
              </a:ext>
            </a:extLst>
          </p:cNvPr>
          <p:cNvSpPr>
            <a:spLocks noGrp="1"/>
          </p:cNvSpPr>
          <p:nvPr>
            <p:ph type="title"/>
          </p:nvPr>
        </p:nvSpPr>
        <p:spPr>
          <a:xfrm>
            <a:off x="1822449" y="1582782"/>
            <a:ext cx="17441231" cy="1015663"/>
          </a:xfrm>
        </p:spPr>
        <p:txBody>
          <a:bodyPr/>
          <a:lstStyle/>
          <a:p>
            <a:r>
              <a:rPr lang="en-US"/>
              <a:t>Warning</a:t>
            </a:r>
          </a:p>
        </p:txBody>
      </p:sp>
      <p:sp>
        <p:nvSpPr>
          <p:cNvPr id="9" name="Text Placeholder 2">
            <a:extLst>
              <a:ext uri="{FF2B5EF4-FFF2-40B4-BE49-F238E27FC236}">
                <a16:creationId xmlns:a16="http://schemas.microsoft.com/office/drawing/2014/main" id="{FC17A4BF-18D2-6FF6-4D48-787E3F26E0C0}"/>
              </a:ext>
            </a:extLst>
          </p:cNvPr>
          <p:cNvSpPr>
            <a:spLocks noGrp="1"/>
          </p:cNvSpPr>
          <p:nvPr>
            <p:ph type="body" idx="1"/>
          </p:nvPr>
        </p:nvSpPr>
        <p:spPr>
          <a:xfrm>
            <a:off x="1822449" y="2883232"/>
            <a:ext cx="17441231" cy="5970865"/>
          </a:xfrm>
        </p:spPr>
        <p:txBody>
          <a:bodyPr/>
          <a:lstStyle/>
          <a:p>
            <a:pPr marL="457200" indent="-457200">
              <a:buFont typeface="Arial" panose="020B0604020202020204" pitchFamily="34" charset="0"/>
              <a:buChar char="•"/>
            </a:pPr>
            <a:r>
              <a:rPr lang="en-US" sz="4400"/>
              <a:t>Non-accusatory way to warn a member that their behavior is below Fraternity standards and is placing their membership in jeopardy</a:t>
            </a:r>
          </a:p>
          <a:p>
            <a:pPr marL="457200" indent="-457200">
              <a:buFont typeface="Arial" panose="020B0604020202020204" pitchFamily="34" charset="0"/>
              <a:buChar char="•"/>
            </a:pPr>
            <a:endParaRPr lang="en-US" sz="4400"/>
          </a:p>
          <a:p>
            <a:pPr marL="457200" indent="-457200">
              <a:buFont typeface="Arial" panose="020B0604020202020204" pitchFamily="34" charset="0"/>
              <a:buChar char="•"/>
            </a:pPr>
            <a:r>
              <a:rPr lang="en-US" sz="4400"/>
              <a:t>Clearly informing them that continuation of poor member conduct may lead to probation, the breaking of a pledge or dismissal</a:t>
            </a:r>
          </a:p>
          <a:p>
            <a:pPr marL="457200" indent="-457200">
              <a:buFont typeface="Arial" panose="020B0604020202020204" pitchFamily="34" charset="0"/>
              <a:buChar char="•"/>
            </a:pPr>
            <a:endParaRPr lang="en-US" sz="4400"/>
          </a:p>
          <a:p>
            <a:pPr marL="457200" indent="-457200">
              <a:buFont typeface="Arial" panose="020B0604020202020204" pitchFamily="34" charset="0"/>
              <a:buChar char="•"/>
            </a:pPr>
            <a:r>
              <a:rPr lang="en-US" sz="4400"/>
              <a:t>Good option if the member is aware of the policies and there is a clear violation</a:t>
            </a:r>
          </a:p>
          <a:p>
            <a:endParaRPr lang="en-US"/>
          </a:p>
        </p:txBody>
      </p:sp>
    </p:spTree>
    <p:extLst>
      <p:ext uri="{BB962C8B-B14F-4D97-AF65-F5344CB8AC3E}">
        <p14:creationId xmlns:p14="http://schemas.microsoft.com/office/powerpoint/2010/main" val="481809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27C480-ED58-24D9-2470-47CD09E01F47}"/>
              </a:ext>
            </a:extLst>
          </p:cNvPr>
          <p:cNvSpPr>
            <a:spLocks noGrp="1"/>
          </p:cNvSpPr>
          <p:nvPr>
            <p:ph type="title"/>
          </p:nvPr>
        </p:nvSpPr>
        <p:spPr>
          <a:xfrm>
            <a:off x="1822449" y="1582782"/>
            <a:ext cx="17441231" cy="1015663"/>
          </a:xfrm>
        </p:spPr>
        <p:txBody>
          <a:bodyPr/>
          <a:lstStyle/>
          <a:p>
            <a:r>
              <a:rPr lang="en-US"/>
              <a:t>Warning Meetings</a:t>
            </a:r>
          </a:p>
        </p:txBody>
      </p:sp>
      <p:sp>
        <p:nvSpPr>
          <p:cNvPr id="7" name="Text Placeholder 2">
            <a:extLst>
              <a:ext uri="{FF2B5EF4-FFF2-40B4-BE49-F238E27FC236}">
                <a16:creationId xmlns:a16="http://schemas.microsoft.com/office/drawing/2014/main" id="{91C0A665-383D-668C-5443-1005C055556C}"/>
              </a:ext>
            </a:extLst>
          </p:cNvPr>
          <p:cNvSpPr>
            <a:spLocks noGrp="1"/>
          </p:cNvSpPr>
          <p:nvPr>
            <p:ph type="body" idx="1"/>
          </p:nvPr>
        </p:nvSpPr>
        <p:spPr>
          <a:xfrm>
            <a:off x="1822449" y="2883232"/>
            <a:ext cx="16687801" cy="6586418"/>
          </a:xfrm>
        </p:spPr>
        <p:txBody>
          <a:bodyPr/>
          <a:lstStyle/>
          <a:p>
            <a:pPr marL="457200" indent="-457200">
              <a:buFont typeface="Arial" panose="020B0604020202020204" pitchFamily="34" charset="0"/>
              <a:buChar char="•"/>
            </a:pPr>
            <a:r>
              <a:rPr lang="en-US" sz="4000">
                <a:latin typeface="Gotham Book"/>
                <a:ea typeface="Cambria"/>
                <a:cs typeface="Calibri"/>
              </a:rPr>
              <a:t>Refer member to Member Conduct Committee.</a:t>
            </a:r>
          </a:p>
          <a:p>
            <a:endParaRPr lang="en-US" sz="2000">
              <a:latin typeface="Gotham Book"/>
              <a:ea typeface="Cambria"/>
              <a:cs typeface="Calibri"/>
            </a:endParaRPr>
          </a:p>
          <a:p>
            <a:pPr marL="457200" indent="-457200">
              <a:buFont typeface="Arial" panose="020B0604020202020204" pitchFamily="34" charset="0"/>
              <a:buChar char="•"/>
            </a:pPr>
            <a:r>
              <a:rPr lang="en-US" sz="4000">
                <a:latin typeface="Gotham Book"/>
                <a:ea typeface="Cambria"/>
                <a:cs typeface="Calibri"/>
              </a:rPr>
              <a:t>Discuss the behavior, listen to the member’s perspective.</a:t>
            </a:r>
          </a:p>
          <a:p>
            <a:endParaRPr lang="en-US" sz="2000">
              <a:latin typeface="Gotham Book"/>
              <a:ea typeface="Cambria"/>
            </a:endParaRPr>
          </a:p>
          <a:p>
            <a:pPr marL="457200" indent="-457200">
              <a:buFont typeface="Arial" panose="020B0604020202020204" pitchFamily="34" charset="0"/>
              <a:buChar char="•"/>
            </a:pPr>
            <a:r>
              <a:rPr lang="en-US" sz="4000">
                <a:latin typeface="Gotham Book"/>
                <a:ea typeface="Cambria"/>
                <a:cs typeface="Calibri"/>
              </a:rPr>
              <a:t>Reference what policy, expectation or value the behavior is violating.  </a:t>
            </a:r>
          </a:p>
          <a:p>
            <a:endParaRPr lang="en-US" sz="2000">
              <a:latin typeface="Gotham Book"/>
              <a:ea typeface="Cambria"/>
            </a:endParaRPr>
          </a:p>
          <a:p>
            <a:pPr marL="457200" indent="-457200">
              <a:buFont typeface="Arial" panose="020B0604020202020204" pitchFamily="34" charset="0"/>
              <a:buChar char="•"/>
            </a:pPr>
            <a:r>
              <a:rPr lang="en-US" sz="4000">
                <a:latin typeface="Gotham Book"/>
                <a:ea typeface="Cambria"/>
                <a:cs typeface="Calibri"/>
              </a:rPr>
              <a:t>Let the member know they are responsible for positively changing their behavior.</a:t>
            </a:r>
          </a:p>
          <a:p>
            <a:endParaRPr lang="en-US" sz="2000">
              <a:latin typeface="Gotham Book"/>
              <a:ea typeface="Cambria"/>
              <a:cs typeface="Calibri"/>
            </a:endParaRPr>
          </a:p>
          <a:p>
            <a:pPr marL="457200" indent="-457200">
              <a:buFont typeface="Arial" panose="020B0604020202020204" pitchFamily="34" charset="0"/>
              <a:buChar char="•"/>
            </a:pPr>
            <a:r>
              <a:rPr lang="en-US" sz="4000">
                <a:latin typeface="Gotham Book"/>
                <a:ea typeface="Cambria"/>
                <a:cs typeface="Calibri"/>
              </a:rPr>
              <a:t>Discuss what might happen if they do not make positive changes, such as member accountability like probation or dismissal.  </a:t>
            </a:r>
          </a:p>
          <a:p>
            <a:endParaRPr lang="en-US" sz="2000">
              <a:latin typeface="Gotham Book"/>
              <a:ea typeface="Cambria"/>
              <a:cs typeface="Calibri"/>
            </a:endParaRPr>
          </a:p>
          <a:p>
            <a:pPr marL="457200" indent="-457200">
              <a:buFont typeface="Arial" panose="020B0604020202020204" pitchFamily="34" charset="0"/>
              <a:buChar char="•"/>
            </a:pPr>
            <a:r>
              <a:rPr lang="en-US" sz="4000">
                <a:latin typeface="Gotham Book"/>
                <a:ea typeface="Cambria"/>
                <a:cs typeface="Calibri"/>
              </a:rPr>
              <a:t>Document the discussion.</a:t>
            </a:r>
          </a:p>
        </p:txBody>
      </p:sp>
    </p:spTree>
    <p:extLst>
      <p:ext uri="{BB962C8B-B14F-4D97-AF65-F5344CB8AC3E}">
        <p14:creationId xmlns:p14="http://schemas.microsoft.com/office/powerpoint/2010/main" val="2327982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BBC12C-0281-A165-7E2F-5DCD6E3A03AC}"/>
              </a:ext>
            </a:extLst>
          </p:cNvPr>
          <p:cNvSpPr>
            <a:spLocks noGrp="1"/>
          </p:cNvSpPr>
          <p:nvPr>
            <p:ph type="title"/>
          </p:nvPr>
        </p:nvSpPr>
        <p:spPr>
          <a:xfrm>
            <a:off x="1289050" y="1611024"/>
            <a:ext cx="17297400" cy="1015663"/>
          </a:xfrm>
        </p:spPr>
        <p:txBody>
          <a:bodyPr/>
          <a:lstStyle/>
          <a:p>
            <a:r>
              <a:rPr lang="en-US"/>
              <a:t>Referral Process</a:t>
            </a:r>
          </a:p>
        </p:txBody>
      </p:sp>
      <p:sp>
        <p:nvSpPr>
          <p:cNvPr id="9" name="Text Placeholder 2">
            <a:extLst>
              <a:ext uri="{FF2B5EF4-FFF2-40B4-BE49-F238E27FC236}">
                <a16:creationId xmlns:a16="http://schemas.microsoft.com/office/drawing/2014/main" id="{354337CA-A202-55C5-55C7-4F341AC93F22}"/>
              </a:ext>
            </a:extLst>
          </p:cNvPr>
          <p:cNvSpPr>
            <a:spLocks noGrp="1"/>
          </p:cNvSpPr>
          <p:nvPr>
            <p:ph type="body" idx="1"/>
          </p:nvPr>
        </p:nvSpPr>
        <p:spPr>
          <a:xfrm>
            <a:off x="1289050" y="2987675"/>
            <a:ext cx="15087600" cy="6986528"/>
          </a:xfrm>
        </p:spPr>
        <p:txBody>
          <a:bodyPr/>
          <a:lstStyle/>
          <a:p>
            <a:pPr marL="457200" indent="-457200">
              <a:buFont typeface="Arial" panose="020B0604020202020204" pitchFamily="34" charset="0"/>
              <a:buChar char="•"/>
            </a:pPr>
            <a:r>
              <a:rPr lang="en-US" sz="4000"/>
              <a:t>Final attempt to help a member positively change their behavior </a:t>
            </a:r>
          </a:p>
          <a:p>
            <a:endParaRPr lang="en-US" sz="1800"/>
          </a:p>
          <a:p>
            <a:pPr marL="457200" indent="-457200">
              <a:buFont typeface="Arial" panose="020B0604020202020204" pitchFamily="34" charset="0"/>
              <a:buChar char="•"/>
            </a:pPr>
            <a:r>
              <a:rPr lang="en-US" sz="4000"/>
              <a:t>Referring the member to be considered for further accountability by AAC/Exec</a:t>
            </a:r>
          </a:p>
          <a:p>
            <a:endParaRPr lang="en-US" sz="1800"/>
          </a:p>
          <a:p>
            <a:pPr marL="457200" indent="-457200">
              <a:buFont typeface="Arial" panose="020B0604020202020204" pitchFamily="34" charset="0"/>
              <a:buChar char="•"/>
            </a:pPr>
            <a:r>
              <a:rPr lang="en-US" sz="4000"/>
              <a:t>May be referred after a meeting with the Member Conduct Committee or immediately upon learning of violation</a:t>
            </a:r>
          </a:p>
          <a:p>
            <a:endParaRPr lang="en-US" sz="1800"/>
          </a:p>
          <a:p>
            <a:pPr marL="457200" indent="-457200">
              <a:buFont typeface="Arial" panose="020B0604020202020204" pitchFamily="34" charset="0"/>
              <a:buChar char="•"/>
            </a:pPr>
            <a:r>
              <a:rPr lang="en-US" sz="4000"/>
              <a:t>Good option, even on first occurrence of drug-related violations, alcohol on chapter property, hazing, violence or unlawful use of weapons, racially motivated actions, repeated violations already addressed by the committee, violation of General Probation terms, other escalated situations</a:t>
            </a:r>
          </a:p>
        </p:txBody>
      </p:sp>
    </p:spTree>
    <p:extLst>
      <p:ext uri="{BB962C8B-B14F-4D97-AF65-F5344CB8AC3E}">
        <p14:creationId xmlns:p14="http://schemas.microsoft.com/office/powerpoint/2010/main" val="169687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977FBE19-5FD8-ABB0-8EFA-CA41C929E8C2}"/>
              </a:ext>
            </a:extLst>
          </p:cNvPr>
          <p:cNvSpPr>
            <a:spLocks noGrp="1"/>
          </p:cNvSpPr>
          <p:nvPr>
            <p:ph type="title"/>
          </p:nvPr>
        </p:nvSpPr>
        <p:spPr>
          <a:xfrm>
            <a:off x="1289050" y="1582782"/>
            <a:ext cx="10515600" cy="1015663"/>
          </a:xfrm>
        </p:spPr>
        <p:txBody>
          <a:bodyPr/>
          <a:lstStyle/>
          <a:p>
            <a:r>
              <a:rPr lang="en-US"/>
              <a:t>Your “Why”</a:t>
            </a:r>
          </a:p>
        </p:txBody>
      </p:sp>
      <p:sp>
        <p:nvSpPr>
          <p:cNvPr id="13" name="Text Placeholder 8">
            <a:extLst>
              <a:ext uri="{FF2B5EF4-FFF2-40B4-BE49-F238E27FC236}">
                <a16:creationId xmlns:a16="http://schemas.microsoft.com/office/drawing/2014/main" id="{A9764906-0641-B1FA-49B2-52F943C2022C}"/>
              </a:ext>
            </a:extLst>
          </p:cNvPr>
          <p:cNvSpPr>
            <a:spLocks noGrp="1"/>
          </p:cNvSpPr>
          <p:nvPr>
            <p:ph type="body" idx="1"/>
          </p:nvPr>
        </p:nvSpPr>
        <p:spPr>
          <a:xfrm>
            <a:off x="1136650" y="3216275"/>
            <a:ext cx="10591800" cy="4431983"/>
          </a:xfrm>
        </p:spPr>
        <p:txBody>
          <a:bodyPr/>
          <a:lstStyle/>
          <a:p>
            <a:pPr marL="457200" indent="-457200">
              <a:buFont typeface="Arial" panose="020B0604020202020204" pitchFamily="34" charset="0"/>
              <a:buChar char="•"/>
            </a:pPr>
            <a:r>
              <a:rPr lang="en-US" sz="4800"/>
              <a:t>Why do you say yes to Pi Phi?</a:t>
            </a:r>
          </a:p>
          <a:p>
            <a:pPr marL="457200" indent="-457200">
              <a:buFont typeface="Arial" panose="020B0604020202020204" pitchFamily="34" charset="0"/>
              <a:buChar char="•"/>
            </a:pPr>
            <a:endParaRPr lang="en-US" sz="4800"/>
          </a:p>
          <a:p>
            <a:pPr marL="457200" indent="-457200">
              <a:buFont typeface="Arial" panose="020B0604020202020204" pitchFamily="34" charset="0"/>
              <a:buChar char="•"/>
            </a:pPr>
            <a:r>
              <a:rPr lang="en-US" sz="4800"/>
              <a:t>Who inspires you to say “yes” to Pi Phi?</a:t>
            </a:r>
          </a:p>
          <a:p>
            <a:pPr marL="457200" indent="-457200">
              <a:buFont typeface="Arial" panose="020B0604020202020204" pitchFamily="34" charset="0"/>
              <a:buChar char="•"/>
            </a:pPr>
            <a:endParaRPr lang="en-US" sz="4800"/>
          </a:p>
          <a:p>
            <a:pPr marL="457200" indent="-457200">
              <a:buFont typeface="Arial" panose="020B0604020202020204" pitchFamily="34" charset="0"/>
              <a:buChar char="•"/>
            </a:pPr>
            <a:r>
              <a:rPr lang="en-US" sz="4800"/>
              <a:t>How do you inspire others to say “yes” to Pi Phi?</a:t>
            </a:r>
          </a:p>
        </p:txBody>
      </p:sp>
      <p:pic>
        <p:nvPicPr>
          <p:cNvPr id="14" name="Picture Placeholder 4" descr="A group of women posing for a photo&#10;&#10;Description automatically generated">
            <a:extLst>
              <a:ext uri="{FF2B5EF4-FFF2-40B4-BE49-F238E27FC236}">
                <a16:creationId xmlns:a16="http://schemas.microsoft.com/office/drawing/2014/main" id="{EFFC2A4C-0E62-8BFB-E027-E35FC23418F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570" t="159" r="13678" b="-159"/>
          <a:stretch/>
        </p:blipFill>
        <p:spPr>
          <a:xfrm>
            <a:off x="12566650" y="17929"/>
            <a:ext cx="7537450" cy="11291421"/>
          </a:xfrm>
        </p:spPr>
      </p:pic>
    </p:spTree>
    <p:extLst>
      <p:ext uri="{BB962C8B-B14F-4D97-AF65-F5344CB8AC3E}">
        <p14:creationId xmlns:p14="http://schemas.microsoft.com/office/powerpoint/2010/main" val="3796449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C76255-4BE1-A262-0449-F03C49C7561C}"/>
              </a:ext>
            </a:extLst>
          </p:cNvPr>
          <p:cNvSpPr>
            <a:spLocks noGrp="1"/>
          </p:cNvSpPr>
          <p:nvPr>
            <p:ph type="title"/>
          </p:nvPr>
        </p:nvSpPr>
        <p:spPr>
          <a:xfrm>
            <a:off x="1289050" y="1611024"/>
            <a:ext cx="17297400" cy="1015663"/>
          </a:xfrm>
        </p:spPr>
        <p:txBody>
          <a:bodyPr/>
          <a:lstStyle/>
          <a:p>
            <a:r>
              <a:rPr lang="en-US"/>
              <a:t>Referral Process Activity</a:t>
            </a:r>
          </a:p>
        </p:txBody>
      </p:sp>
      <p:sp>
        <p:nvSpPr>
          <p:cNvPr id="7" name="Text Placeholder 2">
            <a:extLst>
              <a:ext uri="{FF2B5EF4-FFF2-40B4-BE49-F238E27FC236}">
                <a16:creationId xmlns:a16="http://schemas.microsoft.com/office/drawing/2014/main" id="{A1073C99-D383-8579-226D-838F0950A0B0}"/>
              </a:ext>
            </a:extLst>
          </p:cNvPr>
          <p:cNvSpPr>
            <a:spLocks noGrp="1"/>
          </p:cNvSpPr>
          <p:nvPr>
            <p:ph type="body" idx="1"/>
          </p:nvPr>
        </p:nvSpPr>
        <p:spPr>
          <a:xfrm>
            <a:off x="1289050" y="3444875"/>
            <a:ext cx="14097000" cy="4154984"/>
          </a:xfrm>
        </p:spPr>
        <p:txBody>
          <a:bodyPr wrap="square" lIns="0" tIns="0" rIns="0" bIns="0" anchor="t">
            <a:spAutoFit/>
          </a:bodyPr>
          <a:lstStyle/>
          <a:p>
            <a:pPr marL="457200" indent="-457200">
              <a:buFont typeface="Arial" panose="020B0604020202020204" pitchFamily="34" charset="0"/>
              <a:buChar char="•"/>
            </a:pPr>
            <a:r>
              <a:rPr lang="en-US" sz="5400">
                <a:latin typeface="Gotham Book"/>
              </a:rPr>
              <a:t>As a table, sort the referral step cards in the order you think they are handled in.</a:t>
            </a:r>
          </a:p>
          <a:p>
            <a:pPr marL="457200" indent="-457200">
              <a:buFont typeface="Arial" panose="020B0604020202020204" pitchFamily="34" charset="0"/>
              <a:buChar char="•"/>
            </a:pPr>
            <a:endParaRPr lang="en-US" sz="5400">
              <a:latin typeface="Gotham Book"/>
            </a:endParaRPr>
          </a:p>
          <a:p>
            <a:pPr marL="457200" indent="-457200">
              <a:buFont typeface="Arial" panose="020B0604020202020204" pitchFamily="34" charset="0"/>
              <a:buChar char="•"/>
            </a:pPr>
            <a:r>
              <a:rPr lang="en-US" sz="5400">
                <a:latin typeface="Gotham Book"/>
              </a:rPr>
              <a:t>There is no pressure to get this perfect—give it your best guess!</a:t>
            </a:r>
          </a:p>
        </p:txBody>
      </p:sp>
    </p:spTree>
    <p:extLst>
      <p:ext uri="{BB962C8B-B14F-4D97-AF65-F5344CB8AC3E}">
        <p14:creationId xmlns:p14="http://schemas.microsoft.com/office/powerpoint/2010/main" val="2904042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DC742D-A92D-BD4A-9864-05C50A653A8C}"/>
              </a:ext>
            </a:extLst>
          </p:cNvPr>
          <p:cNvSpPr>
            <a:spLocks noGrp="1"/>
          </p:cNvSpPr>
          <p:nvPr>
            <p:ph type="title"/>
          </p:nvPr>
        </p:nvSpPr>
        <p:spPr>
          <a:xfrm>
            <a:off x="1136651" y="930275"/>
            <a:ext cx="17297400" cy="1015663"/>
          </a:xfrm>
        </p:spPr>
        <p:txBody>
          <a:bodyPr/>
          <a:lstStyle/>
          <a:p>
            <a:r>
              <a:rPr lang="en-US"/>
              <a:t>Referral Process</a:t>
            </a:r>
          </a:p>
        </p:txBody>
      </p:sp>
      <p:sp>
        <p:nvSpPr>
          <p:cNvPr id="9" name="Text Placeholder 2">
            <a:extLst>
              <a:ext uri="{FF2B5EF4-FFF2-40B4-BE49-F238E27FC236}">
                <a16:creationId xmlns:a16="http://schemas.microsoft.com/office/drawing/2014/main" id="{9BD49FEE-3674-4B1E-51C6-4CB0D968DDEC}"/>
              </a:ext>
            </a:extLst>
          </p:cNvPr>
          <p:cNvSpPr>
            <a:spLocks noGrp="1"/>
          </p:cNvSpPr>
          <p:nvPr>
            <p:ph type="body" idx="1"/>
          </p:nvPr>
        </p:nvSpPr>
        <p:spPr>
          <a:xfrm>
            <a:off x="1136650" y="2225675"/>
            <a:ext cx="17754600" cy="8156079"/>
          </a:xfrm>
        </p:spPr>
        <p:txBody>
          <a:bodyPr/>
          <a:lstStyle/>
          <a:p>
            <a:pPr marL="457200" indent="-457200">
              <a:buFont typeface="+mj-lt"/>
              <a:buAutoNum type="arabicPeriod"/>
            </a:pPr>
            <a:r>
              <a:rPr lang="en-US" sz="4000"/>
              <a:t> Inform and Consult Regional Fraternity Officers</a:t>
            </a:r>
          </a:p>
          <a:p>
            <a:pPr marL="457200" indent="-457200">
              <a:buFont typeface="+mj-lt"/>
              <a:buAutoNum type="arabicPeriod"/>
            </a:pPr>
            <a:endParaRPr lang="en-US" sz="900"/>
          </a:p>
          <a:p>
            <a:pPr marL="457200" indent="-457200">
              <a:buFont typeface="+mj-lt"/>
              <a:buAutoNum type="arabicPeriod"/>
            </a:pPr>
            <a:r>
              <a:rPr lang="en-US" sz="4000"/>
              <a:t> Verify Reported Misconduct</a:t>
            </a:r>
          </a:p>
          <a:p>
            <a:pPr marL="457200" indent="-457200">
              <a:buFont typeface="+mj-lt"/>
              <a:buAutoNum type="arabicPeriod"/>
            </a:pPr>
            <a:endParaRPr lang="en-US" sz="900"/>
          </a:p>
          <a:p>
            <a:pPr marL="457200" indent="-457200">
              <a:buFont typeface="+mj-lt"/>
              <a:buAutoNum type="arabicPeriod"/>
            </a:pPr>
            <a:r>
              <a:rPr lang="en-US" sz="4000"/>
              <a:t> AAC/Exec Meet with Member in Question (MIQ)</a:t>
            </a:r>
          </a:p>
          <a:p>
            <a:pPr marL="457200" indent="-457200">
              <a:buFont typeface="+mj-lt"/>
              <a:buAutoNum type="arabicPeriod"/>
            </a:pPr>
            <a:endParaRPr lang="en-US" sz="900"/>
          </a:p>
          <a:p>
            <a:pPr marL="457200" indent="-457200">
              <a:buFont typeface="+mj-lt"/>
              <a:buAutoNum type="arabicPeriod"/>
            </a:pPr>
            <a:r>
              <a:rPr lang="en-US" sz="4000"/>
              <a:t> Draft Terms of Probation</a:t>
            </a:r>
          </a:p>
          <a:p>
            <a:pPr marL="457200" indent="-457200">
              <a:buFont typeface="+mj-lt"/>
              <a:buAutoNum type="arabicPeriod"/>
            </a:pPr>
            <a:endParaRPr lang="en-US" sz="900"/>
          </a:p>
          <a:p>
            <a:pPr marL="457200" indent="-457200">
              <a:buFont typeface="+mj-lt"/>
              <a:buAutoNum type="arabicPeriod"/>
            </a:pPr>
            <a:r>
              <a:rPr lang="en-US" sz="4000"/>
              <a:t> Terms reviewed and further approval requested</a:t>
            </a:r>
          </a:p>
          <a:p>
            <a:pPr marL="457200" indent="-457200">
              <a:buFont typeface="+mj-lt"/>
              <a:buAutoNum type="arabicPeriod"/>
            </a:pPr>
            <a:endParaRPr lang="en-US" sz="900"/>
          </a:p>
          <a:p>
            <a:pPr marL="457200" indent="-457200">
              <a:buFont typeface="+mj-lt"/>
              <a:buAutoNum type="arabicPeriod"/>
            </a:pPr>
            <a:r>
              <a:rPr lang="en-US" sz="4000"/>
              <a:t> Notify the member of recommended accountability action</a:t>
            </a:r>
          </a:p>
          <a:p>
            <a:pPr marL="457200" indent="-457200">
              <a:buFont typeface="+mj-lt"/>
              <a:buAutoNum type="arabicPeriod"/>
            </a:pPr>
            <a:endParaRPr lang="en-US" sz="900"/>
          </a:p>
          <a:p>
            <a:pPr marL="457200" indent="-457200">
              <a:buFont typeface="+mj-lt"/>
              <a:buAutoNum type="arabicPeriod"/>
            </a:pPr>
            <a:r>
              <a:rPr lang="en-US" sz="4000"/>
              <a:t> Chapter or special notice given</a:t>
            </a:r>
          </a:p>
          <a:p>
            <a:pPr marL="457200" indent="-457200">
              <a:buFont typeface="+mj-lt"/>
              <a:buAutoNum type="arabicPeriod"/>
            </a:pPr>
            <a:endParaRPr lang="en-US" sz="900"/>
          </a:p>
          <a:p>
            <a:pPr marL="457200" indent="-457200">
              <a:buFont typeface="+mj-lt"/>
              <a:buAutoNum type="arabicPeriod"/>
            </a:pPr>
            <a:r>
              <a:rPr lang="en-US" sz="4000"/>
              <a:t> Chapter Meeting to consider the vote</a:t>
            </a:r>
          </a:p>
          <a:p>
            <a:pPr marL="457200" indent="-457200">
              <a:buFont typeface="+mj-lt"/>
              <a:buAutoNum type="arabicPeriod"/>
            </a:pPr>
            <a:endParaRPr lang="en-US" sz="900"/>
          </a:p>
          <a:p>
            <a:pPr marL="457200" indent="-457200">
              <a:buFont typeface="+mj-lt"/>
              <a:buAutoNum type="arabicPeriod"/>
            </a:pPr>
            <a:r>
              <a:rPr lang="en-US" sz="4000"/>
              <a:t> Inform Fraternity Officers of vote outcome</a:t>
            </a:r>
          </a:p>
          <a:p>
            <a:pPr marL="457200" indent="-457200">
              <a:buFont typeface="+mj-lt"/>
              <a:buAutoNum type="arabicPeriod"/>
            </a:pPr>
            <a:endParaRPr lang="en-US" sz="900"/>
          </a:p>
          <a:p>
            <a:pPr marL="457200" indent="-457200">
              <a:buFont typeface="+mj-lt"/>
              <a:buAutoNum type="arabicPeriod"/>
            </a:pPr>
            <a:r>
              <a:rPr lang="en-US" sz="4000"/>
              <a:t> Accountability follow-up</a:t>
            </a:r>
          </a:p>
          <a:p>
            <a:pPr marL="457200" indent="-457200">
              <a:buFont typeface="+mj-lt"/>
              <a:buAutoNum type="arabicPeriod"/>
            </a:pPr>
            <a:endParaRPr lang="en-US" sz="900"/>
          </a:p>
          <a:p>
            <a:pPr marL="457200" indent="-457200">
              <a:buFont typeface="+mj-lt"/>
              <a:buAutoNum type="arabicPeriod"/>
            </a:pPr>
            <a:r>
              <a:rPr lang="en-US" sz="4000"/>
              <a:t> Vote to remove member from probation, extend probation or consider dismissal</a:t>
            </a:r>
            <a:endParaRPr lang="en-US" sz="4800"/>
          </a:p>
        </p:txBody>
      </p:sp>
    </p:spTree>
    <p:extLst>
      <p:ext uri="{BB962C8B-B14F-4D97-AF65-F5344CB8AC3E}">
        <p14:creationId xmlns:p14="http://schemas.microsoft.com/office/powerpoint/2010/main" val="2672535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557E-4400-24B5-D84E-AFD3F2C7DDED}"/>
              </a:ext>
            </a:extLst>
          </p:cNvPr>
          <p:cNvSpPr>
            <a:spLocks noGrp="1"/>
          </p:cNvSpPr>
          <p:nvPr>
            <p:ph type="title"/>
          </p:nvPr>
        </p:nvSpPr>
        <p:spPr>
          <a:xfrm>
            <a:off x="937155" y="854075"/>
            <a:ext cx="17765527" cy="1015663"/>
          </a:xfrm>
        </p:spPr>
        <p:txBody>
          <a:bodyPr/>
          <a:lstStyle/>
          <a:p>
            <a:r>
              <a:rPr lang="en-US"/>
              <a:t>Roundtables</a:t>
            </a:r>
          </a:p>
        </p:txBody>
      </p:sp>
      <p:sp>
        <p:nvSpPr>
          <p:cNvPr id="3" name="Text Placeholder 2">
            <a:extLst>
              <a:ext uri="{FF2B5EF4-FFF2-40B4-BE49-F238E27FC236}">
                <a16:creationId xmlns:a16="http://schemas.microsoft.com/office/drawing/2014/main" id="{2D28123E-008E-A5E7-FDA0-8205308FDEA2}"/>
              </a:ext>
            </a:extLst>
          </p:cNvPr>
          <p:cNvSpPr>
            <a:spLocks noGrp="1"/>
          </p:cNvSpPr>
          <p:nvPr>
            <p:ph type="body" idx="1"/>
          </p:nvPr>
        </p:nvSpPr>
        <p:spPr>
          <a:xfrm>
            <a:off x="831850" y="2149475"/>
            <a:ext cx="8458200" cy="8815362"/>
          </a:xfrm>
        </p:spPr>
        <p:txBody>
          <a:bodyPr/>
          <a:lstStyle/>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Very Large Chapters (350-600)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Large Chapters (200-350)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Medium Chapters (100-200)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Smaller Chapters (100 or less)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Managing the Chapter Leadership Team</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Partnering with AAC</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Campus and Panhellenic Partnerships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Elections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Risk Management and Peer Accountability</a:t>
            </a: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Primary Recruitment </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Continuous Open Bidding (COB)</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Facility Live-In Experience</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Diversity, Equity and Inclusion</a:t>
            </a:r>
            <a:endParaRPr lang="en-US">
              <a:effectLst/>
              <a:latin typeface="Gotham Book"/>
              <a:ea typeface="Calibri" panose="020F0502020204030204" pitchFamily="34" charset="0"/>
            </a:endParaRPr>
          </a:p>
          <a:p>
            <a:pPr marR="0" lvl="0">
              <a:lnSpc>
                <a:spcPct val="115000"/>
              </a:lnSpc>
              <a:spcBef>
                <a:spcPts val="0"/>
              </a:spcBef>
              <a:spcAft>
                <a:spcPts val="0"/>
              </a:spcAft>
            </a:pPr>
            <a:endParaRPr lang="en-US" sz="3200">
              <a:effectLst/>
              <a:latin typeface="Gotham Book"/>
              <a:ea typeface="Calibri" panose="020F0502020204030204" pitchFamily="34" charset="0"/>
            </a:endParaRPr>
          </a:p>
        </p:txBody>
      </p:sp>
      <p:sp>
        <p:nvSpPr>
          <p:cNvPr id="5" name="TextBox 4">
            <a:extLst>
              <a:ext uri="{FF2B5EF4-FFF2-40B4-BE49-F238E27FC236}">
                <a16:creationId xmlns:a16="http://schemas.microsoft.com/office/drawing/2014/main" id="{3773FB21-B4A3-4463-ED1C-E5E3AC88462A}"/>
              </a:ext>
            </a:extLst>
          </p:cNvPr>
          <p:cNvSpPr txBox="1"/>
          <p:nvPr/>
        </p:nvSpPr>
        <p:spPr>
          <a:xfrm>
            <a:off x="9819919" y="2149475"/>
            <a:ext cx="10051774" cy="2603341"/>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Philanthropic Efforts and Fundraising</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Member Engagement and Morale</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New Member Education Program</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Senior Programming</a:t>
            </a:r>
            <a:r>
              <a:rPr lang="en-US" sz="3600">
                <a:solidFill>
                  <a:schemeClr val="tx1"/>
                </a:solidFill>
                <a:effectLst/>
                <a:latin typeface="Gotham Book"/>
                <a:ea typeface="Calibri" panose="020F0502020204030204" pitchFamily="34" charset="0"/>
              </a:rPr>
              <a:t> </a:t>
            </a:r>
          </a:p>
        </p:txBody>
      </p:sp>
      <p:pic>
        <p:nvPicPr>
          <p:cNvPr id="6" name="Graphic 5">
            <a:extLst>
              <a:ext uri="{FF2B5EF4-FFF2-40B4-BE49-F238E27FC236}">
                <a16:creationId xmlns:a16="http://schemas.microsoft.com/office/drawing/2014/main" id="{A74C81B0-3394-0A22-1285-B76D3D25C6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74586" y="5432466"/>
            <a:ext cx="1015663" cy="1015663"/>
          </a:xfrm>
          <a:prstGeom prst="rect">
            <a:avLst/>
          </a:prstGeom>
        </p:spPr>
      </p:pic>
      <p:sp>
        <p:nvSpPr>
          <p:cNvPr id="7" name="Title 1">
            <a:extLst>
              <a:ext uri="{FF2B5EF4-FFF2-40B4-BE49-F238E27FC236}">
                <a16:creationId xmlns:a16="http://schemas.microsoft.com/office/drawing/2014/main" id="{A2DA2078-CF95-A6A1-9FFE-BE22163D2D27}"/>
              </a:ext>
            </a:extLst>
          </p:cNvPr>
          <p:cNvSpPr txBox="1">
            <a:spLocks/>
          </p:cNvSpPr>
          <p:nvPr/>
        </p:nvSpPr>
        <p:spPr>
          <a:xfrm>
            <a:off x="11271250" y="5242898"/>
            <a:ext cx="8160577" cy="5878532"/>
          </a:xfrm>
          <a:prstGeom prst="rect">
            <a:avLst/>
          </a:prstGeom>
        </p:spPr>
        <p:txBody>
          <a:bodyPr wrap="square" lIns="0" tIns="0" rIns="0" bIns="0" anchor="b" anchorCtr="0">
            <a:spAutoFit/>
          </a:bodyPr>
          <a:lstStyle>
            <a:lvl1pPr eaLnBrk="1" hangingPunct="1">
              <a:defRPr sz="6600" b="0" i="0">
                <a:solidFill>
                  <a:srgbClr val="8A1D41"/>
                </a:solidFill>
                <a:latin typeface="Hello Mogels"/>
                <a:ea typeface="+mj-ea"/>
                <a:cs typeface="Hello Mogels"/>
              </a:defRPr>
            </a:lvl1pPr>
          </a:lstStyle>
          <a:p>
            <a:r>
              <a:rPr lang="en-US" sz="4000" b="1">
                <a:solidFill>
                  <a:schemeClr val="tx1"/>
                </a:solidFill>
                <a:latin typeface="Gotham Book"/>
              </a:rPr>
              <a:t>What are some challenges you are facing in this area? What advice are you looking to receive?</a:t>
            </a:r>
          </a:p>
          <a:p>
            <a:endParaRPr lang="en-US" sz="1800" b="1">
              <a:solidFill>
                <a:schemeClr val="tx1"/>
              </a:solidFill>
              <a:latin typeface="Gotham Book"/>
            </a:endParaRPr>
          </a:p>
          <a:p>
            <a:pPr marL="571500" indent="-571500">
              <a:buFont typeface="Arial" panose="020B0604020202020204" pitchFamily="34" charset="0"/>
              <a:buChar char="•"/>
            </a:pPr>
            <a:endParaRPr lang="en-US" sz="1200" b="1">
              <a:solidFill>
                <a:schemeClr val="tx1"/>
              </a:solidFill>
              <a:latin typeface="Gotham Book"/>
            </a:endParaRPr>
          </a:p>
          <a:p>
            <a:r>
              <a:rPr lang="en-US" sz="4000" b="1">
                <a:solidFill>
                  <a:schemeClr val="tx1"/>
                </a:solidFill>
                <a:latin typeface="Gotham Book"/>
              </a:rPr>
              <a:t>What ideas do you have, or what have you seen work in this area?</a:t>
            </a:r>
          </a:p>
          <a:p>
            <a:endParaRPr lang="en-US" sz="2800" b="1">
              <a:solidFill>
                <a:schemeClr val="tx1"/>
              </a:solidFill>
              <a:latin typeface="Gotham Book"/>
            </a:endParaRPr>
          </a:p>
          <a:p>
            <a:r>
              <a:rPr lang="en-US" sz="4000" b="1">
                <a:solidFill>
                  <a:schemeClr val="tx1"/>
                </a:solidFill>
                <a:latin typeface="Gotham Book"/>
              </a:rPr>
              <a:t>What resources are available to help you in this area?</a:t>
            </a:r>
          </a:p>
          <a:p>
            <a:endParaRPr lang="en-US" sz="4400">
              <a:solidFill>
                <a:schemeClr val="tx1"/>
              </a:solidFill>
              <a:latin typeface="Gotham Book"/>
            </a:endParaRPr>
          </a:p>
        </p:txBody>
      </p:sp>
      <p:pic>
        <p:nvPicPr>
          <p:cNvPr id="10" name="Graphic 9">
            <a:extLst>
              <a:ext uri="{FF2B5EF4-FFF2-40B4-BE49-F238E27FC236}">
                <a16:creationId xmlns:a16="http://schemas.microsoft.com/office/drawing/2014/main" id="{960EE47B-99CF-AC7E-CC65-E08E159C5C1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874586" y="9408366"/>
            <a:ext cx="1015663" cy="1015663"/>
          </a:xfrm>
          <a:prstGeom prst="rect">
            <a:avLst/>
          </a:prstGeom>
        </p:spPr>
      </p:pic>
      <p:pic>
        <p:nvPicPr>
          <p:cNvPr id="11" name="Graphic 10">
            <a:extLst>
              <a:ext uri="{FF2B5EF4-FFF2-40B4-BE49-F238E27FC236}">
                <a16:creationId xmlns:a16="http://schemas.microsoft.com/office/drawing/2014/main" id="{462AE979-B418-BBB4-D5DC-52E153D0211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74586" y="7674332"/>
            <a:ext cx="1015663" cy="1015663"/>
          </a:xfrm>
          <a:prstGeom prst="rect">
            <a:avLst/>
          </a:prstGeom>
        </p:spPr>
      </p:pic>
    </p:spTree>
    <p:extLst>
      <p:ext uri="{BB962C8B-B14F-4D97-AF65-F5344CB8AC3E}">
        <p14:creationId xmlns:p14="http://schemas.microsoft.com/office/powerpoint/2010/main" val="42903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317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557E-4400-24B5-D84E-AFD3F2C7DDED}"/>
              </a:ext>
            </a:extLst>
          </p:cNvPr>
          <p:cNvSpPr>
            <a:spLocks noGrp="1"/>
          </p:cNvSpPr>
          <p:nvPr>
            <p:ph type="title"/>
          </p:nvPr>
        </p:nvSpPr>
        <p:spPr>
          <a:xfrm>
            <a:off x="937155" y="854075"/>
            <a:ext cx="17765527" cy="1015663"/>
          </a:xfrm>
        </p:spPr>
        <p:txBody>
          <a:bodyPr/>
          <a:lstStyle/>
          <a:p>
            <a:r>
              <a:rPr lang="en-US"/>
              <a:t>Roundtables</a:t>
            </a:r>
          </a:p>
        </p:txBody>
      </p:sp>
      <p:sp>
        <p:nvSpPr>
          <p:cNvPr id="3" name="Text Placeholder 2">
            <a:extLst>
              <a:ext uri="{FF2B5EF4-FFF2-40B4-BE49-F238E27FC236}">
                <a16:creationId xmlns:a16="http://schemas.microsoft.com/office/drawing/2014/main" id="{2D28123E-008E-A5E7-FDA0-8205308FDEA2}"/>
              </a:ext>
            </a:extLst>
          </p:cNvPr>
          <p:cNvSpPr>
            <a:spLocks noGrp="1"/>
          </p:cNvSpPr>
          <p:nvPr>
            <p:ph type="body" idx="1"/>
          </p:nvPr>
        </p:nvSpPr>
        <p:spPr>
          <a:xfrm>
            <a:off x="831850" y="2149475"/>
            <a:ext cx="8458200" cy="8815362"/>
          </a:xfrm>
        </p:spPr>
        <p:txBody>
          <a:bodyPr/>
          <a:lstStyle/>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Very Large Chapters (350-600)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Large Chapters (200-350)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Medium Chapters (100-200)</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Leading Smaller Chapters (100 or less)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Managing the Chapter Leadership Team</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Partnering with AAC</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Campus and Panhellenic Partnerships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Elections</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Risk Management and Peer Accountability</a:t>
            </a: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Primary Recruitment </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Continuous Open Bidding (COB)</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Chapter Facility Live-In Experience</a:t>
            </a:r>
            <a:endParaRPr lang="en-US">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a:effectLst/>
                <a:latin typeface="Gotham Book"/>
                <a:ea typeface="MS Mincho" panose="02020609040205080304" pitchFamily="49" charset="-128"/>
                <a:cs typeface="Arial" panose="020B0604020202020204" pitchFamily="34" charset="0"/>
              </a:rPr>
              <a:t>Diversity, Equity and Inclusion</a:t>
            </a:r>
            <a:endParaRPr lang="en-US">
              <a:effectLst/>
              <a:latin typeface="Gotham Book"/>
              <a:ea typeface="Calibri" panose="020F0502020204030204" pitchFamily="34" charset="0"/>
            </a:endParaRPr>
          </a:p>
          <a:p>
            <a:pPr marR="0" lvl="0">
              <a:lnSpc>
                <a:spcPct val="115000"/>
              </a:lnSpc>
              <a:spcBef>
                <a:spcPts val="0"/>
              </a:spcBef>
              <a:spcAft>
                <a:spcPts val="0"/>
              </a:spcAft>
            </a:pPr>
            <a:endParaRPr lang="en-US" sz="3200">
              <a:effectLst/>
              <a:latin typeface="Gotham Book"/>
              <a:ea typeface="Calibri" panose="020F0502020204030204" pitchFamily="34" charset="0"/>
            </a:endParaRPr>
          </a:p>
        </p:txBody>
      </p:sp>
      <p:sp>
        <p:nvSpPr>
          <p:cNvPr id="5" name="TextBox 4">
            <a:extLst>
              <a:ext uri="{FF2B5EF4-FFF2-40B4-BE49-F238E27FC236}">
                <a16:creationId xmlns:a16="http://schemas.microsoft.com/office/drawing/2014/main" id="{3773FB21-B4A3-4463-ED1C-E5E3AC88462A}"/>
              </a:ext>
            </a:extLst>
          </p:cNvPr>
          <p:cNvSpPr txBox="1"/>
          <p:nvPr/>
        </p:nvSpPr>
        <p:spPr>
          <a:xfrm>
            <a:off x="9819919" y="2149475"/>
            <a:ext cx="10051774" cy="2603341"/>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Philanthropic Efforts and Fundraising</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Member Engagement and Morale</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New Member Education Program</a:t>
            </a:r>
            <a:endParaRPr lang="en-US" sz="3600">
              <a:solidFill>
                <a:schemeClr val="tx1"/>
              </a:solidFill>
              <a:effectLst/>
              <a:latin typeface="Gotham Book"/>
              <a:ea typeface="Calibri" panose="020F050202020403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3600">
                <a:solidFill>
                  <a:schemeClr val="tx1"/>
                </a:solidFill>
                <a:effectLst/>
                <a:latin typeface="Gotham Book"/>
                <a:ea typeface="MS Mincho" panose="02020609040205080304" pitchFamily="49" charset="-128"/>
                <a:cs typeface="Arial" panose="020B0604020202020204" pitchFamily="34" charset="0"/>
              </a:rPr>
              <a:t>Senior Programming</a:t>
            </a:r>
            <a:r>
              <a:rPr lang="en-US" sz="3600">
                <a:solidFill>
                  <a:schemeClr val="tx1"/>
                </a:solidFill>
                <a:effectLst/>
                <a:latin typeface="Gotham Book"/>
                <a:ea typeface="Calibri" panose="020F0502020204030204" pitchFamily="34" charset="0"/>
              </a:rPr>
              <a:t> </a:t>
            </a:r>
          </a:p>
        </p:txBody>
      </p:sp>
      <p:pic>
        <p:nvPicPr>
          <p:cNvPr id="6" name="Graphic 5">
            <a:extLst>
              <a:ext uri="{FF2B5EF4-FFF2-40B4-BE49-F238E27FC236}">
                <a16:creationId xmlns:a16="http://schemas.microsoft.com/office/drawing/2014/main" id="{A74C81B0-3394-0A22-1285-B76D3D25C6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74586" y="5432466"/>
            <a:ext cx="1015663" cy="1015663"/>
          </a:xfrm>
          <a:prstGeom prst="rect">
            <a:avLst/>
          </a:prstGeom>
        </p:spPr>
      </p:pic>
      <p:sp>
        <p:nvSpPr>
          <p:cNvPr id="7" name="Title 1">
            <a:extLst>
              <a:ext uri="{FF2B5EF4-FFF2-40B4-BE49-F238E27FC236}">
                <a16:creationId xmlns:a16="http://schemas.microsoft.com/office/drawing/2014/main" id="{A2DA2078-CF95-A6A1-9FFE-BE22163D2D27}"/>
              </a:ext>
            </a:extLst>
          </p:cNvPr>
          <p:cNvSpPr txBox="1">
            <a:spLocks/>
          </p:cNvSpPr>
          <p:nvPr/>
        </p:nvSpPr>
        <p:spPr>
          <a:xfrm>
            <a:off x="11271250" y="5242898"/>
            <a:ext cx="8160577" cy="5878532"/>
          </a:xfrm>
          <a:prstGeom prst="rect">
            <a:avLst/>
          </a:prstGeom>
        </p:spPr>
        <p:txBody>
          <a:bodyPr wrap="square" lIns="0" tIns="0" rIns="0" bIns="0" anchor="b" anchorCtr="0">
            <a:spAutoFit/>
          </a:bodyPr>
          <a:lstStyle>
            <a:lvl1pPr eaLnBrk="1" hangingPunct="1">
              <a:defRPr sz="6600" b="0" i="0">
                <a:solidFill>
                  <a:srgbClr val="8A1D41"/>
                </a:solidFill>
                <a:latin typeface="Hello Mogels"/>
                <a:ea typeface="+mj-ea"/>
                <a:cs typeface="Hello Mogels"/>
              </a:defRPr>
            </a:lvl1pPr>
          </a:lstStyle>
          <a:p>
            <a:r>
              <a:rPr lang="en-US" sz="4000" b="1">
                <a:solidFill>
                  <a:schemeClr val="tx1"/>
                </a:solidFill>
                <a:latin typeface="Gotham Book"/>
              </a:rPr>
              <a:t>What are some challenges you are facing in this area? What advice are you looking to receive?</a:t>
            </a:r>
          </a:p>
          <a:p>
            <a:endParaRPr lang="en-US" sz="1800" b="1">
              <a:solidFill>
                <a:schemeClr val="tx1"/>
              </a:solidFill>
              <a:latin typeface="Gotham Book"/>
            </a:endParaRPr>
          </a:p>
          <a:p>
            <a:pPr marL="571500" indent="-571500">
              <a:buFont typeface="Arial" panose="020B0604020202020204" pitchFamily="34" charset="0"/>
              <a:buChar char="•"/>
            </a:pPr>
            <a:endParaRPr lang="en-US" sz="1200" b="1">
              <a:solidFill>
                <a:schemeClr val="tx1"/>
              </a:solidFill>
              <a:latin typeface="Gotham Book"/>
            </a:endParaRPr>
          </a:p>
          <a:p>
            <a:r>
              <a:rPr lang="en-US" sz="4000" b="1">
                <a:solidFill>
                  <a:schemeClr val="tx1"/>
                </a:solidFill>
                <a:latin typeface="Gotham Book"/>
              </a:rPr>
              <a:t>What ideas do you have, or what have you seen work in this area?</a:t>
            </a:r>
          </a:p>
          <a:p>
            <a:endParaRPr lang="en-US" sz="2800" b="1">
              <a:solidFill>
                <a:schemeClr val="tx1"/>
              </a:solidFill>
              <a:latin typeface="Gotham Book"/>
            </a:endParaRPr>
          </a:p>
          <a:p>
            <a:r>
              <a:rPr lang="en-US" sz="4000" b="1">
                <a:solidFill>
                  <a:schemeClr val="tx1"/>
                </a:solidFill>
                <a:latin typeface="Gotham Book"/>
              </a:rPr>
              <a:t>What resources are available to help you in this area?</a:t>
            </a:r>
          </a:p>
          <a:p>
            <a:endParaRPr lang="en-US" sz="4400">
              <a:solidFill>
                <a:schemeClr val="tx1"/>
              </a:solidFill>
              <a:latin typeface="Gotham Book"/>
            </a:endParaRPr>
          </a:p>
        </p:txBody>
      </p:sp>
      <p:pic>
        <p:nvPicPr>
          <p:cNvPr id="10" name="Graphic 9">
            <a:extLst>
              <a:ext uri="{FF2B5EF4-FFF2-40B4-BE49-F238E27FC236}">
                <a16:creationId xmlns:a16="http://schemas.microsoft.com/office/drawing/2014/main" id="{960EE47B-99CF-AC7E-CC65-E08E159C5C1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874586" y="9408366"/>
            <a:ext cx="1015663" cy="1015663"/>
          </a:xfrm>
          <a:prstGeom prst="rect">
            <a:avLst/>
          </a:prstGeom>
        </p:spPr>
      </p:pic>
      <p:pic>
        <p:nvPicPr>
          <p:cNvPr id="11" name="Graphic 10">
            <a:extLst>
              <a:ext uri="{FF2B5EF4-FFF2-40B4-BE49-F238E27FC236}">
                <a16:creationId xmlns:a16="http://schemas.microsoft.com/office/drawing/2014/main" id="{462AE979-B418-BBB4-D5DC-52E153D0211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74586" y="7674332"/>
            <a:ext cx="1015663" cy="1015663"/>
          </a:xfrm>
          <a:prstGeom prst="rect">
            <a:avLst/>
          </a:prstGeom>
        </p:spPr>
      </p:pic>
    </p:spTree>
    <p:extLst>
      <p:ext uri="{BB962C8B-B14F-4D97-AF65-F5344CB8AC3E}">
        <p14:creationId xmlns:p14="http://schemas.microsoft.com/office/powerpoint/2010/main" val="812386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023850" y="3808015"/>
            <a:ext cx="5410200" cy="3693319"/>
          </a:xfrm>
        </p:spPr>
        <p:txBody>
          <a:bodyPr/>
          <a:lstStyle/>
          <a:p>
            <a:pPr algn="ctr"/>
            <a:r>
              <a:rPr lang="en-US" sz="8000"/>
              <a:t>Leading Through Crisis </a:t>
            </a:r>
          </a:p>
        </p:txBody>
      </p:sp>
    </p:spTree>
    <p:extLst>
      <p:ext uri="{BB962C8B-B14F-4D97-AF65-F5344CB8AC3E}">
        <p14:creationId xmlns:p14="http://schemas.microsoft.com/office/powerpoint/2010/main" val="1849925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953C3E41-F514-E1C4-6F32-A27299214BD8}"/>
              </a:ext>
            </a:extLst>
          </p:cNvPr>
          <p:cNvSpPr>
            <a:spLocks noGrp="1"/>
          </p:cNvSpPr>
          <p:nvPr>
            <p:ph type="title"/>
          </p:nvPr>
        </p:nvSpPr>
        <p:spPr>
          <a:xfrm>
            <a:off x="755650" y="168275"/>
            <a:ext cx="11656483" cy="2031325"/>
          </a:xfrm>
        </p:spPr>
        <p:txBody>
          <a:bodyPr/>
          <a:lstStyle/>
          <a:p>
            <a:r>
              <a:rPr lang="en-US"/>
              <a:t>Serving as the Spokesperson</a:t>
            </a:r>
          </a:p>
        </p:txBody>
      </p:sp>
      <p:sp>
        <p:nvSpPr>
          <p:cNvPr id="10" name="Text Placeholder 8">
            <a:extLst>
              <a:ext uri="{FF2B5EF4-FFF2-40B4-BE49-F238E27FC236}">
                <a16:creationId xmlns:a16="http://schemas.microsoft.com/office/drawing/2014/main" id="{17288149-628E-EC0D-3ED5-0C65E0A4BF1C}"/>
              </a:ext>
            </a:extLst>
          </p:cNvPr>
          <p:cNvSpPr>
            <a:spLocks noGrp="1"/>
          </p:cNvSpPr>
          <p:nvPr>
            <p:ph type="body" idx="1"/>
          </p:nvPr>
        </p:nvSpPr>
        <p:spPr>
          <a:xfrm>
            <a:off x="438150" y="2502346"/>
            <a:ext cx="11656483" cy="8048357"/>
          </a:xfrm>
        </p:spPr>
        <p:txBody>
          <a:bodyPr wrap="square" lIns="0" tIns="0" rIns="0" bIns="0" anchor="t">
            <a:spAutoFit/>
          </a:bodyPr>
          <a:lstStyle/>
          <a:p>
            <a:pPr marL="457200" indent="-457200">
              <a:buFont typeface="Arial" panose="020B0604020202020204" pitchFamily="34" charset="0"/>
              <a:buChar char="•"/>
            </a:pPr>
            <a:r>
              <a:rPr lang="en-US">
                <a:latin typeface="Gotham Book"/>
                <a:ea typeface="Cambria"/>
                <a:cs typeface="Calibri"/>
              </a:rPr>
              <a:t>The Chapter President is the spokesperson for the chapter.</a:t>
            </a:r>
          </a:p>
          <a:p>
            <a:endParaRPr lang="en-US" sz="1100">
              <a:latin typeface="Gotham Book"/>
            </a:endParaRPr>
          </a:p>
          <a:p>
            <a:pPr marL="457200" indent="-457200">
              <a:buFont typeface="Arial" panose="020B0604020202020204" pitchFamily="34" charset="0"/>
              <a:buChar char="•"/>
            </a:pPr>
            <a:r>
              <a:rPr lang="en-US">
                <a:latin typeface="Gotham Book"/>
                <a:ea typeface="Cambria"/>
                <a:cs typeface="Calibri"/>
              </a:rPr>
              <a:t>If approached by the media, including a student newspaper, all members must refer them to you, the Chapter President.</a:t>
            </a:r>
          </a:p>
          <a:p>
            <a:endParaRPr lang="en-US" sz="1100">
              <a:latin typeface="Gotham Book"/>
              <a:ea typeface="Cambria"/>
            </a:endParaRPr>
          </a:p>
          <a:p>
            <a:pPr marL="457200" indent="-457200">
              <a:buFont typeface="Arial" panose="020B0604020202020204" pitchFamily="34" charset="0"/>
              <a:buChar char="•"/>
            </a:pPr>
            <a:r>
              <a:rPr lang="en-US">
                <a:latin typeface="Gotham Book"/>
                <a:ea typeface="Cambria"/>
                <a:cs typeface="Calibri"/>
              </a:rPr>
              <a:t>Only you, as the Chapter President, or Pi Phi Headquarters can make statements to media on behalf of the chapter or Fraternity.</a:t>
            </a:r>
          </a:p>
          <a:p>
            <a:endParaRPr lang="en-US" sz="1100">
              <a:latin typeface="Gotham Book"/>
              <a:ea typeface="Cambria"/>
            </a:endParaRPr>
          </a:p>
          <a:p>
            <a:pPr marL="457200" indent="-457200">
              <a:buFont typeface="Arial" panose="020B0604020202020204" pitchFamily="34" charset="0"/>
              <a:buChar char="•"/>
            </a:pPr>
            <a:r>
              <a:rPr lang="en-US">
                <a:latin typeface="Gotham Book"/>
                <a:ea typeface="Cambria"/>
                <a:cs typeface="Calibri"/>
              </a:rPr>
              <a:t>If the chapter is called to an official meeting by the university, you represent your chapter and Pi Phi.</a:t>
            </a:r>
          </a:p>
          <a:p>
            <a:endParaRPr lang="en-US" sz="1100">
              <a:latin typeface="Gotham Book"/>
              <a:ea typeface="Cambria"/>
            </a:endParaRPr>
          </a:p>
          <a:p>
            <a:pPr marL="457200" indent="-457200">
              <a:buFont typeface="Arial" panose="020B0604020202020204" pitchFamily="34" charset="0"/>
              <a:buChar char="•"/>
            </a:pPr>
            <a:r>
              <a:rPr lang="en-US">
                <a:latin typeface="Gotham Book"/>
                <a:ea typeface="Cambria"/>
                <a:cs typeface="Calibri"/>
              </a:rPr>
              <a:t>Similarly, if you are called to a meeting by Pi Beta Phi leadership, you represent your chapter.</a:t>
            </a:r>
          </a:p>
          <a:p>
            <a:endParaRPr lang="en-US" sz="1100">
              <a:latin typeface="Gotham Book"/>
              <a:ea typeface="Cambria"/>
            </a:endParaRPr>
          </a:p>
          <a:p>
            <a:pPr marL="457200" indent="-457200">
              <a:buFont typeface="Arial" panose="020B0604020202020204" pitchFamily="34" charset="0"/>
              <a:buChar char="•"/>
            </a:pPr>
            <a:r>
              <a:rPr lang="en-US">
                <a:latin typeface="Gotham Book"/>
              </a:rPr>
              <a:t>In your role, you may encounter other times where you vote or speak on behalf of your chapter.</a:t>
            </a:r>
          </a:p>
          <a:p>
            <a:endParaRPr lang="en-US">
              <a:latin typeface="Gotham Book"/>
            </a:endParaRPr>
          </a:p>
        </p:txBody>
      </p:sp>
      <p:pic>
        <p:nvPicPr>
          <p:cNvPr id="11" name="Picture Placeholder 4" descr="A group of women posing for a photo&#10;&#10;Description automatically generated">
            <a:extLst>
              <a:ext uri="{FF2B5EF4-FFF2-40B4-BE49-F238E27FC236}">
                <a16:creationId xmlns:a16="http://schemas.microsoft.com/office/drawing/2014/main" id="{9F3C1306-C0D8-EE80-3034-C61FC0EE7B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spTree>
    <p:extLst>
      <p:ext uri="{BB962C8B-B14F-4D97-AF65-F5344CB8AC3E}">
        <p14:creationId xmlns:p14="http://schemas.microsoft.com/office/powerpoint/2010/main" val="4075844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AD6179-BE15-02E3-9E80-E5E5E3A17D49}"/>
              </a:ext>
            </a:extLst>
          </p:cNvPr>
          <p:cNvSpPr>
            <a:spLocks noGrp="1"/>
          </p:cNvSpPr>
          <p:nvPr>
            <p:ph type="title"/>
          </p:nvPr>
        </p:nvSpPr>
        <p:spPr>
          <a:xfrm>
            <a:off x="1822449" y="1582782"/>
            <a:ext cx="17441231" cy="1015663"/>
          </a:xfrm>
        </p:spPr>
        <p:txBody>
          <a:bodyPr/>
          <a:lstStyle/>
          <a:p>
            <a:r>
              <a:rPr lang="en-US"/>
              <a:t>Defining an Emergency</a:t>
            </a:r>
          </a:p>
        </p:txBody>
      </p:sp>
      <p:sp>
        <p:nvSpPr>
          <p:cNvPr id="9" name="Text Placeholder 2">
            <a:extLst>
              <a:ext uri="{FF2B5EF4-FFF2-40B4-BE49-F238E27FC236}">
                <a16:creationId xmlns:a16="http://schemas.microsoft.com/office/drawing/2014/main" id="{9C98BFC9-C788-FC47-9EC7-1F7242AFC218}"/>
              </a:ext>
            </a:extLst>
          </p:cNvPr>
          <p:cNvSpPr>
            <a:spLocks noGrp="1"/>
          </p:cNvSpPr>
          <p:nvPr>
            <p:ph type="body" idx="1"/>
          </p:nvPr>
        </p:nvSpPr>
        <p:spPr>
          <a:xfrm>
            <a:off x="2051051" y="3192462"/>
            <a:ext cx="15163800" cy="2954655"/>
          </a:xfrm>
        </p:spPr>
        <p:txBody>
          <a:bodyPr/>
          <a:lstStyle/>
          <a:p>
            <a:pPr marL="457200" indent="-457200">
              <a:buFont typeface="Arial" panose="020B0604020202020204" pitchFamily="34" charset="0"/>
              <a:buChar char="•"/>
            </a:pPr>
            <a:r>
              <a:rPr lang="en-US" sz="4800"/>
              <a:t>Turn to page 82 in your workbook.</a:t>
            </a:r>
          </a:p>
          <a:p>
            <a:pPr marL="457200" indent="-457200">
              <a:buFont typeface="Arial" panose="020B0604020202020204" pitchFamily="34" charset="0"/>
              <a:buChar char="•"/>
            </a:pPr>
            <a:endParaRPr lang="en-US" sz="4800"/>
          </a:p>
          <a:p>
            <a:pPr marL="457200" indent="-457200">
              <a:buFont typeface="Arial" panose="020B0604020202020204" pitchFamily="34" charset="0"/>
              <a:buChar char="•"/>
            </a:pPr>
            <a:r>
              <a:rPr lang="en-US" sz="4800"/>
              <a:t>With a partner, you have 1 minute to make a list of as many emergencies you can think of.</a:t>
            </a:r>
          </a:p>
        </p:txBody>
      </p:sp>
    </p:spTree>
    <p:extLst>
      <p:ext uri="{BB962C8B-B14F-4D97-AF65-F5344CB8AC3E}">
        <p14:creationId xmlns:p14="http://schemas.microsoft.com/office/powerpoint/2010/main" val="37959382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8A29FF-AFBC-3EC7-65E7-79A0765BBC86}"/>
              </a:ext>
            </a:extLst>
          </p:cNvPr>
          <p:cNvSpPr>
            <a:spLocks noGrp="1"/>
          </p:cNvSpPr>
          <p:nvPr>
            <p:ph type="title"/>
          </p:nvPr>
        </p:nvSpPr>
        <p:spPr>
          <a:xfrm>
            <a:off x="1289050" y="930275"/>
            <a:ext cx="17765527" cy="1015663"/>
          </a:xfrm>
        </p:spPr>
        <p:txBody>
          <a:bodyPr/>
          <a:lstStyle/>
          <a:p>
            <a:r>
              <a:rPr lang="en-US"/>
              <a:t>Emergencies in Pi Beta Phi</a:t>
            </a:r>
          </a:p>
        </p:txBody>
      </p:sp>
      <p:graphicFrame>
        <p:nvGraphicFramePr>
          <p:cNvPr id="5" name="Table 5">
            <a:extLst>
              <a:ext uri="{FF2B5EF4-FFF2-40B4-BE49-F238E27FC236}">
                <a16:creationId xmlns:a16="http://schemas.microsoft.com/office/drawing/2014/main" id="{406F7F68-BC3D-FAFD-6838-BFE199E25446}"/>
              </a:ext>
            </a:extLst>
          </p:cNvPr>
          <p:cNvGraphicFramePr>
            <a:graphicFrameLocks noGrp="1"/>
          </p:cNvGraphicFramePr>
          <p:nvPr>
            <p:extLst>
              <p:ext uri="{D42A27DB-BD31-4B8C-83A1-F6EECF244321}">
                <p14:modId xmlns:p14="http://schemas.microsoft.com/office/powerpoint/2010/main" val="1977400283"/>
              </p:ext>
            </p:extLst>
          </p:nvPr>
        </p:nvGraphicFramePr>
        <p:xfrm>
          <a:off x="984248" y="2301875"/>
          <a:ext cx="18135604" cy="7596552"/>
        </p:xfrm>
        <a:graphic>
          <a:graphicData uri="http://schemas.openxmlformats.org/drawingml/2006/table">
            <a:tbl>
              <a:tblPr firstRow="1" bandRow="1">
                <a:tableStyleId>{5C22544A-7EE6-4342-B048-85BDC9FD1C3A}</a:tableStyleId>
              </a:tblPr>
              <a:tblGrid>
                <a:gridCol w="4533901">
                  <a:extLst>
                    <a:ext uri="{9D8B030D-6E8A-4147-A177-3AD203B41FA5}">
                      <a16:colId xmlns:a16="http://schemas.microsoft.com/office/drawing/2014/main" val="4084990929"/>
                    </a:ext>
                  </a:extLst>
                </a:gridCol>
                <a:gridCol w="4533901">
                  <a:extLst>
                    <a:ext uri="{9D8B030D-6E8A-4147-A177-3AD203B41FA5}">
                      <a16:colId xmlns:a16="http://schemas.microsoft.com/office/drawing/2014/main" val="3600912179"/>
                    </a:ext>
                  </a:extLst>
                </a:gridCol>
                <a:gridCol w="4533901">
                  <a:extLst>
                    <a:ext uri="{9D8B030D-6E8A-4147-A177-3AD203B41FA5}">
                      <a16:colId xmlns:a16="http://schemas.microsoft.com/office/drawing/2014/main" val="858314765"/>
                    </a:ext>
                  </a:extLst>
                </a:gridCol>
                <a:gridCol w="4533901">
                  <a:extLst>
                    <a:ext uri="{9D8B030D-6E8A-4147-A177-3AD203B41FA5}">
                      <a16:colId xmlns:a16="http://schemas.microsoft.com/office/drawing/2014/main" val="1141143878"/>
                    </a:ext>
                  </a:extLst>
                </a:gridCol>
              </a:tblGrid>
              <a:tr h="1014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kern="1200">
                          <a:solidFill>
                            <a:schemeClr val="bg1"/>
                          </a:solidFill>
                          <a:effectLst/>
                          <a:latin typeface="Gotham Book"/>
                        </a:rPr>
                        <a:t>Less Serious Individual Member Issues</a:t>
                      </a:r>
                      <a:endParaRPr lang="en-US" sz="3200" b="0" i="0" u="none" strike="noStrike">
                        <a:solidFill>
                          <a:schemeClr val="bg1"/>
                        </a:solidFill>
                        <a:effectLst/>
                        <a:latin typeface="Gotham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kern="1200">
                          <a:solidFill>
                            <a:schemeClr val="bg1"/>
                          </a:solidFill>
                          <a:effectLst/>
                          <a:latin typeface="Gotham Book"/>
                        </a:rPr>
                        <a:t>Serious Individual Member Issues</a:t>
                      </a:r>
                      <a:endParaRPr lang="en-US" sz="3200" b="0" i="0" u="none" strike="noStrike">
                        <a:solidFill>
                          <a:schemeClr val="bg1"/>
                        </a:solidFill>
                        <a:effectLst/>
                        <a:latin typeface="Gotham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kern="1200">
                          <a:solidFill>
                            <a:schemeClr val="bg1"/>
                          </a:solidFill>
                          <a:effectLst/>
                          <a:latin typeface="Gotham Book"/>
                        </a:rPr>
                        <a:t>Chapter Facility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kern="1200">
                          <a:solidFill>
                            <a:schemeClr val="bg1"/>
                          </a:solidFill>
                          <a:effectLst/>
                          <a:latin typeface="Gotham Book"/>
                        </a:rPr>
                        <a:t>Threats</a:t>
                      </a:r>
                      <a:endParaRPr lang="en-US" sz="3200" b="0" i="0" u="none" strike="noStrike">
                        <a:solidFill>
                          <a:schemeClr val="bg1"/>
                        </a:solidFill>
                        <a:effectLst/>
                        <a:latin typeface="Gotham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1D41"/>
                    </a:solidFill>
                  </a:tcPr>
                </a:tc>
                <a:tc>
                  <a:txBody>
                    <a:bodyPr/>
                    <a:lstStyle/>
                    <a:p>
                      <a:pPr marL="0" algn="ctr" rtl="0" eaLnBrk="1" fontAlgn="t" latinLnBrk="0" hangingPunct="1">
                        <a:spcBef>
                          <a:spcPts val="0"/>
                        </a:spcBef>
                        <a:spcAft>
                          <a:spcPts val="0"/>
                        </a:spcAft>
                      </a:pPr>
                      <a:r>
                        <a:rPr lang="en-US" sz="3200" b="0" i="0" u="none" strike="noStrike" kern="1200">
                          <a:solidFill>
                            <a:schemeClr val="bg1"/>
                          </a:solidFill>
                          <a:effectLst/>
                          <a:latin typeface="Gotham Book"/>
                        </a:rPr>
                        <a:t>Campus/Community Threats</a:t>
                      </a:r>
                      <a:endParaRPr lang="en-US" sz="3200" b="0" i="0" u="none" strike="noStrike">
                        <a:solidFill>
                          <a:schemeClr val="bg1"/>
                        </a:solidFill>
                        <a:effectLst/>
                        <a:latin typeface="Gotham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1D41"/>
                    </a:solidFill>
                  </a:tcPr>
                </a:tc>
                <a:extLst>
                  <a:ext uri="{0D108BD9-81ED-4DB2-BD59-A6C34878D82A}">
                    <a16:rowId xmlns:a16="http://schemas.microsoft.com/office/drawing/2014/main" val="2031413235"/>
                  </a:ext>
                </a:extLst>
              </a:tr>
              <a:tr h="6529752">
                <a:tc>
                  <a:txBody>
                    <a:bodyPr/>
                    <a:lstStyle/>
                    <a:p>
                      <a:pPr marL="285750" lvl="0" indent="-285750">
                        <a:buFont typeface="Arial"/>
                        <a:buChar char="•"/>
                      </a:pPr>
                      <a:r>
                        <a:rPr lang="en-US" sz="3200">
                          <a:solidFill>
                            <a:schemeClr val="tx1"/>
                          </a:solidFill>
                          <a:latin typeface="Gotham Book"/>
                        </a:rPr>
                        <a:t>Minor injury or illness</a:t>
                      </a:r>
                      <a:endParaRPr lang="en-US" sz="3200">
                        <a:latin typeface="Gotham Book"/>
                      </a:endParaRPr>
                    </a:p>
                    <a:p>
                      <a:pPr marL="285750" lvl="0" indent="-285750">
                        <a:buFont typeface="Arial"/>
                        <a:buChar char="•"/>
                      </a:pPr>
                      <a:r>
                        <a:rPr lang="en-US" sz="3200">
                          <a:solidFill>
                            <a:schemeClr val="tx1"/>
                          </a:solidFill>
                          <a:latin typeface="Gotham Book"/>
                        </a:rPr>
                        <a:t>Other non-life-threatening member issues</a:t>
                      </a:r>
                      <a:endParaRPr lang="en-US" sz="3200">
                        <a:latin typeface="Gotham Book"/>
                      </a:endParaRPr>
                    </a:p>
                    <a:p>
                      <a:endParaRPr lang="en-US" sz="3200">
                        <a:latin typeface="Gotham Boo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gn="l">
                        <a:lnSpc>
                          <a:spcPct val="100000"/>
                        </a:lnSpc>
                        <a:spcBef>
                          <a:spcPts val="0"/>
                        </a:spcBef>
                        <a:spcAft>
                          <a:spcPts val="0"/>
                        </a:spcAft>
                        <a:buFont typeface="Arial"/>
                        <a:buChar char="•"/>
                      </a:pPr>
                      <a:r>
                        <a:rPr lang="en-US" sz="3200" b="0" i="0" u="none" strike="noStrike" noProof="0">
                          <a:latin typeface="Gotham Book"/>
                        </a:rPr>
                        <a:t>Death of a member</a:t>
                      </a:r>
                      <a:endParaRPr lang="en-US" sz="3200">
                        <a:latin typeface="Gotham Book"/>
                      </a:endParaRPr>
                    </a:p>
                    <a:p>
                      <a:pPr marL="285750" lvl="0" indent="-285750" algn="l">
                        <a:lnSpc>
                          <a:spcPct val="100000"/>
                        </a:lnSpc>
                        <a:spcBef>
                          <a:spcPts val="0"/>
                        </a:spcBef>
                        <a:spcAft>
                          <a:spcPts val="0"/>
                        </a:spcAft>
                        <a:buFont typeface="Arial"/>
                        <a:buChar char="•"/>
                      </a:pPr>
                      <a:r>
                        <a:rPr lang="en-US" sz="3200" b="0" i="0" u="none" strike="noStrike" noProof="0">
                          <a:latin typeface="Gotham Book"/>
                        </a:rPr>
                        <a:t>Drug or alcohol-related medical emergency</a:t>
                      </a:r>
                      <a:endParaRPr lang="en-US" sz="3200">
                        <a:latin typeface="Gotham Book"/>
                      </a:endParaRPr>
                    </a:p>
                    <a:p>
                      <a:pPr marL="285750" lvl="0" indent="-285750" algn="l">
                        <a:lnSpc>
                          <a:spcPct val="100000"/>
                        </a:lnSpc>
                        <a:spcBef>
                          <a:spcPts val="0"/>
                        </a:spcBef>
                        <a:spcAft>
                          <a:spcPts val="0"/>
                        </a:spcAft>
                        <a:buFont typeface="Arial"/>
                        <a:buChar char="•"/>
                      </a:pPr>
                      <a:r>
                        <a:rPr lang="en-US" sz="3200" b="0" i="0" u="none" strike="noStrike" noProof="0">
                          <a:latin typeface="Gotham Book"/>
                        </a:rPr>
                        <a:t>Life-threatening medical emergency, hospitalization of a member</a:t>
                      </a:r>
                      <a:endParaRPr lang="en-US" sz="3200">
                        <a:latin typeface="Gotham Book"/>
                      </a:endParaRPr>
                    </a:p>
                    <a:p>
                      <a:pPr marL="285750" lvl="0" indent="-285750" algn="l">
                        <a:lnSpc>
                          <a:spcPct val="100000"/>
                        </a:lnSpc>
                        <a:spcBef>
                          <a:spcPts val="0"/>
                        </a:spcBef>
                        <a:spcAft>
                          <a:spcPts val="0"/>
                        </a:spcAft>
                        <a:buFont typeface="Arial"/>
                        <a:buChar char="•"/>
                      </a:pPr>
                      <a:r>
                        <a:rPr lang="en-US" sz="3200" b="0" i="0" u="none" strike="noStrike" noProof="0">
                          <a:latin typeface="Gotham Book"/>
                        </a:rPr>
                        <a:t>Serious injury</a:t>
                      </a:r>
                      <a:endParaRPr lang="en-US" sz="3200">
                        <a:latin typeface="Gotham Book"/>
                      </a:endParaRPr>
                    </a:p>
                    <a:p>
                      <a:pPr marL="285750" lvl="0" indent="-285750" algn="l">
                        <a:lnSpc>
                          <a:spcPct val="100000"/>
                        </a:lnSpc>
                        <a:spcBef>
                          <a:spcPts val="0"/>
                        </a:spcBef>
                        <a:spcAft>
                          <a:spcPts val="0"/>
                        </a:spcAft>
                        <a:buFont typeface="Arial"/>
                        <a:buChar char="•"/>
                      </a:pPr>
                      <a:r>
                        <a:rPr lang="en-US" sz="3200" b="0" i="0" u="none" strike="noStrike" noProof="0">
                          <a:latin typeface="Gotham Book"/>
                        </a:rPr>
                        <a:t>Suicide attempt or mental health hospitalization</a:t>
                      </a:r>
                    </a:p>
                    <a:p>
                      <a:pPr marL="285750" lvl="0" indent="-285750" algn="l">
                        <a:lnSpc>
                          <a:spcPct val="100000"/>
                        </a:lnSpc>
                        <a:spcBef>
                          <a:spcPts val="0"/>
                        </a:spcBef>
                        <a:spcAft>
                          <a:spcPts val="0"/>
                        </a:spcAft>
                        <a:buFont typeface="Arial"/>
                        <a:buChar char="•"/>
                      </a:pPr>
                      <a:r>
                        <a:rPr lang="en-US" sz="3200" b="0" i="0" u="none" strike="noStrike" noProof="0">
                          <a:latin typeface="Gotham Book"/>
                        </a:rPr>
                        <a:t>Sexual assault</a:t>
                      </a:r>
                      <a:endParaRPr lang="en-US" sz="3200">
                        <a:latin typeface="Gotham Book"/>
                      </a:endParaRPr>
                    </a:p>
                    <a:p>
                      <a:pPr marL="285750" lvl="0" indent="-285750" algn="l">
                        <a:lnSpc>
                          <a:spcPct val="100000"/>
                        </a:lnSpc>
                        <a:spcBef>
                          <a:spcPts val="0"/>
                        </a:spcBef>
                        <a:spcAft>
                          <a:spcPts val="0"/>
                        </a:spcAft>
                        <a:buFont typeface="Arial"/>
                        <a:buChar char="•"/>
                      </a:pPr>
                      <a:r>
                        <a:rPr lang="en-US" sz="3200" b="0" i="0" u="none" strike="noStrike" noProof="0">
                          <a:latin typeface="Gotham Book"/>
                        </a:rPr>
                        <a:t>COVID-19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a:buChar char="•"/>
                      </a:pPr>
                      <a:r>
                        <a:rPr lang="en-US" sz="3200">
                          <a:solidFill>
                            <a:schemeClr val="tx1"/>
                          </a:solidFill>
                          <a:latin typeface="Gotham Book"/>
                        </a:rPr>
                        <a:t>Fire at the facility</a:t>
                      </a:r>
                    </a:p>
                    <a:p>
                      <a:pPr marL="285750" lvl="0" indent="-285750">
                        <a:buFont typeface="Arial"/>
                        <a:buChar char="•"/>
                      </a:pPr>
                      <a:r>
                        <a:rPr lang="en-US" sz="3200">
                          <a:solidFill>
                            <a:schemeClr val="tx1"/>
                          </a:solidFill>
                          <a:latin typeface="Gotham Book"/>
                        </a:rPr>
                        <a:t>A crime takes place at the facility</a:t>
                      </a:r>
                    </a:p>
                    <a:p>
                      <a:pPr marL="285750" lvl="0" indent="-285750">
                        <a:buFont typeface="Arial"/>
                        <a:buChar char="•"/>
                      </a:pPr>
                      <a:r>
                        <a:rPr lang="en-US" sz="3200">
                          <a:solidFill>
                            <a:schemeClr val="tx1"/>
                          </a:solidFill>
                          <a:latin typeface="Gotham Book"/>
                        </a:rPr>
                        <a:t>An event/ issue that may prevent members from remaining in the house or meeting there</a:t>
                      </a:r>
                    </a:p>
                    <a:p>
                      <a:endParaRPr lang="en-US" sz="3200">
                        <a:latin typeface="Gotham Boo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a:buChar char="•"/>
                      </a:pPr>
                      <a:r>
                        <a:rPr lang="en-US" sz="3200">
                          <a:solidFill>
                            <a:schemeClr val="tx1"/>
                          </a:solidFill>
                          <a:latin typeface="Gotham Book"/>
                        </a:rPr>
                        <a:t>Active shooter on campus</a:t>
                      </a:r>
                    </a:p>
                    <a:p>
                      <a:pPr marL="285750" lvl="0" indent="-285750">
                        <a:buFont typeface="Arial"/>
                        <a:buChar char="•"/>
                      </a:pPr>
                      <a:r>
                        <a:rPr lang="en-US" sz="3200">
                          <a:solidFill>
                            <a:schemeClr val="tx1"/>
                          </a:solidFill>
                          <a:latin typeface="Gotham Book"/>
                        </a:rPr>
                        <a:t>Campus evacuation</a:t>
                      </a:r>
                    </a:p>
                    <a:p>
                      <a:pPr marL="285750" lvl="0" indent="-285750">
                        <a:buFont typeface="Arial"/>
                        <a:buChar char="•"/>
                      </a:pPr>
                      <a:r>
                        <a:rPr lang="en-US" sz="3200">
                          <a:solidFill>
                            <a:schemeClr val="tx1"/>
                          </a:solidFill>
                          <a:latin typeface="Gotham Book"/>
                        </a:rPr>
                        <a:t>Severe weather or natural disaster</a:t>
                      </a:r>
                    </a:p>
                    <a:p>
                      <a:pPr marL="285750" lvl="0" indent="-285750">
                        <a:buFont typeface="Arial"/>
                        <a:buChar char="•"/>
                      </a:pPr>
                      <a:r>
                        <a:rPr lang="en-US" sz="3200">
                          <a:solidFill>
                            <a:schemeClr val="tx1"/>
                          </a:solidFill>
                          <a:latin typeface="Gotham Book"/>
                        </a:rPr>
                        <a:t>Terrorist attack on or near campus</a:t>
                      </a:r>
                    </a:p>
                    <a:p>
                      <a:endParaRPr lang="en-US" sz="3200">
                        <a:latin typeface="Gotham Boo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807731"/>
                  </a:ext>
                </a:extLst>
              </a:tr>
            </a:tbl>
          </a:graphicData>
        </a:graphic>
      </p:graphicFrame>
    </p:spTree>
    <p:extLst>
      <p:ext uri="{BB962C8B-B14F-4D97-AF65-F5344CB8AC3E}">
        <p14:creationId xmlns:p14="http://schemas.microsoft.com/office/powerpoint/2010/main" val="4034775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07370C6-3083-70D4-B11B-08F2C863C532}"/>
              </a:ext>
            </a:extLst>
          </p:cNvPr>
          <p:cNvSpPr>
            <a:spLocks noGrp="1"/>
          </p:cNvSpPr>
          <p:nvPr>
            <p:ph type="title"/>
          </p:nvPr>
        </p:nvSpPr>
        <p:spPr>
          <a:xfrm>
            <a:off x="8528050" y="1582782"/>
            <a:ext cx="10591800" cy="1015663"/>
          </a:xfrm>
        </p:spPr>
        <p:txBody>
          <a:bodyPr/>
          <a:lstStyle/>
          <a:p>
            <a:r>
              <a:rPr lang="en-US"/>
              <a:t>Emergency Procedures</a:t>
            </a:r>
          </a:p>
        </p:txBody>
      </p:sp>
      <p:sp>
        <p:nvSpPr>
          <p:cNvPr id="22" name="Text Placeholder 2">
            <a:extLst>
              <a:ext uri="{FF2B5EF4-FFF2-40B4-BE49-F238E27FC236}">
                <a16:creationId xmlns:a16="http://schemas.microsoft.com/office/drawing/2014/main" id="{3BF2A702-6102-03B3-A75A-EFA907BB70AB}"/>
              </a:ext>
            </a:extLst>
          </p:cNvPr>
          <p:cNvSpPr>
            <a:spLocks noGrp="1"/>
          </p:cNvSpPr>
          <p:nvPr>
            <p:ph type="body" idx="1"/>
          </p:nvPr>
        </p:nvSpPr>
        <p:spPr>
          <a:xfrm>
            <a:off x="8528050" y="2883232"/>
            <a:ext cx="10591800" cy="4924425"/>
          </a:xfrm>
        </p:spPr>
        <p:txBody>
          <a:bodyPr/>
          <a:lstStyle/>
          <a:p>
            <a:r>
              <a:rPr lang="en-US" b="1"/>
              <a:t>Calls to be made:</a:t>
            </a:r>
          </a:p>
          <a:p>
            <a:endParaRPr lang="en-US"/>
          </a:p>
          <a:p>
            <a:pPr marL="514350" indent="-514350">
              <a:buFont typeface="+mj-lt"/>
              <a:buAutoNum type="arabicPeriod"/>
            </a:pPr>
            <a:r>
              <a:rPr lang="en-US"/>
              <a:t>Emergency Services (if needed)</a:t>
            </a:r>
          </a:p>
          <a:p>
            <a:pPr marL="514350" indent="-514350">
              <a:buFont typeface="+mj-lt"/>
              <a:buAutoNum type="arabicPeriod"/>
            </a:pPr>
            <a:endParaRPr lang="en-US"/>
          </a:p>
          <a:p>
            <a:pPr marL="514350" indent="-514350">
              <a:buFont typeface="+mj-lt"/>
              <a:buAutoNum type="arabicPeriod"/>
            </a:pPr>
            <a:r>
              <a:rPr lang="en-US"/>
              <a:t>AAC Chair, or other AAC member</a:t>
            </a:r>
          </a:p>
          <a:p>
            <a:pPr marL="514350" indent="-514350">
              <a:buFont typeface="+mj-lt"/>
              <a:buAutoNum type="arabicPeriod"/>
            </a:pPr>
            <a:endParaRPr lang="en-US"/>
          </a:p>
          <a:p>
            <a:pPr marL="514350" indent="-514350">
              <a:buFont typeface="+mj-lt"/>
              <a:buAutoNum type="arabicPeriod"/>
            </a:pPr>
            <a:r>
              <a:rPr lang="en-US"/>
              <a:t>Campus Fraternity/Sorority Advisor or point of contact in FSL office</a:t>
            </a:r>
          </a:p>
          <a:p>
            <a:pPr marL="514350" indent="-514350">
              <a:buFont typeface="+mj-lt"/>
              <a:buAutoNum type="arabicPeriod"/>
            </a:pPr>
            <a:endParaRPr lang="en-US"/>
          </a:p>
          <a:p>
            <a:pPr marL="514350" indent="-514350">
              <a:buFont typeface="+mj-lt"/>
              <a:buAutoNum type="arabicPeriod"/>
            </a:pPr>
            <a:r>
              <a:rPr lang="en-US"/>
              <a:t>Pi Beta Phi Emergency Hotline</a:t>
            </a:r>
          </a:p>
        </p:txBody>
      </p:sp>
      <p:pic>
        <p:nvPicPr>
          <p:cNvPr id="23" name="Picture Placeholder 27" descr="A couple of women lying on a bed&#10;&#10;Description automatically generated">
            <a:extLst>
              <a:ext uri="{FF2B5EF4-FFF2-40B4-BE49-F238E27FC236}">
                <a16:creationId xmlns:a16="http://schemas.microsoft.com/office/drawing/2014/main" id="{CE929E2A-58B8-681C-1B39-AD24478301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7929"/>
            <a:ext cx="7537450" cy="11291421"/>
          </a:xfrm>
        </p:spPr>
      </p:pic>
      <p:sp>
        <p:nvSpPr>
          <p:cNvPr id="24" name="TextBox 23">
            <a:extLst>
              <a:ext uri="{FF2B5EF4-FFF2-40B4-BE49-F238E27FC236}">
                <a16:creationId xmlns:a16="http://schemas.microsoft.com/office/drawing/2014/main" id="{972070D8-2B64-4C27-1F5E-6F2AB2F5B907}"/>
              </a:ext>
            </a:extLst>
          </p:cNvPr>
          <p:cNvSpPr txBox="1"/>
          <p:nvPr/>
        </p:nvSpPr>
        <p:spPr>
          <a:xfrm>
            <a:off x="8985250" y="9007475"/>
            <a:ext cx="10134600" cy="1200329"/>
          </a:xfrm>
          <a:prstGeom prst="rect">
            <a:avLst/>
          </a:prstGeom>
          <a:noFill/>
        </p:spPr>
        <p:txBody>
          <a:bodyPr wrap="square" rtlCol="0">
            <a:spAutoFit/>
          </a:bodyPr>
          <a:lstStyle/>
          <a:p>
            <a:pPr algn="ctr"/>
            <a:r>
              <a:rPr lang="en-US" sz="7200">
                <a:solidFill>
                  <a:schemeClr val="accent1"/>
                </a:solidFill>
                <a:latin typeface="Hello Mogels" pitchFamily="2" charset="0"/>
              </a:rPr>
              <a:t>(636) 236-9463</a:t>
            </a:r>
          </a:p>
        </p:txBody>
      </p:sp>
      <p:pic>
        <p:nvPicPr>
          <p:cNvPr id="25" name="Graphic 24">
            <a:extLst>
              <a:ext uri="{FF2B5EF4-FFF2-40B4-BE49-F238E27FC236}">
                <a16:creationId xmlns:a16="http://schemas.microsoft.com/office/drawing/2014/main" id="{3214D64B-ECE0-3F5E-D3ED-DF3817035D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42450" y="9007475"/>
            <a:ext cx="1015663" cy="1015663"/>
          </a:xfrm>
          <a:prstGeom prst="rect">
            <a:avLst/>
          </a:prstGeom>
        </p:spPr>
      </p:pic>
    </p:spTree>
    <p:extLst>
      <p:ext uri="{BB962C8B-B14F-4D97-AF65-F5344CB8AC3E}">
        <p14:creationId xmlns:p14="http://schemas.microsoft.com/office/powerpoint/2010/main" val="200050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5946-E8D4-2CF8-0428-571A795F856C}"/>
              </a:ext>
            </a:extLst>
          </p:cNvPr>
          <p:cNvSpPr>
            <a:spLocks noGrp="1"/>
          </p:cNvSpPr>
          <p:nvPr>
            <p:ph type="ctrTitle"/>
          </p:nvPr>
        </p:nvSpPr>
        <p:spPr>
          <a:xfrm>
            <a:off x="3519955" y="5730875"/>
            <a:ext cx="13064190" cy="2708434"/>
          </a:xfrm>
        </p:spPr>
        <p:txBody>
          <a:bodyPr/>
          <a:lstStyle/>
          <a:p>
            <a:pPr algn="ctr"/>
            <a:r>
              <a:rPr lang="en-US"/>
              <a:t>What is a task on your current to-do list?</a:t>
            </a:r>
          </a:p>
        </p:txBody>
      </p:sp>
    </p:spTree>
    <p:extLst>
      <p:ext uri="{BB962C8B-B14F-4D97-AF65-F5344CB8AC3E}">
        <p14:creationId xmlns:p14="http://schemas.microsoft.com/office/powerpoint/2010/main" val="12806871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B8A4E5-9652-14BB-0BC8-E0A39296588A}"/>
              </a:ext>
            </a:extLst>
          </p:cNvPr>
          <p:cNvSpPr>
            <a:spLocks noGrp="1"/>
          </p:cNvSpPr>
          <p:nvPr>
            <p:ph type="title"/>
          </p:nvPr>
        </p:nvSpPr>
        <p:spPr>
          <a:xfrm>
            <a:off x="679450" y="1006475"/>
            <a:ext cx="11277600" cy="1219200"/>
          </a:xfrm>
        </p:spPr>
        <p:txBody>
          <a:bodyPr/>
          <a:lstStyle/>
          <a:p>
            <a:r>
              <a:rPr lang="en-US"/>
              <a:t>Calling the Emergency Hotline</a:t>
            </a:r>
          </a:p>
        </p:txBody>
      </p:sp>
      <p:sp>
        <p:nvSpPr>
          <p:cNvPr id="12" name="Text Placeholder 8">
            <a:extLst>
              <a:ext uri="{FF2B5EF4-FFF2-40B4-BE49-F238E27FC236}">
                <a16:creationId xmlns:a16="http://schemas.microsoft.com/office/drawing/2014/main" id="{7A366C5B-23EC-B203-2421-54ECA6820DB1}"/>
              </a:ext>
            </a:extLst>
          </p:cNvPr>
          <p:cNvSpPr>
            <a:spLocks noGrp="1"/>
          </p:cNvSpPr>
          <p:nvPr>
            <p:ph type="body" idx="1"/>
          </p:nvPr>
        </p:nvSpPr>
        <p:spPr>
          <a:xfrm>
            <a:off x="755650" y="2569702"/>
            <a:ext cx="11125200" cy="7494359"/>
          </a:xfrm>
        </p:spPr>
        <p:txBody>
          <a:bodyPr/>
          <a:lstStyle/>
          <a:p>
            <a:pPr marL="457200" indent="-457200">
              <a:buFont typeface="Arial" panose="020B0604020202020204" pitchFamily="34" charset="0"/>
              <a:buChar char="•"/>
            </a:pPr>
            <a:r>
              <a:rPr lang="en-US"/>
              <a:t>Monitored after hours and on weekends; may not always be answered 24/7</a:t>
            </a:r>
          </a:p>
          <a:p>
            <a:pPr marL="457200" indent="-457200">
              <a:buFont typeface="Arial" panose="020B0604020202020204" pitchFamily="34" charset="0"/>
              <a:buChar char="•"/>
            </a:pPr>
            <a:endParaRPr lang="en-US" sz="1100"/>
          </a:p>
          <a:p>
            <a:pPr marL="457200" indent="-457200">
              <a:buFont typeface="Arial" panose="020B0604020202020204" pitchFamily="34" charset="0"/>
              <a:buChar char="•"/>
            </a:pPr>
            <a:r>
              <a:rPr lang="en-US"/>
              <a:t>Leave a voicemail if you don’t receive an answer</a:t>
            </a:r>
          </a:p>
          <a:p>
            <a:pPr marL="457200" indent="-457200">
              <a:buFont typeface="Arial" panose="020B0604020202020204" pitchFamily="34" charset="0"/>
              <a:buChar char="•"/>
            </a:pPr>
            <a:endParaRPr lang="en-US" sz="1100"/>
          </a:p>
          <a:p>
            <a:pPr marL="457200" indent="-457200">
              <a:buFont typeface="Arial" panose="020B0604020202020204" pitchFamily="34" charset="0"/>
              <a:buChar char="•"/>
            </a:pPr>
            <a:r>
              <a:rPr lang="en-US"/>
              <a:t>The staff member will take down information and distribute to others in Pi Phi</a:t>
            </a:r>
          </a:p>
          <a:p>
            <a:pPr marL="457200" indent="-457200">
              <a:buFont typeface="Arial" panose="020B0604020202020204" pitchFamily="34" charset="0"/>
              <a:buChar char="•"/>
            </a:pPr>
            <a:endParaRPr lang="en-US" sz="1100"/>
          </a:p>
          <a:p>
            <a:pPr marL="457200" indent="-457200">
              <a:buFont typeface="Arial" panose="020B0604020202020204" pitchFamily="34" charset="0"/>
              <a:buChar char="•"/>
            </a:pPr>
            <a:r>
              <a:rPr lang="en-US"/>
              <a:t>You’ll be asked to share as much as you know (year in school, new or initiated, what is their current condition, what information do you have, were emergency services called, have AAC, CHC or FSA been informed, etc.)</a:t>
            </a:r>
          </a:p>
          <a:p>
            <a:pPr marL="457200" indent="-457200">
              <a:buFont typeface="Arial" panose="020B0604020202020204" pitchFamily="34" charset="0"/>
              <a:buChar char="•"/>
            </a:pPr>
            <a:endParaRPr lang="en-US" sz="1100"/>
          </a:p>
          <a:p>
            <a:pPr marL="457200" indent="-457200">
              <a:buFont typeface="Arial" panose="020B0604020202020204" pitchFamily="34" charset="0"/>
              <a:buChar char="•"/>
            </a:pPr>
            <a:r>
              <a:rPr lang="en-US"/>
              <a:t>Chapter President should call unless unavailable</a:t>
            </a:r>
          </a:p>
          <a:p>
            <a:pPr marL="457200" indent="-457200">
              <a:buFont typeface="Arial" panose="020B0604020202020204" pitchFamily="34" charset="0"/>
              <a:buChar char="•"/>
            </a:pPr>
            <a:endParaRPr lang="en-US" sz="1100"/>
          </a:p>
          <a:p>
            <a:pPr marL="457200" indent="-457200">
              <a:buFont typeface="Arial" panose="020B0604020202020204" pitchFamily="34" charset="0"/>
              <a:buChar char="•"/>
            </a:pPr>
            <a:r>
              <a:rPr lang="en-US"/>
              <a:t>Call in a timely manner, immediately or the next morning</a:t>
            </a:r>
          </a:p>
          <a:p>
            <a:endParaRPr lang="en-US"/>
          </a:p>
        </p:txBody>
      </p:sp>
      <p:pic>
        <p:nvPicPr>
          <p:cNvPr id="13" name="Picture Placeholder 5" descr="A group of women standing in front of large letters&#10;&#10;Description automatically generated">
            <a:extLst>
              <a:ext uri="{FF2B5EF4-FFF2-40B4-BE49-F238E27FC236}">
                <a16:creationId xmlns:a16="http://schemas.microsoft.com/office/drawing/2014/main" id="{B5FA0A60-5924-CB91-C21D-A61754FF77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spTree>
    <p:extLst>
      <p:ext uri="{BB962C8B-B14F-4D97-AF65-F5344CB8AC3E}">
        <p14:creationId xmlns:p14="http://schemas.microsoft.com/office/powerpoint/2010/main" val="26720263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023850" y="3808016"/>
            <a:ext cx="5410200" cy="3693319"/>
          </a:xfrm>
        </p:spPr>
        <p:txBody>
          <a:bodyPr/>
          <a:lstStyle/>
          <a:p>
            <a:pPr algn="ctr"/>
            <a:r>
              <a:rPr lang="en-US" sz="8000"/>
              <a:t>Leading Through</a:t>
            </a:r>
            <a:br>
              <a:rPr lang="en-US" sz="8000"/>
            </a:br>
            <a:r>
              <a:rPr lang="en-US" sz="8000"/>
              <a:t>Change</a:t>
            </a:r>
          </a:p>
        </p:txBody>
      </p:sp>
    </p:spTree>
    <p:extLst>
      <p:ext uri="{BB962C8B-B14F-4D97-AF65-F5344CB8AC3E}">
        <p14:creationId xmlns:p14="http://schemas.microsoft.com/office/powerpoint/2010/main" val="941468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7840AC-153E-E371-A19B-9892578FE844}"/>
              </a:ext>
            </a:extLst>
          </p:cNvPr>
          <p:cNvSpPr>
            <a:spLocks noGrp="1"/>
          </p:cNvSpPr>
          <p:nvPr>
            <p:ph type="title"/>
          </p:nvPr>
        </p:nvSpPr>
        <p:spPr>
          <a:xfrm>
            <a:off x="1289050" y="1611024"/>
            <a:ext cx="17297400" cy="1015663"/>
          </a:xfrm>
        </p:spPr>
        <p:txBody>
          <a:bodyPr/>
          <a:lstStyle/>
          <a:p>
            <a:r>
              <a:rPr lang="en-US"/>
              <a:t>Traditions are harmful if…</a:t>
            </a:r>
          </a:p>
        </p:txBody>
      </p:sp>
      <p:sp>
        <p:nvSpPr>
          <p:cNvPr id="7" name="Text Placeholder 2">
            <a:extLst>
              <a:ext uri="{FF2B5EF4-FFF2-40B4-BE49-F238E27FC236}">
                <a16:creationId xmlns:a16="http://schemas.microsoft.com/office/drawing/2014/main" id="{7B1E665E-B37D-091F-B9B2-739A53360297}"/>
              </a:ext>
            </a:extLst>
          </p:cNvPr>
          <p:cNvSpPr>
            <a:spLocks noGrp="1"/>
          </p:cNvSpPr>
          <p:nvPr>
            <p:ph type="body" idx="1"/>
          </p:nvPr>
        </p:nvSpPr>
        <p:spPr>
          <a:xfrm>
            <a:off x="1289050" y="3063875"/>
            <a:ext cx="15544800" cy="7109639"/>
          </a:xfrm>
        </p:spPr>
        <p:txBody>
          <a:bodyPr/>
          <a:lstStyle/>
          <a:p>
            <a:pPr marL="457200" indent="-457200">
              <a:buFont typeface="Arial" panose="020B0604020202020204" pitchFamily="34" charset="0"/>
              <a:buChar char="•"/>
            </a:pPr>
            <a:r>
              <a:rPr lang="en-US" sz="4800">
                <a:latin typeface="Gotham Book"/>
              </a:rPr>
              <a:t>The tradition is not inclusive, and excludes a group or groups </a:t>
            </a:r>
          </a:p>
          <a:p>
            <a:endParaRPr lang="en-US" sz="1800">
              <a:latin typeface="Gotham Book"/>
            </a:endParaRPr>
          </a:p>
          <a:p>
            <a:pPr marL="457200" indent="-457200">
              <a:buFont typeface="Arial" panose="020B0604020202020204" pitchFamily="34" charset="0"/>
              <a:buChar char="•"/>
            </a:pPr>
            <a:r>
              <a:rPr lang="en-US" sz="4800">
                <a:latin typeface="Gotham Book"/>
              </a:rPr>
              <a:t>The tradition could make someone feel uncomfortable </a:t>
            </a:r>
          </a:p>
          <a:p>
            <a:endParaRPr lang="en-US" sz="1800">
              <a:latin typeface="Gotham Book"/>
            </a:endParaRPr>
          </a:p>
          <a:p>
            <a:pPr marL="457200" indent="-457200">
              <a:buFont typeface="Arial" panose="020B0604020202020204" pitchFamily="34" charset="0"/>
              <a:buChar char="•"/>
            </a:pPr>
            <a:r>
              <a:rPr lang="en-US" sz="4800">
                <a:latin typeface="Gotham Book"/>
              </a:rPr>
              <a:t>The tradition could be perceived negatively </a:t>
            </a:r>
          </a:p>
          <a:p>
            <a:endParaRPr lang="en-US" sz="1800">
              <a:latin typeface="Gotham Book"/>
            </a:endParaRPr>
          </a:p>
          <a:p>
            <a:pPr marL="457200" indent="-457200">
              <a:buFont typeface="Arial" panose="020B0604020202020204" pitchFamily="34" charset="0"/>
              <a:buChar char="•"/>
            </a:pPr>
            <a:r>
              <a:rPr lang="en-US" sz="4800">
                <a:latin typeface="Gotham Book"/>
              </a:rPr>
              <a:t>The tradition is dangerous or illegal</a:t>
            </a:r>
          </a:p>
          <a:p>
            <a:endParaRPr lang="en-US" sz="1800">
              <a:latin typeface="Gotham Book"/>
            </a:endParaRPr>
          </a:p>
          <a:p>
            <a:pPr marL="457200" indent="-457200">
              <a:buFont typeface="Arial" panose="020B0604020202020204" pitchFamily="34" charset="0"/>
              <a:buChar char="•"/>
            </a:pPr>
            <a:r>
              <a:rPr lang="en-US" sz="4800">
                <a:latin typeface="Gotham Book"/>
              </a:rPr>
              <a:t>The tradition does not embody Pi Phi’s core values</a:t>
            </a:r>
          </a:p>
          <a:p>
            <a:endParaRPr lang="en-US" sz="1800">
              <a:latin typeface="Gotham Book"/>
            </a:endParaRPr>
          </a:p>
          <a:p>
            <a:pPr marL="457200" indent="-457200">
              <a:buFont typeface="Arial" panose="020B0604020202020204" pitchFamily="34" charset="0"/>
              <a:buChar char="•"/>
            </a:pPr>
            <a:r>
              <a:rPr lang="en-US" sz="4800">
                <a:latin typeface="Gotham Book"/>
                <a:ea typeface="Cambria"/>
                <a:cs typeface="Calibri"/>
              </a:rPr>
              <a:t>The tradition does not contribute to the mission or vision of Pi Beta Phi</a:t>
            </a:r>
          </a:p>
          <a:p>
            <a:endParaRPr lang="en-US"/>
          </a:p>
        </p:txBody>
      </p:sp>
    </p:spTree>
    <p:extLst>
      <p:ext uri="{BB962C8B-B14F-4D97-AF65-F5344CB8AC3E}">
        <p14:creationId xmlns:p14="http://schemas.microsoft.com/office/powerpoint/2010/main" val="13790222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66B768-491A-9EED-78EE-0BF11B9C70F7}"/>
              </a:ext>
            </a:extLst>
          </p:cNvPr>
          <p:cNvSpPr>
            <a:spLocks noGrp="1"/>
          </p:cNvSpPr>
          <p:nvPr>
            <p:ph type="title"/>
          </p:nvPr>
        </p:nvSpPr>
        <p:spPr>
          <a:xfrm>
            <a:off x="1822449" y="1582782"/>
            <a:ext cx="17441231" cy="1015663"/>
          </a:xfrm>
        </p:spPr>
        <p:txBody>
          <a:bodyPr/>
          <a:lstStyle/>
          <a:p>
            <a:r>
              <a:rPr lang="en-US"/>
              <a:t>Examples of Harmful Traditions</a:t>
            </a:r>
          </a:p>
        </p:txBody>
      </p:sp>
      <p:sp>
        <p:nvSpPr>
          <p:cNvPr id="7" name="Text Placeholder 2">
            <a:extLst>
              <a:ext uri="{FF2B5EF4-FFF2-40B4-BE49-F238E27FC236}">
                <a16:creationId xmlns:a16="http://schemas.microsoft.com/office/drawing/2014/main" id="{556C099F-EBDE-D8AE-ECE8-C6119CEABA13}"/>
              </a:ext>
            </a:extLst>
          </p:cNvPr>
          <p:cNvSpPr>
            <a:spLocks noGrp="1"/>
          </p:cNvSpPr>
          <p:nvPr>
            <p:ph type="body" idx="1"/>
          </p:nvPr>
        </p:nvSpPr>
        <p:spPr>
          <a:xfrm>
            <a:off x="2620433" y="3038574"/>
            <a:ext cx="16679230" cy="7201972"/>
          </a:xfrm>
        </p:spPr>
        <p:txBody>
          <a:bodyPr/>
          <a:lstStyle/>
          <a:p>
            <a:pPr marL="571500" indent="-571500">
              <a:buFont typeface="Arial" panose="020B0604020202020204" pitchFamily="34" charset="0"/>
              <a:buChar char="•"/>
            </a:pPr>
            <a:r>
              <a:rPr lang="en-US" sz="4800"/>
              <a:t>Not allowing New Members to use certain parts of the chapter facility</a:t>
            </a:r>
          </a:p>
          <a:p>
            <a:pPr marL="571500" indent="-571500">
              <a:buFont typeface="Arial" panose="020B0604020202020204" pitchFamily="34" charset="0"/>
              <a:buChar char="•"/>
            </a:pPr>
            <a:endParaRPr lang="en-US" sz="1200"/>
          </a:p>
          <a:p>
            <a:pPr marL="571500" indent="-571500">
              <a:buFont typeface="Arial" panose="020B0604020202020204" pitchFamily="34" charset="0"/>
              <a:buChar char="•"/>
            </a:pPr>
            <a:r>
              <a:rPr lang="en-US" sz="4800"/>
              <a:t>Not allowing New Members to wear Pi Beta Phi letters until initiation, or only allowing them to wear “Pi Phi”</a:t>
            </a:r>
          </a:p>
          <a:p>
            <a:pPr marL="571500" indent="-571500">
              <a:buFont typeface="Arial" panose="020B0604020202020204" pitchFamily="34" charset="0"/>
              <a:buChar char="•"/>
            </a:pPr>
            <a:endParaRPr lang="en-US" sz="1200"/>
          </a:p>
          <a:p>
            <a:pPr marL="571500" indent="-571500">
              <a:buFont typeface="Arial" panose="020B0604020202020204" pitchFamily="34" charset="0"/>
              <a:buChar char="•"/>
            </a:pPr>
            <a:r>
              <a:rPr lang="en-US" sz="4800"/>
              <a:t>Spirit Week traditions that are centered around the sophomores or seniors, involve alcohol or could be considered a social event</a:t>
            </a:r>
          </a:p>
          <a:p>
            <a:pPr marL="571500" indent="-571500">
              <a:buFont typeface="Arial" panose="020B0604020202020204" pitchFamily="34" charset="0"/>
              <a:buChar char="•"/>
            </a:pPr>
            <a:endParaRPr lang="en-US" sz="1200">
              <a:highlight>
                <a:srgbClr val="FFFF00"/>
              </a:highlight>
            </a:endParaRPr>
          </a:p>
          <a:p>
            <a:pPr marL="571500" indent="-571500">
              <a:buFont typeface="Arial" panose="020B0604020202020204" pitchFamily="34" charset="0"/>
              <a:buChar char="•"/>
            </a:pPr>
            <a:r>
              <a:rPr lang="en-US" sz="4800"/>
              <a:t>Keeping initiation week activities secretive or surprising New Members with activities throughout the week</a:t>
            </a:r>
          </a:p>
          <a:p>
            <a:pPr marL="571500" indent="-571500">
              <a:buFont typeface="Arial" panose="020B0604020202020204" pitchFamily="34" charset="0"/>
              <a:buChar char="•"/>
            </a:pPr>
            <a:endParaRPr lang="en-US" sz="1200"/>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2427215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8EEAC566-D8FB-388E-108E-24E03E9CA1CC}"/>
              </a:ext>
            </a:extLst>
          </p:cNvPr>
          <p:cNvSpPr>
            <a:spLocks noGrp="1"/>
          </p:cNvSpPr>
          <p:nvPr>
            <p:ph type="title"/>
          </p:nvPr>
        </p:nvSpPr>
        <p:spPr>
          <a:xfrm>
            <a:off x="1282700" y="854075"/>
            <a:ext cx="10515600" cy="1015663"/>
          </a:xfrm>
        </p:spPr>
        <p:txBody>
          <a:bodyPr/>
          <a:lstStyle/>
          <a:p>
            <a:r>
              <a:rPr lang="en-US"/>
              <a:t>Your Chapter Traditions</a:t>
            </a:r>
          </a:p>
        </p:txBody>
      </p:sp>
      <p:sp>
        <p:nvSpPr>
          <p:cNvPr id="10" name="Text Placeholder 8">
            <a:extLst>
              <a:ext uri="{FF2B5EF4-FFF2-40B4-BE49-F238E27FC236}">
                <a16:creationId xmlns:a16="http://schemas.microsoft.com/office/drawing/2014/main" id="{80CC6BD8-3C9F-E8ED-C337-733ACF74517B}"/>
              </a:ext>
            </a:extLst>
          </p:cNvPr>
          <p:cNvSpPr>
            <a:spLocks noGrp="1"/>
          </p:cNvSpPr>
          <p:nvPr>
            <p:ph type="body" idx="1"/>
          </p:nvPr>
        </p:nvSpPr>
        <p:spPr>
          <a:xfrm>
            <a:off x="819150" y="2149475"/>
            <a:ext cx="10979150" cy="8802410"/>
          </a:xfrm>
        </p:spPr>
        <p:txBody>
          <a:bodyPr wrap="square" lIns="0" tIns="0" rIns="0" bIns="0" anchor="t">
            <a:spAutoFit/>
          </a:bodyPr>
          <a:lstStyle/>
          <a:p>
            <a:pPr marL="457200" indent="-457200">
              <a:buFont typeface="Arial" panose="020B0604020202020204" pitchFamily="34" charset="0"/>
              <a:buChar char="•"/>
            </a:pPr>
            <a:r>
              <a:rPr lang="en-US" sz="4800"/>
              <a:t>On page 83 of your workbook, make a list of activities or practices your chapter considers a tradition.</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sz="4800">
                <a:latin typeface="Gotham Book"/>
              </a:rPr>
              <a:t>Examples: </a:t>
            </a:r>
          </a:p>
          <a:p>
            <a:pPr marL="914400" lvl="1" indent="-457200">
              <a:buFont typeface="Arial" panose="020B0604020202020204" pitchFamily="34" charset="0"/>
              <a:buChar char="•"/>
            </a:pPr>
            <a:r>
              <a:rPr lang="en-US" sz="4400">
                <a:solidFill>
                  <a:schemeClr val="tx1"/>
                </a:solidFill>
                <a:latin typeface="Gotham Book"/>
              </a:rPr>
              <a:t>Big/Little reveal</a:t>
            </a:r>
          </a:p>
          <a:p>
            <a:pPr marL="914400" lvl="1" indent="-457200">
              <a:buFont typeface="Arial" panose="020B0604020202020204" pitchFamily="34" charset="0"/>
              <a:buChar char="•"/>
            </a:pPr>
            <a:r>
              <a:rPr lang="en-US" sz="4400">
                <a:solidFill>
                  <a:schemeClr val="tx1"/>
                </a:solidFill>
                <a:latin typeface="Gotham Book"/>
              </a:rPr>
              <a:t>Homecoming participation</a:t>
            </a:r>
          </a:p>
          <a:p>
            <a:pPr marL="914400" lvl="1" indent="-457200">
              <a:buFont typeface="Arial" panose="020B0604020202020204" pitchFamily="34" charset="0"/>
              <a:buChar char="•"/>
            </a:pPr>
            <a:r>
              <a:rPr lang="en-US" sz="4400">
                <a:solidFill>
                  <a:schemeClr val="tx1"/>
                </a:solidFill>
                <a:latin typeface="Gotham Book"/>
              </a:rPr>
              <a:t>Senior expectations</a:t>
            </a:r>
          </a:p>
          <a:p>
            <a:pPr marL="914400" lvl="1" indent="-457200">
              <a:buFont typeface="Arial" panose="020B0604020202020204" pitchFamily="34" charset="0"/>
              <a:buChar char="•"/>
            </a:pPr>
            <a:r>
              <a:rPr lang="en-US" sz="4400">
                <a:solidFill>
                  <a:schemeClr val="tx1"/>
                </a:solidFill>
                <a:latin typeface="Gotham Book"/>
              </a:rPr>
              <a:t>Recruitment rounds</a:t>
            </a:r>
          </a:p>
          <a:p>
            <a:pPr marL="914400" lvl="1" indent="-457200">
              <a:buFont typeface="Arial" panose="020B0604020202020204" pitchFamily="34" charset="0"/>
              <a:buChar char="•"/>
            </a:pPr>
            <a:r>
              <a:rPr lang="en-US" sz="4400">
                <a:solidFill>
                  <a:schemeClr val="tx1"/>
                </a:solidFill>
                <a:latin typeface="Gotham Book"/>
              </a:rPr>
              <a:t>Social event themes</a:t>
            </a:r>
          </a:p>
          <a:p>
            <a:pPr marL="914400" lvl="1" indent="-457200">
              <a:buFont typeface="Arial" panose="020B0604020202020204" pitchFamily="34" charset="0"/>
              <a:buChar char="•"/>
            </a:pPr>
            <a:r>
              <a:rPr lang="en-US" sz="4400">
                <a:solidFill>
                  <a:schemeClr val="tx1"/>
                </a:solidFill>
                <a:latin typeface="Gotham Book"/>
              </a:rPr>
              <a:t>Founders’ Day activities</a:t>
            </a:r>
          </a:p>
          <a:p>
            <a:pPr marL="914400" lvl="1" indent="-457200">
              <a:buFont typeface="Arial" panose="020B0604020202020204" pitchFamily="34" charset="0"/>
              <a:buChar char="•"/>
            </a:pPr>
            <a:r>
              <a:rPr lang="en-US" sz="4400">
                <a:solidFill>
                  <a:schemeClr val="tx1"/>
                </a:solidFill>
                <a:latin typeface="Gotham Book"/>
              </a:rPr>
              <a:t>Annual philanthropy or sisterhood events</a:t>
            </a:r>
            <a:endParaRPr lang="en-US" sz="4000"/>
          </a:p>
          <a:p>
            <a:endParaRPr lang="en-US"/>
          </a:p>
        </p:txBody>
      </p:sp>
      <p:pic>
        <p:nvPicPr>
          <p:cNvPr id="11" name="Picture Placeholder 4" descr="A group of people wearing blue outfits&#10;&#10;Description automatically generated">
            <a:extLst>
              <a:ext uri="{FF2B5EF4-FFF2-40B4-BE49-F238E27FC236}">
                <a16:creationId xmlns:a16="http://schemas.microsoft.com/office/drawing/2014/main" id="{80DBD5E2-6C03-4787-87D0-A3989E4A82B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spTree>
    <p:extLst>
      <p:ext uri="{BB962C8B-B14F-4D97-AF65-F5344CB8AC3E}">
        <p14:creationId xmlns:p14="http://schemas.microsoft.com/office/powerpoint/2010/main" val="19595113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2070100" y="3699669"/>
            <a:ext cx="15963900" cy="3910012"/>
          </a:xfrm>
        </p:spPr>
        <p:txBody>
          <a:bodyPr/>
          <a:lstStyle/>
          <a:p>
            <a:r>
              <a:rPr lang="en-US" sz="8000"/>
              <a:t>What are some challenges we may encounter when trying to change something in our chapter?</a:t>
            </a:r>
          </a:p>
        </p:txBody>
      </p:sp>
    </p:spTree>
    <p:extLst>
      <p:ext uri="{BB962C8B-B14F-4D97-AF65-F5344CB8AC3E}">
        <p14:creationId xmlns:p14="http://schemas.microsoft.com/office/powerpoint/2010/main" val="9563817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B5F886-2921-8C9A-2553-434819AD6EB4}"/>
              </a:ext>
            </a:extLst>
          </p:cNvPr>
          <p:cNvSpPr>
            <a:spLocks noGrp="1"/>
          </p:cNvSpPr>
          <p:nvPr>
            <p:ph type="title"/>
          </p:nvPr>
        </p:nvSpPr>
        <p:spPr>
          <a:xfrm>
            <a:off x="8528050" y="1201782"/>
            <a:ext cx="10591800" cy="1015663"/>
          </a:xfrm>
        </p:spPr>
        <p:txBody>
          <a:bodyPr/>
          <a:lstStyle/>
          <a:p>
            <a:r>
              <a:rPr lang="en-US"/>
              <a:t>Steps to Creating Change</a:t>
            </a:r>
          </a:p>
        </p:txBody>
      </p:sp>
      <p:pic>
        <p:nvPicPr>
          <p:cNvPr id="9" name="Picture Placeholder 6" descr="Two women wearing white dresses and flowers in front of a brick building&#10;&#10;Description automatically generated">
            <a:extLst>
              <a:ext uri="{FF2B5EF4-FFF2-40B4-BE49-F238E27FC236}">
                <a16:creationId xmlns:a16="http://schemas.microsoft.com/office/drawing/2014/main" id="{C2E1712B-34CC-3503-624E-0FED381DEF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12" r="8312"/>
          <a:stretch>
            <a:fillRect/>
          </a:stretch>
        </p:blipFill>
        <p:spPr>
          <a:xfrm>
            <a:off x="0" y="17929"/>
            <a:ext cx="7537450" cy="11291421"/>
          </a:xfrm>
        </p:spPr>
      </p:pic>
      <p:sp>
        <p:nvSpPr>
          <p:cNvPr id="10" name="Content Placeholder 2">
            <a:extLst>
              <a:ext uri="{FF2B5EF4-FFF2-40B4-BE49-F238E27FC236}">
                <a16:creationId xmlns:a16="http://schemas.microsoft.com/office/drawing/2014/main" id="{704B8522-E2F5-BF53-B336-035B8868A4C6}"/>
              </a:ext>
            </a:extLst>
          </p:cNvPr>
          <p:cNvSpPr txBox="1">
            <a:spLocks/>
          </p:cNvSpPr>
          <p:nvPr/>
        </p:nvSpPr>
        <p:spPr>
          <a:xfrm>
            <a:off x="8497751" y="2759075"/>
            <a:ext cx="11125200" cy="7577093"/>
          </a:xfrm>
          <a:prstGeom prst="rect">
            <a:avLst/>
          </a:prstGeom>
        </p:spPr>
        <p:txBody>
          <a:bodyPr wrap="square" lIns="0" tIns="0" rIns="0" bIns="0">
            <a:norm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742950" indent="-742950">
              <a:buFont typeface="+mj-lt"/>
              <a:buAutoNum type="arabicPeriod"/>
            </a:pPr>
            <a:r>
              <a:rPr lang="en-US" sz="3800">
                <a:latin typeface="Gotham Book"/>
              </a:rPr>
              <a:t>Recognize a need for change</a:t>
            </a:r>
          </a:p>
          <a:p>
            <a:pPr marL="457200" indent="-457200">
              <a:buFont typeface="+mj-lt"/>
              <a:buAutoNum type="arabicPeriod"/>
            </a:pPr>
            <a:endParaRPr lang="en-US" sz="1900">
              <a:latin typeface="Gotham Book"/>
            </a:endParaRPr>
          </a:p>
          <a:p>
            <a:pPr marL="742950" indent="-742950">
              <a:buFont typeface="+mj-lt"/>
              <a:buAutoNum type="arabicPeriod"/>
            </a:pPr>
            <a:r>
              <a:rPr lang="en-US" sz="3800">
                <a:latin typeface="Gotham Book"/>
              </a:rPr>
              <a:t>Identify your team</a:t>
            </a:r>
          </a:p>
          <a:p>
            <a:pPr marL="457200" indent="-457200">
              <a:buFont typeface="+mj-lt"/>
              <a:buAutoNum type="arabicPeriod"/>
            </a:pPr>
            <a:endParaRPr lang="en-US" sz="1900">
              <a:latin typeface="Gotham Book"/>
            </a:endParaRPr>
          </a:p>
          <a:p>
            <a:pPr marL="742950" indent="-742950">
              <a:buFont typeface="+mj-lt"/>
              <a:buAutoNum type="arabicPeriod"/>
            </a:pPr>
            <a:r>
              <a:rPr lang="en-US" sz="3800">
                <a:latin typeface="Gotham Book"/>
              </a:rPr>
              <a:t>Share your ideas and gather feedback</a:t>
            </a:r>
          </a:p>
          <a:p>
            <a:pPr marL="457200" indent="-457200">
              <a:buFont typeface="+mj-lt"/>
              <a:buAutoNum type="arabicPeriod"/>
            </a:pPr>
            <a:endParaRPr lang="en-US" sz="1900">
              <a:latin typeface="Gotham Book"/>
            </a:endParaRPr>
          </a:p>
          <a:p>
            <a:pPr marL="742950" indent="-742950">
              <a:buFont typeface="+mj-lt"/>
              <a:buAutoNum type="arabicPeriod"/>
            </a:pPr>
            <a:r>
              <a:rPr lang="en-US" sz="3800">
                <a:latin typeface="Gotham Book"/>
              </a:rPr>
              <a:t>Re-evaluate your plan with the feedback you received</a:t>
            </a:r>
          </a:p>
          <a:p>
            <a:pPr marL="342900" indent="-342900">
              <a:buFont typeface="+mj-lt"/>
              <a:buAutoNum type="arabicPeriod"/>
            </a:pPr>
            <a:endParaRPr lang="en-US" sz="1700">
              <a:latin typeface="Gotham Book"/>
            </a:endParaRPr>
          </a:p>
          <a:p>
            <a:pPr marL="742950" indent="-742950">
              <a:buFont typeface="+mj-lt"/>
              <a:buAutoNum type="arabicPeriod"/>
            </a:pPr>
            <a:r>
              <a:rPr lang="en-US" sz="3800">
                <a:latin typeface="Gotham Book"/>
              </a:rPr>
              <a:t>Make a plan for implementation with Executive Council</a:t>
            </a:r>
          </a:p>
          <a:p>
            <a:pPr marL="342900" indent="-342900">
              <a:buFont typeface="+mj-lt"/>
              <a:buAutoNum type="arabicPeriod"/>
            </a:pPr>
            <a:endParaRPr lang="en-US" sz="1700">
              <a:latin typeface="Gotham Book"/>
            </a:endParaRPr>
          </a:p>
          <a:p>
            <a:pPr marL="742950" indent="-742950">
              <a:buFont typeface="+mj-lt"/>
              <a:buAutoNum type="arabicPeriod"/>
            </a:pPr>
            <a:r>
              <a:rPr lang="en-US" sz="3800">
                <a:latin typeface="Gotham Book"/>
              </a:rPr>
              <a:t>Present the final outcome, explain how feedback was considered and taken into account, and share plan for implementation</a:t>
            </a:r>
          </a:p>
        </p:txBody>
      </p:sp>
    </p:spTree>
    <p:extLst>
      <p:ext uri="{BB962C8B-B14F-4D97-AF65-F5344CB8AC3E}">
        <p14:creationId xmlns:p14="http://schemas.microsoft.com/office/powerpoint/2010/main" val="1823304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2BF3D0-0A11-98A3-9AE2-8AA65AEB2C19}"/>
              </a:ext>
            </a:extLst>
          </p:cNvPr>
          <p:cNvSpPr>
            <a:spLocks noGrp="1"/>
          </p:cNvSpPr>
          <p:nvPr>
            <p:ph type="title"/>
          </p:nvPr>
        </p:nvSpPr>
        <p:spPr>
          <a:xfrm>
            <a:off x="1289050" y="1582782"/>
            <a:ext cx="10515600" cy="1015663"/>
          </a:xfrm>
        </p:spPr>
        <p:txBody>
          <a:bodyPr/>
          <a:lstStyle/>
          <a:p>
            <a:r>
              <a:rPr lang="en-US"/>
              <a:t>Pair and Share</a:t>
            </a:r>
          </a:p>
        </p:txBody>
      </p:sp>
      <p:sp>
        <p:nvSpPr>
          <p:cNvPr id="12" name="Text Placeholder 8">
            <a:extLst>
              <a:ext uri="{FF2B5EF4-FFF2-40B4-BE49-F238E27FC236}">
                <a16:creationId xmlns:a16="http://schemas.microsoft.com/office/drawing/2014/main" id="{6907324F-5E21-2282-1A63-F6B8210CCFF7}"/>
              </a:ext>
            </a:extLst>
          </p:cNvPr>
          <p:cNvSpPr>
            <a:spLocks noGrp="1"/>
          </p:cNvSpPr>
          <p:nvPr>
            <p:ph type="body" idx="1"/>
          </p:nvPr>
        </p:nvSpPr>
        <p:spPr>
          <a:xfrm>
            <a:off x="1289050" y="3063874"/>
            <a:ext cx="10287000" cy="7201972"/>
          </a:xfrm>
        </p:spPr>
        <p:txBody>
          <a:bodyPr/>
          <a:lstStyle/>
          <a:p>
            <a:pPr marL="457200" indent="-457200">
              <a:buFont typeface="Arial" panose="020B0604020202020204" pitchFamily="34" charset="0"/>
              <a:buChar char="•"/>
            </a:pPr>
            <a:r>
              <a:rPr lang="en-US" sz="4800"/>
              <a:t>Turn to a partner and share one thing you are looking to change in your chapter this year</a:t>
            </a:r>
          </a:p>
          <a:p>
            <a:pPr marL="457200" indent="-457200">
              <a:buFont typeface="Arial" panose="020B0604020202020204" pitchFamily="34" charset="0"/>
              <a:buChar char="•"/>
            </a:pPr>
            <a:endParaRPr lang="en-US" sz="4800">
              <a:highlight>
                <a:srgbClr val="FFFF00"/>
              </a:highlight>
            </a:endParaRPr>
          </a:p>
          <a:p>
            <a:pPr marL="457200" indent="-457200">
              <a:buFont typeface="Arial" panose="020B0604020202020204" pitchFamily="34" charset="0"/>
              <a:buChar char="•"/>
            </a:pPr>
            <a:r>
              <a:rPr lang="en-US" sz="4800"/>
              <a:t>In return, your partner should share one piece of advice or an idea for you to consider</a:t>
            </a:r>
          </a:p>
          <a:p>
            <a:pPr marL="457200" indent="-457200">
              <a:buFont typeface="Arial" panose="020B0604020202020204" pitchFamily="34" charset="0"/>
              <a:buChar char="•"/>
            </a:pPr>
            <a:endParaRPr lang="en-US" sz="4800"/>
          </a:p>
          <a:p>
            <a:pPr marL="457200" indent="-457200">
              <a:buFont typeface="Arial" panose="020B0604020202020204" pitchFamily="34" charset="0"/>
              <a:buChar char="•"/>
            </a:pPr>
            <a:r>
              <a:rPr lang="en-US" sz="4800"/>
              <a:t>Switch roles and repeat!</a:t>
            </a:r>
          </a:p>
          <a:p>
            <a:pPr marL="457200" indent="-457200">
              <a:buFont typeface="Arial" panose="020B0604020202020204" pitchFamily="34" charset="0"/>
              <a:buChar char="•"/>
            </a:pPr>
            <a:endParaRPr lang="en-US"/>
          </a:p>
        </p:txBody>
      </p:sp>
      <p:pic>
        <p:nvPicPr>
          <p:cNvPr id="13" name="Picture Placeholder 4" descr="A group of women posing for a picture&#10;&#10;Description automatically generated">
            <a:extLst>
              <a:ext uri="{FF2B5EF4-FFF2-40B4-BE49-F238E27FC236}">
                <a16:creationId xmlns:a16="http://schemas.microsoft.com/office/drawing/2014/main" id="{F06C6677-31E3-4E7B-DC53-3A65F4337F5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12" r="8312"/>
          <a:stretch>
            <a:fillRect/>
          </a:stretch>
        </p:blipFill>
        <p:spPr>
          <a:xfrm>
            <a:off x="12566650" y="17929"/>
            <a:ext cx="7537450" cy="11291421"/>
          </a:xfrm>
        </p:spPr>
      </p:pic>
    </p:spTree>
    <p:extLst>
      <p:ext uri="{BB962C8B-B14F-4D97-AF65-F5344CB8AC3E}">
        <p14:creationId xmlns:p14="http://schemas.microsoft.com/office/powerpoint/2010/main" val="17822141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023850" y="3808016"/>
            <a:ext cx="5410200" cy="3693319"/>
          </a:xfrm>
        </p:spPr>
        <p:txBody>
          <a:bodyPr/>
          <a:lstStyle/>
          <a:p>
            <a:pPr algn="ctr"/>
            <a:r>
              <a:rPr lang="en-US" sz="8000"/>
              <a:t>Building Your 2025 Roadmap</a:t>
            </a:r>
          </a:p>
        </p:txBody>
      </p:sp>
    </p:spTree>
    <p:extLst>
      <p:ext uri="{BB962C8B-B14F-4D97-AF65-F5344CB8AC3E}">
        <p14:creationId xmlns:p14="http://schemas.microsoft.com/office/powerpoint/2010/main" val="4128127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BC57B-4569-A142-F418-554129DD1597}"/>
            </a:ext>
          </a:extLst>
        </p:cNvPr>
        <p:cNvGrpSpPr/>
        <p:nvPr/>
      </p:nvGrpSpPr>
      <p:grpSpPr>
        <a:xfrm>
          <a:off x="0" y="0"/>
          <a:ext cx="0" cy="0"/>
          <a:chOff x="0" y="0"/>
          <a:chExt cx="0" cy="0"/>
        </a:xfrm>
      </p:grpSpPr>
      <p:sp>
        <p:nvSpPr>
          <p:cNvPr id="9" name="Title 7">
            <a:extLst>
              <a:ext uri="{FF2B5EF4-FFF2-40B4-BE49-F238E27FC236}">
                <a16:creationId xmlns:a16="http://schemas.microsoft.com/office/drawing/2014/main" id="{8D74D437-63DB-1365-0255-637DFDDAA33D}"/>
              </a:ext>
            </a:extLst>
          </p:cNvPr>
          <p:cNvSpPr>
            <a:spLocks noGrp="1"/>
          </p:cNvSpPr>
          <p:nvPr>
            <p:ph type="title"/>
          </p:nvPr>
        </p:nvSpPr>
        <p:spPr>
          <a:xfrm>
            <a:off x="1174750" y="691555"/>
            <a:ext cx="10668000" cy="1015663"/>
          </a:xfrm>
        </p:spPr>
        <p:txBody>
          <a:bodyPr/>
          <a:lstStyle/>
          <a:p>
            <a:r>
              <a:rPr lang="en-US"/>
              <a:t>Monthly Chapter Evaluation</a:t>
            </a:r>
          </a:p>
        </p:txBody>
      </p:sp>
      <p:sp>
        <p:nvSpPr>
          <p:cNvPr id="10" name="Text Placeholder 8">
            <a:extLst>
              <a:ext uri="{FF2B5EF4-FFF2-40B4-BE49-F238E27FC236}">
                <a16:creationId xmlns:a16="http://schemas.microsoft.com/office/drawing/2014/main" id="{7A7EC516-C5F4-D80A-DCDE-FBB23FAE06E7}"/>
              </a:ext>
            </a:extLst>
          </p:cNvPr>
          <p:cNvSpPr>
            <a:spLocks noGrp="1"/>
          </p:cNvSpPr>
          <p:nvPr>
            <p:ph type="body" idx="1"/>
          </p:nvPr>
        </p:nvSpPr>
        <p:spPr>
          <a:xfrm>
            <a:off x="1098550" y="1986955"/>
            <a:ext cx="10248900" cy="8925520"/>
          </a:xfrm>
        </p:spPr>
        <p:txBody>
          <a:bodyPr/>
          <a:lstStyle/>
          <a:p>
            <a:pPr marL="457200" indent="-457200">
              <a:buFont typeface="Arial" panose="020B0604020202020204" pitchFamily="34" charset="0"/>
              <a:buChar char="•"/>
            </a:pPr>
            <a:r>
              <a:rPr lang="en-US" sz="3200">
                <a:latin typeface="Gotham Book"/>
                <a:ea typeface="Garamond" panose="02020404030301010803" pitchFamily="18" charset="0"/>
                <a:cs typeface="Garamond" panose="02020404030301010803" pitchFamily="18" charset="0"/>
              </a:rPr>
              <a:t>O</a:t>
            </a:r>
            <a:r>
              <a:rPr lang="en-US" sz="3200">
                <a:effectLst/>
                <a:latin typeface="Gotham Book"/>
                <a:ea typeface="Garamond" panose="02020404030301010803" pitchFamily="18" charset="0"/>
                <a:cs typeface="Garamond" panose="02020404030301010803" pitchFamily="18" charset="0"/>
              </a:rPr>
              <a:t>utlines Pi Beta Phi’s expectations of collegiate chapters and encourages meaningful reflection of chapter accomplishments on a monthly basis in Executive Council meetings</a:t>
            </a:r>
            <a:endParaRPr lang="en-US" sz="3200">
              <a:latin typeface="Gotham Book"/>
              <a:ea typeface="Garamond" panose="02020404030301010803" pitchFamily="18" charset="0"/>
              <a:cs typeface="Garamond" panose="02020404030301010803" pitchFamily="18" charset="0"/>
            </a:endParaRPr>
          </a:p>
          <a:p>
            <a:pPr marL="457200" indent="-457200">
              <a:buFont typeface="Arial" panose="020B0604020202020204" pitchFamily="34" charset="0"/>
              <a:buChar char="•"/>
            </a:pPr>
            <a:endParaRPr lang="en-US" sz="2400">
              <a:effectLst/>
              <a:latin typeface="Gotham Book"/>
              <a:ea typeface="Garamond" panose="02020404030301010803" pitchFamily="18" charset="0"/>
              <a:cs typeface="Garamond" panose="02020404030301010803" pitchFamily="18" charset="0"/>
            </a:endParaRPr>
          </a:p>
          <a:p>
            <a:pPr marL="457200" indent="-457200">
              <a:buFont typeface="Arial" panose="020B0604020202020204" pitchFamily="34" charset="0"/>
              <a:buChar char="•"/>
            </a:pPr>
            <a:r>
              <a:rPr lang="en-US" sz="3200">
                <a:latin typeface="Gotham Book"/>
              </a:rPr>
              <a:t>Two levels of standards: Meeting Expectations and Exceeding Expectations</a:t>
            </a: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3200">
                <a:latin typeface="Gotham Book"/>
              </a:rPr>
              <a:t>Report submissions from the Chapter President and Vice Presidents are </a:t>
            </a:r>
            <a:r>
              <a:rPr lang="en-US" sz="3200" b="1">
                <a:latin typeface="Gotham Book"/>
              </a:rPr>
              <a:t>due quarterly </a:t>
            </a:r>
            <a:r>
              <a:rPr lang="en-US" sz="3200">
                <a:latin typeface="Gotham Book"/>
              </a:rPr>
              <a:t>on March 1, June 1, September 1 and December 1</a:t>
            </a:r>
            <a:endParaRPr lang="en-US" sz="3200" b="1">
              <a:highlight>
                <a:srgbClr val="FFFF00"/>
              </a:highlight>
              <a:latin typeface="Gotham Book"/>
            </a:endParaRP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3200">
                <a:latin typeface="Gotham Book"/>
              </a:rPr>
              <a:t>Chapter President reports on behalf of themselves and Panhellenic Delegate and ensures completion from Vice Presidents</a:t>
            </a:r>
          </a:p>
          <a:p>
            <a:pPr marL="457200" indent="-457200">
              <a:buFont typeface="Arial" panose="020B0604020202020204" pitchFamily="34" charset="0"/>
              <a:buChar char="•"/>
            </a:pPr>
            <a:endParaRPr lang="en-US" sz="2400">
              <a:latin typeface="Gotham Book"/>
            </a:endParaRPr>
          </a:p>
          <a:p>
            <a:pPr marL="457200" indent="-457200">
              <a:buFont typeface="Arial" panose="020B0604020202020204" pitchFamily="34" charset="0"/>
              <a:buChar char="•"/>
            </a:pPr>
            <a:r>
              <a:rPr lang="en-US" sz="3200">
                <a:latin typeface="Gotham Book"/>
              </a:rPr>
              <a:t>When submitting a report, check the box to receive a copy of your submission and forward this to your AAC Chair</a:t>
            </a:r>
          </a:p>
          <a:p>
            <a:pPr marL="457200" indent="-457200">
              <a:buFont typeface="Arial" panose="020B0604020202020204" pitchFamily="34" charset="0"/>
              <a:buChar char="•"/>
            </a:pPr>
            <a:endParaRPr lang="en-US"/>
          </a:p>
        </p:txBody>
      </p:sp>
      <p:pic>
        <p:nvPicPr>
          <p:cNvPr id="11" name="Picture Placeholder 5" descr="A group of women lying in a circle with their arms around each other&#10;&#10;Description automatically generated">
            <a:extLst>
              <a:ext uri="{FF2B5EF4-FFF2-40B4-BE49-F238E27FC236}">
                <a16:creationId xmlns:a16="http://schemas.microsoft.com/office/drawing/2014/main" id="{4B50D3F7-41B8-9225-6E5B-9F34AAFC2FD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12566650" y="17929"/>
            <a:ext cx="7537450" cy="11291421"/>
          </a:xfrm>
        </p:spPr>
      </p:pic>
    </p:spTree>
    <p:extLst>
      <p:ext uri="{BB962C8B-B14F-4D97-AF65-F5344CB8AC3E}">
        <p14:creationId xmlns:p14="http://schemas.microsoft.com/office/powerpoint/2010/main" val="1655442020"/>
      </p:ext>
    </p:extLst>
  </p:cSld>
  <p:clrMapOvr>
    <a:masterClrMapping/>
  </p:clrMapOvr>
</p:sld>
</file>

<file path=ppt/theme/theme1.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6" id="{1246F70A-37CC-5147-B620-A9FB6F86DCF9}" vid="{802C538F-5FDD-9441-BB96-5502921D2AC9}"/>
    </a:ext>
  </a:extLst>
</a:theme>
</file>

<file path=ppt/theme/theme2.xml><?xml version="1.0" encoding="utf-8"?>
<a:theme xmlns:a="http://schemas.openxmlformats.org/drawingml/2006/main" name="1_Office Theme">
  <a:themeElements>
    <a:clrScheme name="Pi Beta Phi 2023-25">
      <a:dk1>
        <a:srgbClr val="434E64"/>
      </a:dk1>
      <a:lt1>
        <a:srgbClr val="FFFFFF"/>
      </a:lt1>
      <a:dk2>
        <a:srgbClr val="797C91"/>
      </a:dk2>
      <a:lt2>
        <a:srgbClr val="E7E6E6"/>
      </a:lt2>
      <a:accent1>
        <a:srgbClr val="3B6CA1"/>
      </a:accent1>
      <a:accent2>
        <a:srgbClr val="961F4A"/>
      </a:accent2>
      <a:accent3>
        <a:srgbClr val="B0C4DD"/>
      </a:accent3>
      <a:accent4>
        <a:srgbClr val="E1E8EF"/>
      </a:accent4>
      <a:accent5>
        <a:srgbClr val="A35261"/>
      </a:accent5>
      <a:accent6>
        <a:srgbClr val="CC8E9B"/>
      </a:accent6>
      <a:hlink>
        <a:srgbClr val="3B6CA1"/>
      </a:hlink>
      <a:folHlink>
        <a:srgbClr val="961F4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MIN_2023-2025_PPT_FIN" id="{54CEEB4E-20B7-D04B-90A9-D9EDD2E8FE1B}" vid="{03154547-9BD1-4A4D-BFCD-B2068C1B25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f53e8-a449-4ef7-92e0-ab3995138bdb">
      <Terms xmlns="http://schemas.microsoft.com/office/infopath/2007/PartnerControls"/>
    </lcf76f155ced4ddcb4097134ff3c332f>
    <TaxCatchAll xmlns="153681fb-0fa2-4120-846c-7e8c6c5004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25D8C4-0A2C-412D-8FB5-5CE7908A306E}">
  <ds:schemaRefs>
    <ds:schemaRef ds:uri="153681fb-0fa2-4120-846c-7e8c6c500415"/>
    <ds:schemaRef ds:uri="4fcf53e8-a449-4ef7-92e0-ab3995138b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F39C67-7C11-4740-A634-03788F716003}">
  <ds:schemaRefs>
    <ds:schemaRef ds:uri="http://schemas.microsoft.com/sharepoint/v3/contenttype/forms"/>
  </ds:schemaRefs>
</ds:datastoreItem>
</file>

<file path=customXml/itemProps3.xml><?xml version="1.0" encoding="utf-8"?>
<ds:datastoreItem xmlns:ds="http://schemas.openxmlformats.org/officeDocument/2006/customXml" ds:itemID="{DFB3D315-CDA6-4FC3-9BA8-92D32A70BC45}">
  <ds:schemaRefs>
    <ds:schemaRef ds:uri="153681fb-0fa2-4120-846c-7e8c6c500415"/>
    <ds:schemaRef ds:uri="4fcf53e8-a449-4ef7-92e0-ab3995138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CW25_PPT_CP</Template>
  <Application>Microsoft Office PowerPoint</Application>
  <PresentationFormat>Custom</PresentationFormat>
  <Slides>107</Slides>
  <Notes>5</Notes>
  <HiddenSlides>0</HiddenSlides>
  <ScaleCrop>false</ScaleCrop>
  <HeadingPairs>
    <vt:vector size="4" baseType="variant">
      <vt:variant>
        <vt:lpstr>Theme</vt:lpstr>
      </vt:variant>
      <vt:variant>
        <vt:i4>2</vt:i4>
      </vt:variant>
      <vt:variant>
        <vt:lpstr>Slide Titles</vt:lpstr>
      </vt:variant>
      <vt:variant>
        <vt:i4>107</vt:i4>
      </vt:variant>
    </vt:vector>
  </HeadingPairs>
  <TitlesOfParts>
    <vt:vector size="109" baseType="lpstr">
      <vt:lpstr>Office Theme</vt:lpstr>
      <vt:lpstr>1_Office Theme</vt:lpstr>
      <vt:lpstr>Table Assignments</vt:lpstr>
      <vt:lpstr>Welcome to the Chapter President College!</vt:lpstr>
      <vt:lpstr>Chapter President Track Facilitators</vt:lpstr>
      <vt:lpstr>Table Introductions</vt:lpstr>
      <vt:lpstr>Chapter President Track Agenda</vt:lpstr>
      <vt:lpstr>Learning Outcomes</vt:lpstr>
      <vt:lpstr>How To  Prioritize When Everything Feels Important</vt:lpstr>
      <vt:lpstr>Your “Why”</vt:lpstr>
      <vt:lpstr>What is a task on your current to-do list?</vt:lpstr>
      <vt:lpstr>PowerPoint Presentation</vt:lpstr>
      <vt:lpstr>PowerPoint Presentation</vt:lpstr>
      <vt:lpstr>PowerPoint Presentation</vt:lpstr>
      <vt:lpstr>Time Management Tips</vt:lpstr>
      <vt:lpstr>How Do You Lead?</vt:lpstr>
      <vt:lpstr>True Colors Activity</vt:lpstr>
      <vt:lpstr>PowerPoint Presentation</vt:lpstr>
      <vt:lpstr>Table Assignments</vt:lpstr>
      <vt:lpstr>10 Things</vt:lpstr>
      <vt:lpstr>Chapter President  Roles and Responsibilities</vt:lpstr>
      <vt:lpstr>Responsibilities Activity</vt:lpstr>
      <vt:lpstr>Executive Council Roles and Responsibilities</vt:lpstr>
      <vt:lpstr>Executive Council Responsibilities</vt:lpstr>
      <vt:lpstr>Executive Council Responsibilities</vt:lpstr>
      <vt:lpstr>Executive Council Responsibilities</vt:lpstr>
      <vt:lpstr>Executive Council Responsibilities</vt:lpstr>
      <vt:lpstr>What are some examples of things Executive Council, or two VPs, may collaborate on?</vt:lpstr>
      <vt:lpstr>Meetings</vt:lpstr>
      <vt:lpstr>Monthly Meetings</vt:lpstr>
      <vt:lpstr>Weekly Meetings</vt:lpstr>
      <vt:lpstr>As Chapter President, you…</vt:lpstr>
      <vt:lpstr>Meeting Challenges</vt:lpstr>
      <vt:lpstr>Common Meeting Challenges</vt:lpstr>
      <vt:lpstr>PowerPoint Presentation</vt:lpstr>
      <vt:lpstr>Giving Feedback</vt:lpstr>
      <vt:lpstr>What skills will you support your Executive Council in developing over the next year?</vt:lpstr>
      <vt:lpstr>Supporting the Panhellenic Delegate</vt:lpstr>
      <vt:lpstr>National Panhellenic Conference</vt:lpstr>
      <vt:lpstr>Manual of Information</vt:lpstr>
      <vt:lpstr>Escalated Panhellenic Matters</vt:lpstr>
      <vt:lpstr>True or False?</vt:lpstr>
      <vt:lpstr>False!</vt:lpstr>
      <vt:lpstr>True or False?</vt:lpstr>
      <vt:lpstr>True!</vt:lpstr>
      <vt:lpstr>True or False?</vt:lpstr>
      <vt:lpstr>True!</vt:lpstr>
      <vt:lpstr>True or False?</vt:lpstr>
      <vt:lpstr>True!</vt:lpstr>
      <vt:lpstr>True or False?</vt:lpstr>
      <vt:lpstr>False!</vt:lpstr>
      <vt:lpstr>Supporting your Panhellenic Delegate</vt:lpstr>
      <vt:lpstr>Question &amp; Answer</vt:lpstr>
      <vt:lpstr>Roundtables</vt:lpstr>
      <vt:lpstr>PowerPoint Presentation</vt:lpstr>
      <vt:lpstr>Organizational Priorities</vt:lpstr>
      <vt:lpstr>Meeting Ritual Update   College Weekend 2025</vt:lpstr>
      <vt:lpstr>The Origin of Our Meeting Ritual</vt:lpstr>
      <vt:lpstr>Evolving Meeting Ritual</vt:lpstr>
      <vt:lpstr>The Journey to Evolve</vt:lpstr>
      <vt:lpstr>Reflect on what it means  to live our Pi Phi values</vt:lpstr>
      <vt:lpstr>What if this was how I felt?</vt:lpstr>
      <vt:lpstr>What this Means for You</vt:lpstr>
      <vt:lpstr>Quotes from members this week...</vt:lpstr>
      <vt:lpstr>Meeting Ritual Update   College Weekend 2025</vt:lpstr>
      <vt:lpstr>Being a President for All</vt:lpstr>
      <vt:lpstr>Pi Beta Phi’s Definition of Inclusion</vt:lpstr>
      <vt:lpstr>People feel included when they… </vt:lpstr>
      <vt:lpstr>Deloitte’s   Six Traits  of Inclusive Leadership</vt:lpstr>
      <vt:lpstr>Inclusive Leadership Traits help leaders to:</vt:lpstr>
      <vt:lpstr>People feel included when they… </vt:lpstr>
      <vt:lpstr>Member Accountability</vt:lpstr>
      <vt:lpstr>Member Accountability in our Sisterhood</vt:lpstr>
      <vt:lpstr>Obstacles to Member Accountability</vt:lpstr>
      <vt:lpstr>Quick Break!</vt:lpstr>
      <vt:lpstr>Accountability Approaches</vt:lpstr>
      <vt:lpstr>Awareness</vt:lpstr>
      <vt:lpstr>Awareness Meetings</vt:lpstr>
      <vt:lpstr>Warning</vt:lpstr>
      <vt:lpstr>Warning Meetings</vt:lpstr>
      <vt:lpstr>Referral Process</vt:lpstr>
      <vt:lpstr>Referral Process Activity</vt:lpstr>
      <vt:lpstr>Referral Process</vt:lpstr>
      <vt:lpstr>Roundtables</vt:lpstr>
      <vt:lpstr>PowerPoint Presentation</vt:lpstr>
      <vt:lpstr>Roundtables</vt:lpstr>
      <vt:lpstr>Leading Through Crisis </vt:lpstr>
      <vt:lpstr>Serving as the Spokesperson</vt:lpstr>
      <vt:lpstr>Defining an Emergency</vt:lpstr>
      <vt:lpstr>Emergencies in Pi Beta Phi</vt:lpstr>
      <vt:lpstr>Emergency Procedures</vt:lpstr>
      <vt:lpstr>Calling the Emergency Hotline</vt:lpstr>
      <vt:lpstr>Leading Through Change</vt:lpstr>
      <vt:lpstr>Traditions are harmful if…</vt:lpstr>
      <vt:lpstr>Examples of Harmful Traditions</vt:lpstr>
      <vt:lpstr>Your Chapter Traditions</vt:lpstr>
      <vt:lpstr>What are some challenges we may encounter when trying to change something in our chapter?</vt:lpstr>
      <vt:lpstr>Steps to Creating Change</vt:lpstr>
      <vt:lpstr>Pair and Share</vt:lpstr>
      <vt:lpstr>Building Your 2025 Roadmap</vt:lpstr>
      <vt:lpstr>Monthly Chapter Evaluation</vt:lpstr>
      <vt:lpstr>Action Planning</vt:lpstr>
      <vt:lpstr>Wrap-Up</vt:lpstr>
      <vt:lpstr>Attitude of Gratitude</vt:lpstr>
      <vt:lpstr>PowerPoint Presentation</vt:lpstr>
      <vt:lpstr>PowerPoint Presentation</vt:lpstr>
      <vt:lpstr>Chapter President GroupMe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Eldridge</dc:creator>
  <cp:revision>1</cp:revision>
  <dcterms:created xsi:type="dcterms:W3CDTF">2024-11-21T03:53:51Z</dcterms:created>
  <dcterms:modified xsi:type="dcterms:W3CDTF">2025-01-23T20:55:58Z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